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8" r:id="rId3"/>
    <p:sldId id="262" r:id="rId4"/>
    <p:sldId id="266" r:id="rId6"/>
    <p:sldId id="261" r:id="rId7"/>
    <p:sldId id="264" r:id="rId8"/>
    <p:sldId id="268" r:id="rId9"/>
    <p:sldId id="277" r:id="rId10"/>
    <p:sldId id="278" r:id="rId11"/>
    <p:sldId id="289" r:id="rId12"/>
    <p:sldId id="269" r:id="rId13"/>
    <p:sldId id="284" r:id="rId14"/>
    <p:sldId id="291" r:id="rId15"/>
    <p:sldId id="292" r:id="rId16"/>
    <p:sldId id="287" r:id="rId17"/>
    <p:sldId id="276" r:id="rId18"/>
    <p:sldId id="270" r:id="rId19"/>
    <p:sldId id="280" r:id="rId20"/>
    <p:sldId id="281" r:id="rId21"/>
    <p:sldId id="282" r:id="rId22"/>
    <p:sldId id="274"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300" userDrawn="1">
          <p15:clr>
            <a:srgbClr val="A4A3A4"/>
          </p15:clr>
        </p15:guide>
        <p15:guide id="4"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8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56B74FF-5348-4FF3-9FF9-C0A19A025660}" styleName="表样式 1 17">
    <a:wholeTbl>
      <a:tcTxStyle>
        <a:fontRef idx="none">
          <a:srgbClr val="000000"/>
        </a:fontRe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chemeClr val="accent1">
              <a:lumMod val="10000"/>
              <a:lumOff val="90000"/>
            </a:schemeClr>
          </a:solidFill>
        </a:fill>
      </a:tcStyle>
    </a:wholeTbl>
    <a:band1H>
      <a:tcStyle>
        <a:tcBdr/>
        <a:fill>
          <a:solidFill>
            <a:schemeClr val="accent1">
              <a:lumMod val="40000"/>
              <a:lumOff val="60000"/>
            </a:schemeClr>
          </a:solidFill>
        </a:fill>
      </a:tcStyle>
    </a:band1H>
    <a:band1V>
      <a:tcStyle>
        <a:tcBdr/>
        <a:fill>
          <a:solidFill>
            <a:srgbClr val="B6C7EA"/>
          </a:solidFill>
        </a:fill>
      </a:tcStyle>
    </a:band1V>
    <a:lastCol>
      <a:tcTxStyle b="on">
        <a:fontRef idx="none">
          <a:srgbClr val="08090C"/>
        </a:fontRe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a:noFill/>
            </a:ln>
          </a:insideV>
        </a:tcBdr>
        <a:fill>
          <a:solidFill>
            <a:schemeClr val="accent1">
              <a:lumMod val="40000"/>
              <a:lumOff val="60000"/>
            </a:schemeClr>
          </a:solidFill>
        </a:fill>
      </a:tcStyle>
    </a:lastCol>
    <a:firstCol>
      <a:tcTxStyle b="on">
        <a:fontRef idx="none">
          <a:srgbClr val="08090C"/>
        </a:fontRe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a:noFill/>
            </a:ln>
          </a:insideV>
        </a:tcBdr>
        <a:fill>
          <a:solidFill>
            <a:schemeClr val="accent1">
              <a:lumMod val="40000"/>
              <a:lumOff val="60000"/>
            </a:schemeClr>
          </a:solidFill>
        </a:fill>
      </a:tcStyle>
    </a:firstCol>
    <a:lastRow>
      <a:tcTxStyle b="on">
        <a:fontRef idx="none">
          <a:srgbClr val="FFFFFF"/>
        </a:fontRe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a:noFill/>
            </a:ln>
          </a:insideH>
          <a:insideV>
            <a:ln>
              <a:noFill/>
            </a:ln>
          </a:insideV>
        </a:tcBdr>
        <a:fill>
          <a:solidFill>
            <a:schemeClr val="accent1"/>
          </a:solidFill>
        </a:fill>
      </a:tcStyle>
    </a:lastRow>
    <a:firstRow>
      <a:tcTxStyle b="on">
        <a:fontRef idx="none">
          <a:srgbClr val="FFFFFF"/>
        </a:fontRe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a:noFill/>
            </a:ln>
          </a:insideH>
          <a:insideV>
            <a:ln w="12700" cmpd="sng">
              <a:solidFill>
                <a:srgbClr val="FFFFFF"/>
              </a:solid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30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46.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图片；现状更改；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2" Type="http://schemas.openxmlformats.org/officeDocument/2006/relationships/slideLayout" Target="../slideLayouts/slideLayout7.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4" Type="http://schemas.openxmlformats.org/officeDocument/2006/relationships/slideLayout" Target="../slideLayouts/slideLayout7.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5" Type="http://schemas.openxmlformats.org/officeDocument/2006/relationships/slideLayout" Target="../slideLayouts/slideLayout7.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0" Type="http://schemas.openxmlformats.org/officeDocument/2006/relationships/slideLayout" Target="../slideLayouts/slideLayout7.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tags" Target="../tags/tag65.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5" Type="http://schemas.openxmlformats.org/officeDocument/2006/relationships/slideLayout" Target="../slideLayouts/slideLayout7.xml"/><Relationship Id="rId44" Type="http://schemas.openxmlformats.org/officeDocument/2006/relationships/image" Target="../media/image17.svg"/><Relationship Id="rId43" Type="http://schemas.openxmlformats.org/officeDocument/2006/relationships/image" Target="../media/image16.png"/><Relationship Id="rId42" Type="http://schemas.openxmlformats.org/officeDocument/2006/relationships/image" Target="../media/image15.svg"/><Relationship Id="rId41" Type="http://schemas.openxmlformats.org/officeDocument/2006/relationships/image" Target="../media/image14.png"/><Relationship Id="rId40" Type="http://schemas.openxmlformats.org/officeDocument/2006/relationships/image" Target="../media/image13.svg"/><Relationship Id="rId4" Type="http://schemas.openxmlformats.org/officeDocument/2006/relationships/tags" Target="../tags/tag95.xml"/><Relationship Id="rId39" Type="http://schemas.openxmlformats.org/officeDocument/2006/relationships/image" Target="../media/image12.png"/><Relationship Id="rId38" Type="http://schemas.openxmlformats.org/officeDocument/2006/relationships/image" Target="../media/image11.svg"/><Relationship Id="rId37" Type="http://schemas.openxmlformats.org/officeDocument/2006/relationships/image" Target="../media/image10.png"/><Relationship Id="rId36" Type="http://schemas.openxmlformats.org/officeDocument/2006/relationships/tags" Target="../tags/tag127.xml"/><Relationship Id="rId35" Type="http://schemas.openxmlformats.org/officeDocument/2006/relationships/tags" Target="../tags/tag126.xml"/><Relationship Id="rId34" Type="http://schemas.openxmlformats.org/officeDocument/2006/relationships/tags" Target="../tags/tag125.xml"/><Relationship Id="rId33" Type="http://schemas.openxmlformats.org/officeDocument/2006/relationships/tags" Target="../tags/tag124.xml"/><Relationship Id="rId32" Type="http://schemas.openxmlformats.org/officeDocument/2006/relationships/tags" Target="../tags/tag123.xml"/><Relationship Id="rId31" Type="http://schemas.openxmlformats.org/officeDocument/2006/relationships/tags" Target="../tags/tag122.xml"/><Relationship Id="rId30" Type="http://schemas.openxmlformats.org/officeDocument/2006/relationships/tags" Target="../tags/tag121.xml"/><Relationship Id="rId3" Type="http://schemas.openxmlformats.org/officeDocument/2006/relationships/tags" Target="../tags/tag94.xml"/><Relationship Id="rId29" Type="http://schemas.openxmlformats.org/officeDocument/2006/relationships/tags" Target="../tags/tag120.xml"/><Relationship Id="rId28" Type="http://schemas.openxmlformats.org/officeDocument/2006/relationships/tags" Target="../tags/tag119.xml"/><Relationship Id="rId27" Type="http://schemas.openxmlformats.org/officeDocument/2006/relationships/tags" Target="../tags/tag118.xml"/><Relationship Id="rId26" Type="http://schemas.openxmlformats.org/officeDocument/2006/relationships/tags" Target="../tags/tag117.xml"/><Relationship Id="rId25" Type="http://schemas.openxmlformats.org/officeDocument/2006/relationships/tags" Target="../tags/tag116.xml"/><Relationship Id="rId24" Type="http://schemas.openxmlformats.org/officeDocument/2006/relationships/tags" Target="../tags/tag115.xml"/><Relationship Id="rId23" Type="http://schemas.openxmlformats.org/officeDocument/2006/relationships/tags" Target="../tags/tag114.xml"/><Relationship Id="rId22" Type="http://schemas.openxmlformats.org/officeDocument/2006/relationships/tags" Target="../tags/tag113.xml"/><Relationship Id="rId21" Type="http://schemas.openxmlformats.org/officeDocument/2006/relationships/tags" Target="../tags/tag112.xml"/><Relationship Id="rId20" Type="http://schemas.openxmlformats.org/officeDocument/2006/relationships/tags" Target="../tags/tag111.xml"/><Relationship Id="rId2" Type="http://schemas.openxmlformats.org/officeDocument/2006/relationships/tags" Target="../tags/tag93.xml"/><Relationship Id="rId19" Type="http://schemas.openxmlformats.org/officeDocument/2006/relationships/tags" Target="../tags/tag110.xml"/><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8" Type="http://schemas.openxmlformats.org/officeDocument/2006/relationships/slideLayout" Target="../slideLayouts/slideLayout2.xml"/><Relationship Id="rId17" Type="http://schemas.openxmlformats.org/officeDocument/2006/relationships/tags" Target="../tags/tag145.xml"/><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4.png"/><Relationship Id="rId10" Type="http://schemas.openxmlformats.org/officeDocument/2006/relationships/notesSlide" Target="../notesSlides/notesSlide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1" name="矩形 6"/>
          <p:cNvSpPr/>
          <p:nvPr>
            <p:custDataLst>
              <p:tags r:id="rId1"/>
            </p:custDataLst>
          </p:nvPr>
        </p:nvSpPr>
        <p:spPr>
          <a:xfrm>
            <a:off x="0" y="4065270"/>
            <a:ext cx="12192000" cy="2792730"/>
          </a:xfrm>
          <a:prstGeom prst="rect">
            <a:avLst/>
          </a:prstGeom>
          <a:solidFill>
            <a:schemeClr val="accent1">
              <a:lumMod val="60000"/>
              <a:lumOff val="40000"/>
            </a:schemeClr>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pic>
        <p:nvPicPr>
          <p:cNvPr id="2050" name="图片 5"/>
          <p:cNvPicPr>
            <a:picLocks noChangeAspect="1"/>
          </p:cNvPicPr>
          <p:nvPr/>
        </p:nvPicPr>
        <p:blipFill>
          <a:blip r:embed="rId2"/>
          <a:stretch>
            <a:fillRect/>
          </a:stretch>
        </p:blipFill>
        <p:spPr>
          <a:xfrm>
            <a:off x="-191770" y="309245"/>
            <a:ext cx="7480300" cy="3743325"/>
          </a:xfrm>
          <a:prstGeom prst="rect">
            <a:avLst/>
          </a:prstGeom>
          <a:noFill/>
          <a:ln w="9525">
            <a:noFill/>
          </a:ln>
        </p:spPr>
      </p:pic>
      <p:grpSp>
        <p:nvGrpSpPr>
          <p:cNvPr id="2052" name="组合 13"/>
          <p:cNvGrpSpPr>
            <a:grpSpLocks noChangeAspect="1"/>
          </p:cNvGrpSpPr>
          <p:nvPr>
            <p:custDataLst>
              <p:tags r:id="rId3"/>
            </p:custDataLst>
          </p:nvPr>
        </p:nvGrpSpPr>
        <p:grpSpPr>
          <a:xfrm>
            <a:off x="5700078" y="2029143"/>
            <a:ext cx="6777037" cy="4229100"/>
            <a:chOff x="0" y="0"/>
            <a:chExt cx="5324473" cy="3322983"/>
          </a:xfrm>
        </p:grpSpPr>
        <p:pic>
          <p:nvPicPr>
            <p:cNvPr id="2053" name="图片 11"/>
            <p:cNvPicPr>
              <a:picLocks noChangeAspect="1"/>
            </p:cNvPicPr>
            <p:nvPr/>
          </p:nvPicPr>
          <p:blipFill>
            <a:blip r:embed="rId4"/>
            <a:srcRect b="52040"/>
            <a:stretch>
              <a:fillRect/>
            </a:stretch>
          </p:blipFill>
          <p:spPr>
            <a:xfrm>
              <a:off x="6344" y="0"/>
              <a:ext cx="5318129" cy="1642414"/>
            </a:xfrm>
            <a:prstGeom prst="rect">
              <a:avLst/>
            </a:prstGeom>
            <a:noFill/>
            <a:ln w="9525">
              <a:noFill/>
            </a:ln>
          </p:spPr>
        </p:pic>
        <p:pic>
          <p:nvPicPr>
            <p:cNvPr id="2054" name="图片 12"/>
            <p:cNvPicPr>
              <a:picLocks noChangeAspect="1"/>
            </p:cNvPicPr>
            <p:nvPr>
              <p:custDataLst>
                <p:tags r:id="rId5"/>
              </p:custDataLst>
            </p:nvPr>
          </p:nvPicPr>
          <p:blipFill>
            <a:blip r:embed="rId4"/>
            <a:srcRect t="50633" r="2628"/>
            <a:stretch>
              <a:fillRect/>
            </a:stretch>
          </p:blipFill>
          <p:spPr>
            <a:xfrm>
              <a:off x="0" y="1632435"/>
              <a:ext cx="5178427" cy="1690548"/>
            </a:xfrm>
            <a:prstGeom prst="rect">
              <a:avLst/>
            </a:prstGeom>
            <a:noFill/>
            <a:ln w="9525">
              <a:noFill/>
            </a:ln>
          </p:spPr>
        </p:pic>
      </p:grpSp>
      <p:sp>
        <p:nvSpPr>
          <p:cNvPr id="6" name="文本框 5"/>
          <p:cNvSpPr txBox="1"/>
          <p:nvPr/>
        </p:nvSpPr>
        <p:spPr>
          <a:xfrm>
            <a:off x="386388" y="1384985"/>
            <a:ext cx="6203265" cy="1920567"/>
          </a:xfrm>
          <a:custGeom>
            <a:avLst/>
            <a:gdLst/>
            <a:ahLst/>
            <a:cxnLst>
              <a:cxn ang="3">
                <a:pos x="hc" y="t"/>
              </a:cxn>
              <a:cxn ang="cd2">
                <a:pos x="l" y="vc"/>
              </a:cxn>
              <a:cxn ang="cd4">
                <a:pos x="hc" y="b"/>
              </a:cxn>
              <a:cxn ang="0">
                <a:pos x="r" y="vc"/>
              </a:cxn>
            </a:cxnLst>
            <a:rect l="l" t="t" r="r" b="b"/>
            <a:pathLst>
              <a:path w="9769" h="3025">
                <a:moveTo>
                  <a:pt x="770" y="10"/>
                </a:moveTo>
                <a:cubicBezTo>
                  <a:pt x="801" y="15"/>
                  <a:pt x="830" y="25"/>
                  <a:pt x="857" y="40"/>
                </a:cubicBezTo>
                <a:cubicBezTo>
                  <a:pt x="890" y="78"/>
                  <a:pt x="915" y="104"/>
                  <a:pt x="931" y="120"/>
                </a:cubicBezTo>
                <a:cubicBezTo>
                  <a:pt x="948" y="135"/>
                  <a:pt x="976" y="167"/>
                  <a:pt x="1016" y="214"/>
                </a:cubicBezTo>
                <a:cubicBezTo>
                  <a:pt x="1056" y="262"/>
                  <a:pt x="1077" y="293"/>
                  <a:pt x="1079" y="307"/>
                </a:cubicBezTo>
                <a:cubicBezTo>
                  <a:pt x="1081" y="322"/>
                  <a:pt x="1086" y="343"/>
                  <a:pt x="1092" y="372"/>
                </a:cubicBezTo>
                <a:cubicBezTo>
                  <a:pt x="1106" y="370"/>
                  <a:pt x="1116" y="368"/>
                  <a:pt x="1124" y="365"/>
                </a:cubicBezTo>
                <a:cubicBezTo>
                  <a:pt x="1132" y="363"/>
                  <a:pt x="1151" y="353"/>
                  <a:pt x="1182" y="334"/>
                </a:cubicBezTo>
                <a:cubicBezTo>
                  <a:pt x="1213" y="315"/>
                  <a:pt x="1233" y="304"/>
                  <a:pt x="1242" y="301"/>
                </a:cubicBezTo>
                <a:cubicBezTo>
                  <a:pt x="1251" y="297"/>
                  <a:pt x="1260" y="294"/>
                  <a:pt x="1272" y="289"/>
                </a:cubicBezTo>
                <a:lnTo>
                  <a:pt x="1285" y="269"/>
                </a:lnTo>
                <a:cubicBezTo>
                  <a:pt x="1307" y="263"/>
                  <a:pt x="1326" y="255"/>
                  <a:pt x="1341" y="248"/>
                </a:cubicBezTo>
                <a:cubicBezTo>
                  <a:pt x="1357" y="240"/>
                  <a:pt x="1381" y="243"/>
                  <a:pt x="1413" y="256"/>
                </a:cubicBezTo>
                <a:cubicBezTo>
                  <a:pt x="1445" y="269"/>
                  <a:pt x="1465" y="279"/>
                  <a:pt x="1472" y="286"/>
                </a:cubicBezTo>
                <a:cubicBezTo>
                  <a:pt x="1480" y="292"/>
                  <a:pt x="1491" y="299"/>
                  <a:pt x="1504" y="306"/>
                </a:cubicBezTo>
                <a:lnTo>
                  <a:pt x="1484" y="332"/>
                </a:lnTo>
                <a:lnTo>
                  <a:pt x="1477" y="319"/>
                </a:lnTo>
                <a:lnTo>
                  <a:pt x="1464" y="319"/>
                </a:lnTo>
                <a:lnTo>
                  <a:pt x="1461" y="339"/>
                </a:lnTo>
                <a:lnTo>
                  <a:pt x="1497" y="362"/>
                </a:lnTo>
                <a:lnTo>
                  <a:pt x="1484" y="409"/>
                </a:lnTo>
                <a:cubicBezTo>
                  <a:pt x="1473" y="415"/>
                  <a:pt x="1462" y="422"/>
                  <a:pt x="1451" y="429"/>
                </a:cubicBezTo>
                <a:cubicBezTo>
                  <a:pt x="1453" y="433"/>
                  <a:pt x="1455" y="436"/>
                  <a:pt x="1457" y="437"/>
                </a:cubicBezTo>
                <a:cubicBezTo>
                  <a:pt x="1460" y="438"/>
                  <a:pt x="1461" y="440"/>
                  <a:pt x="1461" y="442"/>
                </a:cubicBezTo>
                <a:cubicBezTo>
                  <a:pt x="1461" y="444"/>
                  <a:pt x="1461" y="448"/>
                  <a:pt x="1461" y="455"/>
                </a:cubicBezTo>
                <a:cubicBezTo>
                  <a:pt x="1485" y="457"/>
                  <a:pt x="1502" y="458"/>
                  <a:pt x="1511" y="458"/>
                </a:cubicBezTo>
                <a:cubicBezTo>
                  <a:pt x="1519" y="458"/>
                  <a:pt x="1527" y="461"/>
                  <a:pt x="1532" y="465"/>
                </a:cubicBezTo>
                <a:cubicBezTo>
                  <a:pt x="1538" y="470"/>
                  <a:pt x="1544" y="472"/>
                  <a:pt x="1550" y="472"/>
                </a:cubicBezTo>
                <a:cubicBezTo>
                  <a:pt x="1557" y="472"/>
                  <a:pt x="1568" y="473"/>
                  <a:pt x="1584" y="475"/>
                </a:cubicBezTo>
                <a:lnTo>
                  <a:pt x="1574" y="495"/>
                </a:lnTo>
                <a:cubicBezTo>
                  <a:pt x="1558" y="495"/>
                  <a:pt x="1545" y="494"/>
                  <a:pt x="1534" y="493"/>
                </a:cubicBezTo>
                <a:cubicBezTo>
                  <a:pt x="1523" y="492"/>
                  <a:pt x="1492" y="505"/>
                  <a:pt x="1443" y="531"/>
                </a:cubicBezTo>
                <a:cubicBezTo>
                  <a:pt x="1393" y="558"/>
                  <a:pt x="1288" y="624"/>
                  <a:pt x="1129" y="731"/>
                </a:cubicBezTo>
                <a:cubicBezTo>
                  <a:pt x="1147" y="748"/>
                  <a:pt x="1159" y="762"/>
                  <a:pt x="1167" y="771"/>
                </a:cubicBezTo>
                <a:cubicBezTo>
                  <a:pt x="1175" y="779"/>
                  <a:pt x="1182" y="792"/>
                  <a:pt x="1190" y="809"/>
                </a:cubicBezTo>
                <a:cubicBezTo>
                  <a:pt x="1198" y="825"/>
                  <a:pt x="1200" y="841"/>
                  <a:pt x="1197" y="855"/>
                </a:cubicBezTo>
                <a:cubicBezTo>
                  <a:pt x="1194" y="870"/>
                  <a:pt x="1189" y="890"/>
                  <a:pt x="1182" y="917"/>
                </a:cubicBezTo>
                <a:lnTo>
                  <a:pt x="1202" y="913"/>
                </a:lnTo>
                <a:lnTo>
                  <a:pt x="1212" y="897"/>
                </a:lnTo>
                <a:cubicBezTo>
                  <a:pt x="1241" y="875"/>
                  <a:pt x="1261" y="857"/>
                  <a:pt x="1273" y="845"/>
                </a:cubicBezTo>
                <a:cubicBezTo>
                  <a:pt x="1285" y="833"/>
                  <a:pt x="1294" y="828"/>
                  <a:pt x="1298" y="829"/>
                </a:cubicBezTo>
                <a:cubicBezTo>
                  <a:pt x="1303" y="830"/>
                  <a:pt x="1308" y="831"/>
                  <a:pt x="1315" y="834"/>
                </a:cubicBezTo>
                <a:lnTo>
                  <a:pt x="1338" y="814"/>
                </a:lnTo>
                <a:lnTo>
                  <a:pt x="1358" y="820"/>
                </a:lnTo>
                <a:lnTo>
                  <a:pt x="1355" y="827"/>
                </a:lnTo>
                <a:cubicBezTo>
                  <a:pt x="1361" y="827"/>
                  <a:pt x="1366" y="826"/>
                  <a:pt x="1369" y="825"/>
                </a:cubicBezTo>
                <a:cubicBezTo>
                  <a:pt x="1373" y="824"/>
                  <a:pt x="1377" y="825"/>
                  <a:pt x="1383" y="827"/>
                </a:cubicBezTo>
                <a:cubicBezTo>
                  <a:pt x="1388" y="829"/>
                  <a:pt x="1403" y="831"/>
                  <a:pt x="1426" y="834"/>
                </a:cubicBezTo>
                <a:cubicBezTo>
                  <a:pt x="1449" y="836"/>
                  <a:pt x="1465" y="841"/>
                  <a:pt x="1472" y="849"/>
                </a:cubicBezTo>
                <a:cubicBezTo>
                  <a:pt x="1480" y="856"/>
                  <a:pt x="1491" y="865"/>
                  <a:pt x="1504" y="873"/>
                </a:cubicBezTo>
                <a:cubicBezTo>
                  <a:pt x="1488" y="885"/>
                  <a:pt x="1479" y="897"/>
                  <a:pt x="1474" y="910"/>
                </a:cubicBezTo>
                <a:lnTo>
                  <a:pt x="1448" y="927"/>
                </a:lnTo>
                <a:cubicBezTo>
                  <a:pt x="1443" y="933"/>
                  <a:pt x="1440" y="939"/>
                  <a:pt x="1438" y="943"/>
                </a:cubicBezTo>
                <a:cubicBezTo>
                  <a:pt x="1435" y="948"/>
                  <a:pt x="1434" y="951"/>
                  <a:pt x="1434" y="955"/>
                </a:cubicBezTo>
                <a:cubicBezTo>
                  <a:pt x="1434" y="958"/>
                  <a:pt x="1435" y="963"/>
                  <a:pt x="1438" y="970"/>
                </a:cubicBezTo>
                <a:cubicBezTo>
                  <a:pt x="1426" y="976"/>
                  <a:pt x="1407" y="986"/>
                  <a:pt x="1378" y="998"/>
                </a:cubicBezTo>
                <a:cubicBezTo>
                  <a:pt x="1349" y="1010"/>
                  <a:pt x="1322" y="1022"/>
                  <a:pt x="1298" y="1033"/>
                </a:cubicBezTo>
                <a:cubicBezTo>
                  <a:pt x="1274" y="1044"/>
                  <a:pt x="1251" y="1055"/>
                  <a:pt x="1230" y="1066"/>
                </a:cubicBezTo>
                <a:cubicBezTo>
                  <a:pt x="1209" y="1077"/>
                  <a:pt x="1195" y="1084"/>
                  <a:pt x="1187" y="1086"/>
                </a:cubicBezTo>
                <a:cubicBezTo>
                  <a:pt x="1179" y="1088"/>
                  <a:pt x="1174" y="1090"/>
                  <a:pt x="1170" y="1093"/>
                </a:cubicBezTo>
                <a:cubicBezTo>
                  <a:pt x="1167" y="1095"/>
                  <a:pt x="1161" y="1096"/>
                  <a:pt x="1152" y="1096"/>
                </a:cubicBezTo>
                <a:cubicBezTo>
                  <a:pt x="1145" y="1103"/>
                  <a:pt x="1139" y="1111"/>
                  <a:pt x="1134" y="1121"/>
                </a:cubicBezTo>
                <a:cubicBezTo>
                  <a:pt x="1128" y="1131"/>
                  <a:pt x="1121" y="1143"/>
                  <a:pt x="1112" y="1159"/>
                </a:cubicBezTo>
                <a:lnTo>
                  <a:pt x="1315" y="1292"/>
                </a:lnTo>
                <a:lnTo>
                  <a:pt x="1365" y="1222"/>
                </a:lnTo>
                <a:lnTo>
                  <a:pt x="1381" y="1205"/>
                </a:lnTo>
                <a:cubicBezTo>
                  <a:pt x="1379" y="1228"/>
                  <a:pt x="1377" y="1243"/>
                  <a:pt x="1374" y="1252"/>
                </a:cubicBezTo>
                <a:cubicBezTo>
                  <a:pt x="1372" y="1261"/>
                  <a:pt x="1372" y="1270"/>
                  <a:pt x="1374" y="1280"/>
                </a:cubicBezTo>
                <a:cubicBezTo>
                  <a:pt x="1377" y="1290"/>
                  <a:pt x="1379" y="1305"/>
                  <a:pt x="1381" y="1325"/>
                </a:cubicBezTo>
                <a:cubicBezTo>
                  <a:pt x="1405" y="1345"/>
                  <a:pt x="1425" y="1361"/>
                  <a:pt x="1439" y="1375"/>
                </a:cubicBezTo>
                <a:cubicBezTo>
                  <a:pt x="1454" y="1388"/>
                  <a:pt x="1488" y="1421"/>
                  <a:pt x="1542" y="1474"/>
                </a:cubicBezTo>
                <a:cubicBezTo>
                  <a:pt x="1596" y="1527"/>
                  <a:pt x="1633" y="1564"/>
                  <a:pt x="1653" y="1584"/>
                </a:cubicBezTo>
                <a:lnTo>
                  <a:pt x="1660" y="1561"/>
                </a:lnTo>
                <a:lnTo>
                  <a:pt x="1680" y="1551"/>
                </a:lnTo>
                <a:lnTo>
                  <a:pt x="1687" y="1527"/>
                </a:lnTo>
                <a:lnTo>
                  <a:pt x="1726" y="1514"/>
                </a:lnTo>
                <a:lnTo>
                  <a:pt x="1760" y="1454"/>
                </a:lnTo>
                <a:cubicBezTo>
                  <a:pt x="1771" y="1452"/>
                  <a:pt x="1780" y="1450"/>
                  <a:pt x="1786" y="1448"/>
                </a:cubicBezTo>
                <a:cubicBezTo>
                  <a:pt x="1793" y="1446"/>
                  <a:pt x="1801" y="1446"/>
                  <a:pt x="1809" y="1449"/>
                </a:cubicBezTo>
                <a:cubicBezTo>
                  <a:pt x="1818" y="1453"/>
                  <a:pt x="1832" y="1458"/>
                  <a:pt x="1849" y="1464"/>
                </a:cubicBezTo>
                <a:cubicBezTo>
                  <a:pt x="1871" y="1491"/>
                  <a:pt x="1894" y="1519"/>
                  <a:pt x="1916" y="1547"/>
                </a:cubicBezTo>
                <a:cubicBezTo>
                  <a:pt x="1929" y="1550"/>
                  <a:pt x="1938" y="1551"/>
                  <a:pt x="1944" y="1552"/>
                </a:cubicBezTo>
                <a:cubicBezTo>
                  <a:pt x="1949" y="1553"/>
                  <a:pt x="1958" y="1558"/>
                  <a:pt x="1970" y="1566"/>
                </a:cubicBezTo>
                <a:cubicBezTo>
                  <a:pt x="1983" y="1573"/>
                  <a:pt x="2003" y="1586"/>
                  <a:pt x="2032" y="1604"/>
                </a:cubicBezTo>
                <a:lnTo>
                  <a:pt x="2029" y="1627"/>
                </a:lnTo>
                <a:lnTo>
                  <a:pt x="2035" y="1624"/>
                </a:lnTo>
                <a:lnTo>
                  <a:pt x="2048" y="1690"/>
                </a:lnTo>
                <a:cubicBezTo>
                  <a:pt x="2051" y="1688"/>
                  <a:pt x="2053" y="1686"/>
                  <a:pt x="2055" y="1684"/>
                </a:cubicBezTo>
                <a:cubicBezTo>
                  <a:pt x="2057" y="1681"/>
                  <a:pt x="2057" y="1677"/>
                  <a:pt x="2055" y="1670"/>
                </a:cubicBezTo>
                <a:cubicBezTo>
                  <a:pt x="2053" y="1664"/>
                  <a:pt x="2051" y="1653"/>
                  <a:pt x="2048" y="1637"/>
                </a:cubicBezTo>
                <a:lnTo>
                  <a:pt x="2072" y="1647"/>
                </a:lnTo>
                <a:cubicBezTo>
                  <a:pt x="2076" y="1660"/>
                  <a:pt x="2079" y="1670"/>
                  <a:pt x="2082" y="1675"/>
                </a:cubicBezTo>
                <a:cubicBezTo>
                  <a:pt x="2084" y="1681"/>
                  <a:pt x="2086" y="1688"/>
                  <a:pt x="2088" y="1697"/>
                </a:cubicBezTo>
                <a:cubicBezTo>
                  <a:pt x="2090" y="1706"/>
                  <a:pt x="2088" y="1717"/>
                  <a:pt x="2080" y="1730"/>
                </a:cubicBezTo>
                <a:cubicBezTo>
                  <a:pt x="2072" y="1743"/>
                  <a:pt x="2063" y="1753"/>
                  <a:pt x="2052" y="1760"/>
                </a:cubicBezTo>
                <a:cubicBezTo>
                  <a:pt x="2041" y="1767"/>
                  <a:pt x="2033" y="1780"/>
                  <a:pt x="2029" y="1800"/>
                </a:cubicBezTo>
                <a:cubicBezTo>
                  <a:pt x="2024" y="1820"/>
                  <a:pt x="2017" y="1926"/>
                  <a:pt x="2009" y="2118"/>
                </a:cubicBezTo>
                <a:lnTo>
                  <a:pt x="2019" y="2112"/>
                </a:lnTo>
                <a:cubicBezTo>
                  <a:pt x="2012" y="2138"/>
                  <a:pt x="2007" y="2162"/>
                  <a:pt x="2005" y="2182"/>
                </a:cubicBezTo>
                <a:cubicBezTo>
                  <a:pt x="2003" y="2201"/>
                  <a:pt x="2001" y="2278"/>
                  <a:pt x="2000" y="2412"/>
                </a:cubicBezTo>
                <a:cubicBezTo>
                  <a:pt x="1999" y="2546"/>
                  <a:pt x="1994" y="2644"/>
                  <a:pt x="1985" y="2704"/>
                </a:cubicBezTo>
                <a:cubicBezTo>
                  <a:pt x="1977" y="2765"/>
                  <a:pt x="1968" y="2800"/>
                  <a:pt x="1959" y="2809"/>
                </a:cubicBezTo>
                <a:cubicBezTo>
                  <a:pt x="1950" y="2818"/>
                  <a:pt x="1938" y="2832"/>
                  <a:pt x="1922" y="2852"/>
                </a:cubicBezTo>
                <a:cubicBezTo>
                  <a:pt x="1900" y="2868"/>
                  <a:pt x="1879" y="2879"/>
                  <a:pt x="1859" y="2885"/>
                </a:cubicBezTo>
                <a:lnTo>
                  <a:pt x="1823" y="2859"/>
                </a:lnTo>
                <a:lnTo>
                  <a:pt x="1816" y="2842"/>
                </a:lnTo>
                <a:lnTo>
                  <a:pt x="1796" y="2836"/>
                </a:lnTo>
                <a:cubicBezTo>
                  <a:pt x="1798" y="2844"/>
                  <a:pt x="1796" y="2851"/>
                  <a:pt x="1789" y="2855"/>
                </a:cubicBezTo>
                <a:lnTo>
                  <a:pt x="1786" y="2842"/>
                </a:lnTo>
                <a:lnTo>
                  <a:pt x="1750" y="2826"/>
                </a:lnTo>
                <a:lnTo>
                  <a:pt x="1726" y="2842"/>
                </a:lnTo>
                <a:lnTo>
                  <a:pt x="1716" y="2879"/>
                </a:lnTo>
                <a:lnTo>
                  <a:pt x="1697" y="2829"/>
                </a:lnTo>
                <a:lnTo>
                  <a:pt x="1673" y="2826"/>
                </a:lnTo>
                <a:cubicBezTo>
                  <a:pt x="1673" y="2819"/>
                  <a:pt x="1673" y="2814"/>
                  <a:pt x="1673" y="2811"/>
                </a:cubicBezTo>
                <a:cubicBezTo>
                  <a:pt x="1673" y="2807"/>
                  <a:pt x="1672" y="2803"/>
                  <a:pt x="1668" y="2797"/>
                </a:cubicBezTo>
                <a:cubicBezTo>
                  <a:pt x="1665" y="2792"/>
                  <a:pt x="1663" y="2786"/>
                  <a:pt x="1662" y="2779"/>
                </a:cubicBezTo>
                <a:cubicBezTo>
                  <a:pt x="1661" y="2772"/>
                  <a:pt x="1657" y="2765"/>
                  <a:pt x="1652" y="2756"/>
                </a:cubicBezTo>
                <a:cubicBezTo>
                  <a:pt x="1646" y="2747"/>
                  <a:pt x="1645" y="2733"/>
                  <a:pt x="1648" y="2713"/>
                </a:cubicBezTo>
                <a:cubicBezTo>
                  <a:pt x="1652" y="2693"/>
                  <a:pt x="1645" y="2677"/>
                  <a:pt x="1627" y="2665"/>
                </a:cubicBezTo>
                <a:cubicBezTo>
                  <a:pt x="1609" y="2652"/>
                  <a:pt x="1597" y="2640"/>
                  <a:pt x="1592" y="2626"/>
                </a:cubicBezTo>
                <a:cubicBezTo>
                  <a:pt x="1586" y="2613"/>
                  <a:pt x="1581" y="2604"/>
                  <a:pt x="1575" y="2600"/>
                </a:cubicBezTo>
                <a:cubicBezTo>
                  <a:pt x="1570" y="2595"/>
                  <a:pt x="1566" y="2592"/>
                  <a:pt x="1565" y="2590"/>
                </a:cubicBezTo>
                <a:cubicBezTo>
                  <a:pt x="1564" y="2588"/>
                  <a:pt x="1563" y="2582"/>
                  <a:pt x="1560" y="2573"/>
                </a:cubicBezTo>
                <a:lnTo>
                  <a:pt x="1570" y="2557"/>
                </a:lnTo>
                <a:lnTo>
                  <a:pt x="1564" y="2540"/>
                </a:lnTo>
                <a:cubicBezTo>
                  <a:pt x="1555" y="2542"/>
                  <a:pt x="1547" y="2544"/>
                  <a:pt x="1539" y="2545"/>
                </a:cubicBezTo>
                <a:cubicBezTo>
                  <a:pt x="1531" y="2546"/>
                  <a:pt x="1503" y="2558"/>
                  <a:pt x="1456" y="2582"/>
                </a:cubicBezTo>
                <a:cubicBezTo>
                  <a:pt x="1408" y="2605"/>
                  <a:pt x="1369" y="2616"/>
                  <a:pt x="1340" y="2616"/>
                </a:cubicBezTo>
                <a:cubicBezTo>
                  <a:pt x="1310" y="2616"/>
                  <a:pt x="1250" y="2640"/>
                  <a:pt x="1160" y="2688"/>
                </a:cubicBezTo>
                <a:cubicBezTo>
                  <a:pt x="1071" y="2735"/>
                  <a:pt x="1006" y="2765"/>
                  <a:pt x="966" y="2777"/>
                </a:cubicBezTo>
                <a:cubicBezTo>
                  <a:pt x="926" y="2790"/>
                  <a:pt x="902" y="2798"/>
                  <a:pt x="895" y="2804"/>
                </a:cubicBezTo>
                <a:cubicBezTo>
                  <a:pt x="887" y="2810"/>
                  <a:pt x="881" y="2812"/>
                  <a:pt x="876" y="2811"/>
                </a:cubicBezTo>
                <a:cubicBezTo>
                  <a:pt x="872" y="2810"/>
                  <a:pt x="863" y="2809"/>
                  <a:pt x="850" y="2809"/>
                </a:cubicBezTo>
                <a:cubicBezTo>
                  <a:pt x="830" y="2787"/>
                  <a:pt x="814" y="2772"/>
                  <a:pt x="803" y="2766"/>
                </a:cubicBezTo>
                <a:cubicBezTo>
                  <a:pt x="792" y="2759"/>
                  <a:pt x="787" y="2753"/>
                  <a:pt x="788" y="2746"/>
                </a:cubicBezTo>
                <a:cubicBezTo>
                  <a:pt x="790" y="2739"/>
                  <a:pt x="789" y="2730"/>
                  <a:pt x="787" y="2719"/>
                </a:cubicBezTo>
                <a:lnTo>
                  <a:pt x="810" y="2713"/>
                </a:lnTo>
                <a:cubicBezTo>
                  <a:pt x="817" y="2699"/>
                  <a:pt x="822" y="2690"/>
                  <a:pt x="827" y="2685"/>
                </a:cubicBezTo>
                <a:cubicBezTo>
                  <a:pt x="831" y="2679"/>
                  <a:pt x="831" y="2673"/>
                  <a:pt x="827" y="2666"/>
                </a:cubicBezTo>
                <a:cubicBezTo>
                  <a:pt x="822" y="2660"/>
                  <a:pt x="824" y="2651"/>
                  <a:pt x="833" y="2640"/>
                </a:cubicBezTo>
                <a:cubicBezTo>
                  <a:pt x="842" y="2629"/>
                  <a:pt x="849" y="2621"/>
                  <a:pt x="853" y="2616"/>
                </a:cubicBezTo>
                <a:lnTo>
                  <a:pt x="843" y="2547"/>
                </a:lnTo>
                <a:cubicBezTo>
                  <a:pt x="837" y="2553"/>
                  <a:pt x="831" y="2561"/>
                  <a:pt x="827" y="2570"/>
                </a:cubicBezTo>
                <a:cubicBezTo>
                  <a:pt x="820" y="2548"/>
                  <a:pt x="816" y="2531"/>
                  <a:pt x="813" y="2519"/>
                </a:cubicBezTo>
                <a:cubicBezTo>
                  <a:pt x="811" y="2506"/>
                  <a:pt x="802" y="2494"/>
                  <a:pt x="785" y="2480"/>
                </a:cubicBezTo>
                <a:cubicBezTo>
                  <a:pt x="769" y="2467"/>
                  <a:pt x="760" y="2456"/>
                  <a:pt x="759" y="2447"/>
                </a:cubicBezTo>
                <a:cubicBezTo>
                  <a:pt x="758" y="2438"/>
                  <a:pt x="758" y="2432"/>
                  <a:pt x="759" y="2429"/>
                </a:cubicBezTo>
                <a:cubicBezTo>
                  <a:pt x="760" y="2426"/>
                  <a:pt x="761" y="2422"/>
                  <a:pt x="764" y="2417"/>
                </a:cubicBezTo>
                <a:lnTo>
                  <a:pt x="787" y="2411"/>
                </a:lnTo>
                <a:cubicBezTo>
                  <a:pt x="785" y="2386"/>
                  <a:pt x="783" y="2370"/>
                  <a:pt x="782" y="2362"/>
                </a:cubicBezTo>
                <a:cubicBezTo>
                  <a:pt x="781" y="2355"/>
                  <a:pt x="785" y="2348"/>
                  <a:pt x="793" y="2341"/>
                </a:cubicBezTo>
                <a:cubicBezTo>
                  <a:pt x="802" y="2334"/>
                  <a:pt x="807" y="2324"/>
                  <a:pt x="807" y="2311"/>
                </a:cubicBezTo>
                <a:cubicBezTo>
                  <a:pt x="807" y="2298"/>
                  <a:pt x="813" y="2284"/>
                  <a:pt x="825" y="2271"/>
                </a:cubicBezTo>
                <a:cubicBezTo>
                  <a:pt x="837" y="2258"/>
                  <a:pt x="843" y="2242"/>
                  <a:pt x="842" y="2223"/>
                </a:cubicBezTo>
                <a:cubicBezTo>
                  <a:pt x="841" y="2204"/>
                  <a:pt x="846" y="2178"/>
                  <a:pt x="858" y="2145"/>
                </a:cubicBezTo>
                <a:cubicBezTo>
                  <a:pt x="870" y="2112"/>
                  <a:pt x="884" y="2065"/>
                  <a:pt x="900" y="2004"/>
                </a:cubicBezTo>
                <a:cubicBezTo>
                  <a:pt x="915" y="1943"/>
                  <a:pt x="923" y="1901"/>
                  <a:pt x="923" y="1878"/>
                </a:cubicBezTo>
                <a:cubicBezTo>
                  <a:pt x="923" y="1854"/>
                  <a:pt x="924" y="1823"/>
                  <a:pt x="926" y="1783"/>
                </a:cubicBezTo>
                <a:lnTo>
                  <a:pt x="853" y="1737"/>
                </a:lnTo>
                <a:cubicBezTo>
                  <a:pt x="842" y="1754"/>
                  <a:pt x="834" y="1767"/>
                  <a:pt x="828" y="1773"/>
                </a:cubicBezTo>
                <a:cubicBezTo>
                  <a:pt x="823" y="1780"/>
                  <a:pt x="816" y="1792"/>
                  <a:pt x="807" y="1810"/>
                </a:cubicBezTo>
                <a:cubicBezTo>
                  <a:pt x="798" y="1827"/>
                  <a:pt x="765" y="1877"/>
                  <a:pt x="707" y="1959"/>
                </a:cubicBezTo>
                <a:cubicBezTo>
                  <a:pt x="701" y="1961"/>
                  <a:pt x="691" y="1968"/>
                  <a:pt x="679" y="1979"/>
                </a:cubicBezTo>
                <a:cubicBezTo>
                  <a:pt x="667" y="1990"/>
                  <a:pt x="658" y="1996"/>
                  <a:pt x="652" y="1996"/>
                </a:cubicBezTo>
                <a:cubicBezTo>
                  <a:pt x="647" y="1996"/>
                  <a:pt x="637" y="1996"/>
                  <a:pt x="624" y="1996"/>
                </a:cubicBezTo>
                <a:cubicBezTo>
                  <a:pt x="622" y="1980"/>
                  <a:pt x="621" y="1970"/>
                  <a:pt x="622" y="1964"/>
                </a:cubicBezTo>
                <a:cubicBezTo>
                  <a:pt x="624" y="1959"/>
                  <a:pt x="623" y="1955"/>
                  <a:pt x="621" y="1954"/>
                </a:cubicBezTo>
                <a:cubicBezTo>
                  <a:pt x="619" y="1953"/>
                  <a:pt x="616" y="1951"/>
                  <a:pt x="614" y="1949"/>
                </a:cubicBezTo>
                <a:lnTo>
                  <a:pt x="584" y="1959"/>
                </a:lnTo>
                <a:lnTo>
                  <a:pt x="591" y="1949"/>
                </a:lnTo>
                <a:lnTo>
                  <a:pt x="581" y="1942"/>
                </a:lnTo>
                <a:lnTo>
                  <a:pt x="558" y="1959"/>
                </a:lnTo>
                <a:lnTo>
                  <a:pt x="481" y="2045"/>
                </a:lnTo>
                <a:cubicBezTo>
                  <a:pt x="492" y="1997"/>
                  <a:pt x="506" y="1948"/>
                  <a:pt x="521" y="1899"/>
                </a:cubicBezTo>
                <a:cubicBezTo>
                  <a:pt x="517" y="1899"/>
                  <a:pt x="513" y="1899"/>
                  <a:pt x="510" y="1898"/>
                </a:cubicBezTo>
                <a:cubicBezTo>
                  <a:pt x="506" y="1897"/>
                  <a:pt x="502" y="1898"/>
                  <a:pt x="498" y="1903"/>
                </a:cubicBezTo>
                <a:cubicBezTo>
                  <a:pt x="494" y="1907"/>
                  <a:pt x="487" y="1914"/>
                  <a:pt x="478" y="1923"/>
                </a:cubicBezTo>
                <a:cubicBezTo>
                  <a:pt x="471" y="1898"/>
                  <a:pt x="473" y="1875"/>
                  <a:pt x="481" y="1853"/>
                </a:cubicBezTo>
                <a:lnTo>
                  <a:pt x="452" y="1843"/>
                </a:lnTo>
                <a:lnTo>
                  <a:pt x="442" y="1813"/>
                </a:lnTo>
                <a:cubicBezTo>
                  <a:pt x="450" y="1798"/>
                  <a:pt x="458" y="1786"/>
                  <a:pt x="463" y="1778"/>
                </a:cubicBezTo>
                <a:cubicBezTo>
                  <a:pt x="469" y="1770"/>
                  <a:pt x="475" y="1757"/>
                  <a:pt x="481" y="1738"/>
                </a:cubicBezTo>
                <a:cubicBezTo>
                  <a:pt x="488" y="1719"/>
                  <a:pt x="492" y="1703"/>
                  <a:pt x="493" y="1690"/>
                </a:cubicBezTo>
                <a:cubicBezTo>
                  <a:pt x="494" y="1677"/>
                  <a:pt x="492" y="1667"/>
                  <a:pt x="488" y="1662"/>
                </a:cubicBezTo>
                <a:cubicBezTo>
                  <a:pt x="484" y="1656"/>
                  <a:pt x="482" y="1650"/>
                  <a:pt x="485" y="1644"/>
                </a:cubicBezTo>
                <a:cubicBezTo>
                  <a:pt x="487" y="1637"/>
                  <a:pt x="489" y="1622"/>
                  <a:pt x="491" y="1597"/>
                </a:cubicBezTo>
                <a:lnTo>
                  <a:pt x="561" y="1537"/>
                </a:lnTo>
                <a:lnTo>
                  <a:pt x="627" y="1448"/>
                </a:lnTo>
                <a:cubicBezTo>
                  <a:pt x="625" y="1450"/>
                  <a:pt x="621" y="1452"/>
                  <a:pt x="614" y="1453"/>
                </a:cubicBezTo>
                <a:cubicBezTo>
                  <a:pt x="608" y="1454"/>
                  <a:pt x="599" y="1460"/>
                  <a:pt x="588" y="1471"/>
                </a:cubicBezTo>
                <a:cubicBezTo>
                  <a:pt x="577" y="1482"/>
                  <a:pt x="563" y="1493"/>
                  <a:pt x="548" y="1504"/>
                </a:cubicBezTo>
                <a:lnTo>
                  <a:pt x="554" y="1494"/>
                </a:lnTo>
                <a:lnTo>
                  <a:pt x="535" y="1498"/>
                </a:lnTo>
                <a:lnTo>
                  <a:pt x="528" y="1511"/>
                </a:lnTo>
                <a:cubicBezTo>
                  <a:pt x="512" y="1524"/>
                  <a:pt x="501" y="1534"/>
                  <a:pt x="495" y="1541"/>
                </a:cubicBezTo>
                <a:cubicBezTo>
                  <a:pt x="488" y="1547"/>
                  <a:pt x="483" y="1551"/>
                  <a:pt x="478" y="1552"/>
                </a:cubicBezTo>
                <a:cubicBezTo>
                  <a:pt x="474" y="1553"/>
                  <a:pt x="468" y="1554"/>
                  <a:pt x="461" y="1554"/>
                </a:cubicBezTo>
                <a:lnTo>
                  <a:pt x="448" y="1574"/>
                </a:lnTo>
                <a:lnTo>
                  <a:pt x="415" y="1597"/>
                </a:lnTo>
                <a:lnTo>
                  <a:pt x="408" y="1591"/>
                </a:lnTo>
                <a:lnTo>
                  <a:pt x="388" y="1620"/>
                </a:lnTo>
                <a:cubicBezTo>
                  <a:pt x="362" y="1640"/>
                  <a:pt x="331" y="1662"/>
                  <a:pt x="297" y="1685"/>
                </a:cubicBezTo>
                <a:cubicBezTo>
                  <a:pt x="263" y="1708"/>
                  <a:pt x="236" y="1722"/>
                  <a:pt x="216" y="1725"/>
                </a:cubicBezTo>
                <a:cubicBezTo>
                  <a:pt x="196" y="1728"/>
                  <a:pt x="178" y="1729"/>
                  <a:pt x="163" y="1727"/>
                </a:cubicBezTo>
                <a:cubicBezTo>
                  <a:pt x="147" y="1724"/>
                  <a:pt x="132" y="1720"/>
                  <a:pt x="118" y="1713"/>
                </a:cubicBezTo>
                <a:cubicBezTo>
                  <a:pt x="103" y="1707"/>
                  <a:pt x="82" y="1699"/>
                  <a:pt x="53" y="1690"/>
                </a:cubicBezTo>
                <a:lnTo>
                  <a:pt x="43" y="1667"/>
                </a:lnTo>
                <a:lnTo>
                  <a:pt x="3" y="1637"/>
                </a:lnTo>
                <a:cubicBezTo>
                  <a:pt x="1" y="1622"/>
                  <a:pt x="0" y="1610"/>
                  <a:pt x="0" y="1604"/>
                </a:cubicBezTo>
                <a:cubicBezTo>
                  <a:pt x="0" y="1597"/>
                  <a:pt x="2" y="1590"/>
                  <a:pt x="7" y="1582"/>
                </a:cubicBezTo>
                <a:cubicBezTo>
                  <a:pt x="11" y="1575"/>
                  <a:pt x="19" y="1558"/>
                  <a:pt x="30" y="1534"/>
                </a:cubicBezTo>
                <a:lnTo>
                  <a:pt x="43" y="1531"/>
                </a:lnTo>
                <a:cubicBezTo>
                  <a:pt x="56" y="1542"/>
                  <a:pt x="66" y="1550"/>
                  <a:pt x="71" y="1556"/>
                </a:cubicBezTo>
                <a:cubicBezTo>
                  <a:pt x="77" y="1561"/>
                  <a:pt x="87" y="1565"/>
                  <a:pt x="103" y="1566"/>
                </a:cubicBezTo>
                <a:cubicBezTo>
                  <a:pt x="118" y="1567"/>
                  <a:pt x="136" y="1566"/>
                  <a:pt x="156" y="1562"/>
                </a:cubicBezTo>
                <a:cubicBezTo>
                  <a:pt x="176" y="1559"/>
                  <a:pt x="215" y="1542"/>
                  <a:pt x="272" y="1511"/>
                </a:cubicBezTo>
                <a:cubicBezTo>
                  <a:pt x="330" y="1480"/>
                  <a:pt x="432" y="1414"/>
                  <a:pt x="579" y="1313"/>
                </a:cubicBezTo>
                <a:cubicBezTo>
                  <a:pt x="727" y="1213"/>
                  <a:pt x="805" y="1158"/>
                  <a:pt x="815" y="1149"/>
                </a:cubicBezTo>
                <a:cubicBezTo>
                  <a:pt x="825" y="1140"/>
                  <a:pt x="836" y="1131"/>
                  <a:pt x="847" y="1122"/>
                </a:cubicBezTo>
                <a:lnTo>
                  <a:pt x="843" y="1103"/>
                </a:lnTo>
                <a:lnTo>
                  <a:pt x="817" y="1079"/>
                </a:lnTo>
                <a:lnTo>
                  <a:pt x="817" y="1066"/>
                </a:lnTo>
                <a:cubicBezTo>
                  <a:pt x="826" y="1062"/>
                  <a:pt x="832" y="1058"/>
                  <a:pt x="837" y="1056"/>
                </a:cubicBezTo>
                <a:cubicBezTo>
                  <a:pt x="841" y="1054"/>
                  <a:pt x="846" y="1053"/>
                  <a:pt x="852" y="1054"/>
                </a:cubicBezTo>
                <a:cubicBezTo>
                  <a:pt x="857" y="1055"/>
                  <a:pt x="865" y="1056"/>
                  <a:pt x="876" y="1056"/>
                </a:cubicBezTo>
                <a:lnTo>
                  <a:pt x="896" y="1043"/>
                </a:lnTo>
                <a:cubicBezTo>
                  <a:pt x="947" y="925"/>
                  <a:pt x="973" y="863"/>
                  <a:pt x="973" y="855"/>
                </a:cubicBezTo>
                <a:cubicBezTo>
                  <a:pt x="973" y="847"/>
                  <a:pt x="975" y="839"/>
                  <a:pt x="979" y="830"/>
                </a:cubicBezTo>
                <a:cubicBezTo>
                  <a:pt x="864" y="906"/>
                  <a:pt x="800" y="949"/>
                  <a:pt x="785" y="961"/>
                </a:cubicBezTo>
                <a:cubicBezTo>
                  <a:pt x="771" y="974"/>
                  <a:pt x="755" y="989"/>
                  <a:pt x="737" y="1006"/>
                </a:cubicBezTo>
                <a:cubicBezTo>
                  <a:pt x="735" y="1008"/>
                  <a:pt x="733" y="1012"/>
                  <a:pt x="730" y="1016"/>
                </a:cubicBezTo>
                <a:cubicBezTo>
                  <a:pt x="728" y="1021"/>
                  <a:pt x="696" y="1058"/>
                  <a:pt x="634" y="1129"/>
                </a:cubicBezTo>
                <a:cubicBezTo>
                  <a:pt x="596" y="1151"/>
                  <a:pt x="569" y="1167"/>
                  <a:pt x="553" y="1176"/>
                </a:cubicBezTo>
                <a:cubicBezTo>
                  <a:pt x="536" y="1184"/>
                  <a:pt x="522" y="1194"/>
                  <a:pt x="511" y="1205"/>
                </a:cubicBezTo>
                <a:cubicBezTo>
                  <a:pt x="500" y="1217"/>
                  <a:pt x="484" y="1233"/>
                  <a:pt x="461" y="1255"/>
                </a:cubicBezTo>
                <a:lnTo>
                  <a:pt x="455" y="1245"/>
                </a:lnTo>
                <a:cubicBezTo>
                  <a:pt x="442" y="1259"/>
                  <a:pt x="431" y="1269"/>
                  <a:pt x="423" y="1277"/>
                </a:cubicBezTo>
                <a:cubicBezTo>
                  <a:pt x="416" y="1285"/>
                  <a:pt x="403" y="1291"/>
                  <a:pt x="387" y="1297"/>
                </a:cubicBezTo>
                <a:cubicBezTo>
                  <a:pt x="370" y="1302"/>
                  <a:pt x="360" y="1305"/>
                  <a:pt x="357" y="1305"/>
                </a:cubicBezTo>
                <a:cubicBezTo>
                  <a:pt x="354" y="1305"/>
                  <a:pt x="350" y="1304"/>
                  <a:pt x="345" y="1302"/>
                </a:cubicBezTo>
                <a:cubicBezTo>
                  <a:pt x="343" y="1282"/>
                  <a:pt x="344" y="1261"/>
                  <a:pt x="347" y="1239"/>
                </a:cubicBezTo>
                <a:cubicBezTo>
                  <a:pt x="350" y="1217"/>
                  <a:pt x="352" y="1197"/>
                  <a:pt x="352" y="1179"/>
                </a:cubicBezTo>
                <a:cubicBezTo>
                  <a:pt x="347" y="1179"/>
                  <a:pt x="344" y="1179"/>
                  <a:pt x="340" y="1181"/>
                </a:cubicBezTo>
                <a:cubicBezTo>
                  <a:pt x="337" y="1182"/>
                  <a:pt x="330" y="1188"/>
                  <a:pt x="320" y="1199"/>
                </a:cubicBezTo>
                <a:cubicBezTo>
                  <a:pt x="310" y="1210"/>
                  <a:pt x="293" y="1225"/>
                  <a:pt x="269" y="1245"/>
                </a:cubicBezTo>
                <a:cubicBezTo>
                  <a:pt x="287" y="1208"/>
                  <a:pt x="300" y="1183"/>
                  <a:pt x="309" y="1171"/>
                </a:cubicBezTo>
                <a:cubicBezTo>
                  <a:pt x="318" y="1158"/>
                  <a:pt x="321" y="1151"/>
                  <a:pt x="319" y="1147"/>
                </a:cubicBezTo>
                <a:cubicBezTo>
                  <a:pt x="316" y="1144"/>
                  <a:pt x="315" y="1140"/>
                  <a:pt x="315" y="1136"/>
                </a:cubicBezTo>
                <a:lnTo>
                  <a:pt x="295" y="1146"/>
                </a:lnTo>
                <a:lnTo>
                  <a:pt x="315" y="1119"/>
                </a:lnTo>
                <a:lnTo>
                  <a:pt x="312" y="1106"/>
                </a:lnTo>
                <a:lnTo>
                  <a:pt x="249" y="1129"/>
                </a:lnTo>
                <a:lnTo>
                  <a:pt x="232" y="1116"/>
                </a:lnTo>
                <a:cubicBezTo>
                  <a:pt x="235" y="1105"/>
                  <a:pt x="237" y="1095"/>
                  <a:pt x="239" y="1088"/>
                </a:cubicBezTo>
                <a:cubicBezTo>
                  <a:pt x="241" y="1080"/>
                  <a:pt x="243" y="1058"/>
                  <a:pt x="244" y="1023"/>
                </a:cubicBezTo>
                <a:cubicBezTo>
                  <a:pt x="245" y="987"/>
                  <a:pt x="245" y="967"/>
                  <a:pt x="244" y="961"/>
                </a:cubicBezTo>
                <a:cubicBezTo>
                  <a:pt x="243" y="956"/>
                  <a:pt x="241" y="951"/>
                  <a:pt x="239" y="946"/>
                </a:cubicBezTo>
                <a:lnTo>
                  <a:pt x="203" y="913"/>
                </a:lnTo>
                <a:cubicBezTo>
                  <a:pt x="194" y="904"/>
                  <a:pt x="187" y="897"/>
                  <a:pt x="183" y="892"/>
                </a:cubicBezTo>
                <a:cubicBezTo>
                  <a:pt x="178" y="886"/>
                  <a:pt x="178" y="876"/>
                  <a:pt x="181" y="860"/>
                </a:cubicBezTo>
                <a:cubicBezTo>
                  <a:pt x="184" y="845"/>
                  <a:pt x="193" y="830"/>
                  <a:pt x="206" y="815"/>
                </a:cubicBezTo>
                <a:cubicBezTo>
                  <a:pt x="219" y="801"/>
                  <a:pt x="227" y="790"/>
                  <a:pt x="231" y="784"/>
                </a:cubicBezTo>
                <a:cubicBezTo>
                  <a:pt x="234" y="777"/>
                  <a:pt x="239" y="767"/>
                  <a:pt x="246" y="754"/>
                </a:cubicBezTo>
                <a:cubicBezTo>
                  <a:pt x="283" y="736"/>
                  <a:pt x="318" y="713"/>
                  <a:pt x="349" y="684"/>
                </a:cubicBezTo>
                <a:cubicBezTo>
                  <a:pt x="486" y="514"/>
                  <a:pt x="580" y="391"/>
                  <a:pt x="631" y="317"/>
                </a:cubicBezTo>
                <a:cubicBezTo>
                  <a:pt x="682" y="243"/>
                  <a:pt x="710" y="197"/>
                  <a:pt x="717" y="180"/>
                </a:cubicBezTo>
                <a:cubicBezTo>
                  <a:pt x="724" y="162"/>
                  <a:pt x="732" y="142"/>
                  <a:pt x="740" y="120"/>
                </a:cubicBezTo>
                <a:cubicBezTo>
                  <a:pt x="729" y="104"/>
                  <a:pt x="719" y="91"/>
                  <a:pt x="709" y="80"/>
                </a:cubicBezTo>
                <a:cubicBezTo>
                  <a:pt x="699" y="69"/>
                  <a:pt x="691" y="58"/>
                  <a:pt x="684" y="47"/>
                </a:cubicBezTo>
                <a:cubicBezTo>
                  <a:pt x="715" y="40"/>
                  <a:pt x="744" y="28"/>
                  <a:pt x="770" y="10"/>
                </a:cubicBezTo>
                <a:close/>
                <a:moveTo>
                  <a:pt x="2424" y="448"/>
                </a:moveTo>
                <a:cubicBezTo>
                  <a:pt x="2428" y="448"/>
                  <a:pt x="2432" y="449"/>
                  <a:pt x="2435" y="450"/>
                </a:cubicBezTo>
                <a:cubicBezTo>
                  <a:pt x="2439" y="451"/>
                  <a:pt x="2447" y="458"/>
                  <a:pt x="2462" y="470"/>
                </a:cubicBezTo>
                <a:cubicBezTo>
                  <a:pt x="2476" y="482"/>
                  <a:pt x="2490" y="493"/>
                  <a:pt x="2503" y="503"/>
                </a:cubicBezTo>
                <a:cubicBezTo>
                  <a:pt x="2517" y="513"/>
                  <a:pt x="2535" y="519"/>
                  <a:pt x="2560" y="522"/>
                </a:cubicBezTo>
                <a:cubicBezTo>
                  <a:pt x="2584" y="524"/>
                  <a:pt x="2601" y="529"/>
                  <a:pt x="2610" y="536"/>
                </a:cubicBezTo>
                <a:cubicBezTo>
                  <a:pt x="2618" y="544"/>
                  <a:pt x="2631" y="554"/>
                  <a:pt x="2646" y="565"/>
                </a:cubicBezTo>
                <a:lnTo>
                  <a:pt x="2669" y="624"/>
                </a:lnTo>
                <a:lnTo>
                  <a:pt x="2726" y="644"/>
                </a:lnTo>
                <a:lnTo>
                  <a:pt x="2729" y="658"/>
                </a:lnTo>
                <a:lnTo>
                  <a:pt x="2653" y="734"/>
                </a:lnTo>
                <a:lnTo>
                  <a:pt x="2639" y="741"/>
                </a:lnTo>
                <a:cubicBezTo>
                  <a:pt x="2639" y="732"/>
                  <a:pt x="2639" y="722"/>
                  <a:pt x="2639" y="711"/>
                </a:cubicBezTo>
                <a:cubicBezTo>
                  <a:pt x="2639" y="700"/>
                  <a:pt x="2638" y="693"/>
                  <a:pt x="2634" y="691"/>
                </a:cubicBezTo>
                <a:cubicBezTo>
                  <a:pt x="2631" y="689"/>
                  <a:pt x="2627" y="684"/>
                  <a:pt x="2623" y="678"/>
                </a:cubicBezTo>
                <a:lnTo>
                  <a:pt x="2596" y="704"/>
                </a:lnTo>
                <a:lnTo>
                  <a:pt x="2603" y="714"/>
                </a:lnTo>
                <a:lnTo>
                  <a:pt x="2580" y="721"/>
                </a:lnTo>
                <a:lnTo>
                  <a:pt x="2550" y="754"/>
                </a:lnTo>
                <a:lnTo>
                  <a:pt x="2543" y="754"/>
                </a:lnTo>
                <a:lnTo>
                  <a:pt x="2477" y="827"/>
                </a:lnTo>
                <a:cubicBezTo>
                  <a:pt x="2437" y="854"/>
                  <a:pt x="2396" y="875"/>
                  <a:pt x="2354" y="890"/>
                </a:cubicBezTo>
                <a:lnTo>
                  <a:pt x="2324" y="923"/>
                </a:lnTo>
                <a:lnTo>
                  <a:pt x="2241" y="993"/>
                </a:lnTo>
                <a:lnTo>
                  <a:pt x="2311" y="1023"/>
                </a:lnTo>
                <a:lnTo>
                  <a:pt x="2321" y="1053"/>
                </a:lnTo>
                <a:lnTo>
                  <a:pt x="2304" y="1063"/>
                </a:lnTo>
                <a:lnTo>
                  <a:pt x="2314" y="1069"/>
                </a:lnTo>
                <a:cubicBezTo>
                  <a:pt x="2312" y="1080"/>
                  <a:pt x="2316" y="1088"/>
                  <a:pt x="2327" y="1093"/>
                </a:cubicBezTo>
                <a:cubicBezTo>
                  <a:pt x="2361" y="1101"/>
                  <a:pt x="2392" y="1112"/>
                  <a:pt x="2420" y="1126"/>
                </a:cubicBezTo>
                <a:lnTo>
                  <a:pt x="2420" y="1136"/>
                </a:lnTo>
                <a:cubicBezTo>
                  <a:pt x="2409" y="1140"/>
                  <a:pt x="2400" y="1143"/>
                  <a:pt x="2394" y="1146"/>
                </a:cubicBezTo>
                <a:cubicBezTo>
                  <a:pt x="2387" y="1148"/>
                  <a:pt x="2374" y="1151"/>
                  <a:pt x="2356" y="1154"/>
                </a:cubicBezTo>
                <a:cubicBezTo>
                  <a:pt x="2337" y="1157"/>
                  <a:pt x="2311" y="1170"/>
                  <a:pt x="2279" y="1192"/>
                </a:cubicBezTo>
                <a:cubicBezTo>
                  <a:pt x="2247" y="1214"/>
                  <a:pt x="2214" y="1230"/>
                  <a:pt x="2180" y="1240"/>
                </a:cubicBezTo>
                <a:cubicBezTo>
                  <a:pt x="2145" y="1250"/>
                  <a:pt x="2121" y="1259"/>
                  <a:pt x="2108" y="1267"/>
                </a:cubicBezTo>
                <a:cubicBezTo>
                  <a:pt x="2095" y="1275"/>
                  <a:pt x="2084" y="1280"/>
                  <a:pt x="2077" y="1283"/>
                </a:cubicBezTo>
                <a:cubicBezTo>
                  <a:pt x="2069" y="1287"/>
                  <a:pt x="2055" y="1293"/>
                  <a:pt x="2035" y="1302"/>
                </a:cubicBezTo>
                <a:cubicBezTo>
                  <a:pt x="2046" y="1295"/>
                  <a:pt x="2058" y="1285"/>
                  <a:pt x="2072" y="1272"/>
                </a:cubicBezTo>
                <a:cubicBezTo>
                  <a:pt x="2067" y="1272"/>
                  <a:pt x="2063" y="1272"/>
                  <a:pt x="2058" y="1272"/>
                </a:cubicBezTo>
                <a:cubicBezTo>
                  <a:pt x="2054" y="1272"/>
                  <a:pt x="2050" y="1274"/>
                  <a:pt x="2047" y="1277"/>
                </a:cubicBezTo>
                <a:cubicBezTo>
                  <a:pt x="2043" y="1280"/>
                  <a:pt x="2036" y="1286"/>
                  <a:pt x="2025" y="1295"/>
                </a:cubicBezTo>
                <a:lnTo>
                  <a:pt x="2022" y="1305"/>
                </a:lnTo>
                <a:lnTo>
                  <a:pt x="2009" y="1312"/>
                </a:lnTo>
                <a:lnTo>
                  <a:pt x="2002" y="1298"/>
                </a:lnTo>
                <a:lnTo>
                  <a:pt x="1985" y="1322"/>
                </a:lnTo>
                <a:lnTo>
                  <a:pt x="1979" y="1315"/>
                </a:lnTo>
                <a:lnTo>
                  <a:pt x="1975" y="1325"/>
                </a:lnTo>
                <a:lnTo>
                  <a:pt x="1939" y="1348"/>
                </a:lnTo>
                <a:cubicBezTo>
                  <a:pt x="1946" y="1344"/>
                  <a:pt x="1949" y="1338"/>
                  <a:pt x="1949" y="1332"/>
                </a:cubicBezTo>
                <a:lnTo>
                  <a:pt x="1922" y="1342"/>
                </a:lnTo>
                <a:cubicBezTo>
                  <a:pt x="1918" y="1350"/>
                  <a:pt x="1913" y="1362"/>
                  <a:pt x="1907" y="1376"/>
                </a:cubicBezTo>
                <a:cubicBezTo>
                  <a:pt x="1902" y="1391"/>
                  <a:pt x="1896" y="1408"/>
                  <a:pt x="1889" y="1428"/>
                </a:cubicBezTo>
                <a:lnTo>
                  <a:pt x="1882" y="1421"/>
                </a:lnTo>
                <a:lnTo>
                  <a:pt x="1872" y="1421"/>
                </a:lnTo>
                <a:lnTo>
                  <a:pt x="1866" y="1401"/>
                </a:lnTo>
                <a:lnTo>
                  <a:pt x="1843" y="1385"/>
                </a:lnTo>
                <a:lnTo>
                  <a:pt x="1823" y="1388"/>
                </a:lnTo>
                <a:lnTo>
                  <a:pt x="1819" y="1378"/>
                </a:lnTo>
                <a:lnTo>
                  <a:pt x="1783" y="1391"/>
                </a:lnTo>
                <a:lnTo>
                  <a:pt x="1773" y="1405"/>
                </a:lnTo>
                <a:lnTo>
                  <a:pt x="1746" y="1418"/>
                </a:lnTo>
                <a:cubicBezTo>
                  <a:pt x="1744" y="1427"/>
                  <a:pt x="1739" y="1435"/>
                  <a:pt x="1730" y="1441"/>
                </a:cubicBezTo>
                <a:lnTo>
                  <a:pt x="1720" y="1428"/>
                </a:lnTo>
                <a:cubicBezTo>
                  <a:pt x="1695" y="1446"/>
                  <a:pt x="1669" y="1458"/>
                  <a:pt x="1640" y="1464"/>
                </a:cubicBezTo>
                <a:lnTo>
                  <a:pt x="1617" y="1415"/>
                </a:lnTo>
                <a:lnTo>
                  <a:pt x="1540" y="1448"/>
                </a:lnTo>
                <a:lnTo>
                  <a:pt x="1614" y="1395"/>
                </a:lnTo>
                <a:cubicBezTo>
                  <a:pt x="1614" y="1384"/>
                  <a:pt x="1614" y="1375"/>
                  <a:pt x="1614" y="1370"/>
                </a:cubicBezTo>
                <a:cubicBezTo>
                  <a:pt x="1614" y="1364"/>
                  <a:pt x="1612" y="1360"/>
                  <a:pt x="1610" y="1357"/>
                </a:cubicBezTo>
                <a:cubicBezTo>
                  <a:pt x="1608" y="1353"/>
                  <a:pt x="1606" y="1348"/>
                  <a:pt x="1604" y="1342"/>
                </a:cubicBezTo>
                <a:lnTo>
                  <a:pt x="1610" y="1332"/>
                </a:lnTo>
                <a:cubicBezTo>
                  <a:pt x="1608" y="1323"/>
                  <a:pt x="1609" y="1315"/>
                  <a:pt x="1614" y="1308"/>
                </a:cubicBezTo>
                <a:lnTo>
                  <a:pt x="1584" y="1262"/>
                </a:lnTo>
                <a:cubicBezTo>
                  <a:pt x="1590" y="1246"/>
                  <a:pt x="1596" y="1230"/>
                  <a:pt x="1600" y="1212"/>
                </a:cubicBezTo>
                <a:lnTo>
                  <a:pt x="1584" y="1212"/>
                </a:lnTo>
                <a:lnTo>
                  <a:pt x="1574" y="1195"/>
                </a:lnTo>
                <a:lnTo>
                  <a:pt x="1567" y="1205"/>
                </a:lnTo>
                <a:lnTo>
                  <a:pt x="1564" y="1202"/>
                </a:lnTo>
                <a:cubicBezTo>
                  <a:pt x="1568" y="1191"/>
                  <a:pt x="1575" y="1181"/>
                  <a:pt x="1584" y="1172"/>
                </a:cubicBezTo>
                <a:lnTo>
                  <a:pt x="1564" y="1139"/>
                </a:lnTo>
                <a:lnTo>
                  <a:pt x="1534" y="1119"/>
                </a:lnTo>
                <a:cubicBezTo>
                  <a:pt x="1534" y="1106"/>
                  <a:pt x="1533" y="1096"/>
                  <a:pt x="1531" y="1091"/>
                </a:cubicBezTo>
                <a:cubicBezTo>
                  <a:pt x="1528" y="1085"/>
                  <a:pt x="1533" y="1075"/>
                  <a:pt x="1544" y="1059"/>
                </a:cubicBezTo>
                <a:cubicBezTo>
                  <a:pt x="1555" y="1044"/>
                  <a:pt x="1558" y="1019"/>
                  <a:pt x="1554" y="985"/>
                </a:cubicBezTo>
                <a:cubicBezTo>
                  <a:pt x="1549" y="950"/>
                  <a:pt x="1543" y="916"/>
                  <a:pt x="1535" y="882"/>
                </a:cubicBezTo>
                <a:cubicBezTo>
                  <a:pt x="1528" y="847"/>
                  <a:pt x="1516" y="819"/>
                  <a:pt x="1501" y="795"/>
                </a:cubicBezTo>
                <a:cubicBezTo>
                  <a:pt x="1485" y="772"/>
                  <a:pt x="1477" y="757"/>
                  <a:pt x="1477" y="749"/>
                </a:cubicBezTo>
                <a:cubicBezTo>
                  <a:pt x="1477" y="741"/>
                  <a:pt x="1477" y="731"/>
                  <a:pt x="1477" y="717"/>
                </a:cubicBezTo>
                <a:lnTo>
                  <a:pt x="1517" y="724"/>
                </a:lnTo>
                <a:lnTo>
                  <a:pt x="1507" y="711"/>
                </a:lnTo>
                <a:lnTo>
                  <a:pt x="1517" y="694"/>
                </a:lnTo>
                <a:cubicBezTo>
                  <a:pt x="1533" y="701"/>
                  <a:pt x="1548" y="705"/>
                  <a:pt x="1562" y="707"/>
                </a:cubicBezTo>
                <a:cubicBezTo>
                  <a:pt x="1576" y="710"/>
                  <a:pt x="1627" y="745"/>
                  <a:pt x="1713" y="814"/>
                </a:cubicBezTo>
                <a:cubicBezTo>
                  <a:pt x="1826" y="734"/>
                  <a:pt x="1897" y="690"/>
                  <a:pt x="1927" y="683"/>
                </a:cubicBezTo>
                <a:cubicBezTo>
                  <a:pt x="1957" y="675"/>
                  <a:pt x="1987" y="661"/>
                  <a:pt x="2017" y="641"/>
                </a:cubicBezTo>
                <a:cubicBezTo>
                  <a:pt x="2047" y="621"/>
                  <a:pt x="2090" y="600"/>
                  <a:pt x="2148" y="576"/>
                </a:cubicBezTo>
                <a:cubicBezTo>
                  <a:pt x="2206" y="553"/>
                  <a:pt x="2293" y="528"/>
                  <a:pt x="2410" y="502"/>
                </a:cubicBezTo>
                <a:lnTo>
                  <a:pt x="2424" y="448"/>
                </a:lnTo>
                <a:close/>
                <a:moveTo>
                  <a:pt x="2211" y="727"/>
                </a:moveTo>
                <a:cubicBezTo>
                  <a:pt x="2092" y="780"/>
                  <a:pt x="2032" y="807"/>
                  <a:pt x="2032" y="807"/>
                </a:cubicBezTo>
                <a:cubicBezTo>
                  <a:pt x="2032" y="807"/>
                  <a:pt x="1958" y="856"/>
                  <a:pt x="1809" y="953"/>
                </a:cubicBezTo>
                <a:lnTo>
                  <a:pt x="1859" y="1073"/>
                </a:lnTo>
                <a:cubicBezTo>
                  <a:pt x="1864" y="1070"/>
                  <a:pt x="1868" y="1069"/>
                  <a:pt x="1872" y="1068"/>
                </a:cubicBezTo>
                <a:cubicBezTo>
                  <a:pt x="1877" y="1067"/>
                  <a:pt x="1993" y="954"/>
                  <a:pt x="2221" y="731"/>
                </a:cubicBezTo>
                <a:lnTo>
                  <a:pt x="2211" y="727"/>
                </a:lnTo>
                <a:close/>
                <a:moveTo>
                  <a:pt x="1049" y="1348"/>
                </a:moveTo>
                <a:cubicBezTo>
                  <a:pt x="1040" y="1370"/>
                  <a:pt x="1034" y="1386"/>
                  <a:pt x="1029" y="1395"/>
                </a:cubicBezTo>
                <a:cubicBezTo>
                  <a:pt x="1025" y="1404"/>
                  <a:pt x="1023" y="1409"/>
                  <a:pt x="1023" y="1411"/>
                </a:cubicBezTo>
                <a:cubicBezTo>
                  <a:pt x="1023" y="1414"/>
                  <a:pt x="1024" y="1416"/>
                  <a:pt x="1026" y="1418"/>
                </a:cubicBezTo>
                <a:cubicBezTo>
                  <a:pt x="1015" y="1438"/>
                  <a:pt x="1007" y="1453"/>
                  <a:pt x="1003" y="1463"/>
                </a:cubicBezTo>
                <a:cubicBezTo>
                  <a:pt x="998" y="1473"/>
                  <a:pt x="992" y="1486"/>
                  <a:pt x="984" y="1503"/>
                </a:cubicBezTo>
                <a:cubicBezTo>
                  <a:pt x="977" y="1519"/>
                  <a:pt x="968" y="1536"/>
                  <a:pt x="958" y="1554"/>
                </a:cubicBezTo>
                <a:cubicBezTo>
                  <a:pt x="948" y="1572"/>
                  <a:pt x="932" y="1603"/>
                  <a:pt x="910" y="1647"/>
                </a:cubicBezTo>
                <a:cubicBezTo>
                  <a:pt x="919" y="1645"/>
                  <a:pt x="925" y="1643"/>
                  <a:pt x="930" y="1640"/>
                </a:cubicBezTo>
                <a:cubicBezTo>
                  <a:pt x="934" y="1638"/>
                  <a:pt x="942" y="1638"/>
                  <a:pt x="954" y="1639"/>
                </a:cubicBezTo>
                <a:cubicBezTo>
                  <a:pt x="967" y="1640"/>
                  <a:pt x="984" y="1648"/>
                  <a:pt x="1008" y="1662"/>
                </a:cubicBezTo>
                <a:cubicBezTo>
                  <a:pt x="1031" y="1676"/>
                  <a:pt x="1066" y="1697"/>
                  <a:pt x="1114" y="1723"/>
                </a:cubicBezTo>
                <a:cubicBezTo>
                  <a:pt x="1161" y="1750"/>
                  <a:pt x="1187" y="1763"/>
                  <a:pt x="1192" y="1763"/>
                </a:cubicBezTo>
                <a:lnTo>
                  <a:pt x="1268" y="1846"/>
                </a:lnTo>
                <a:lnTo>
                  <a:pt x="1258" y="1863"/>
                </a:lnTo>
                <a:lnTo>
                  <a:pt x="1404" y="1753"/>
                </a:lnTo>
                <a:lnTo>
                  <a:pt x="1388" y="1727"/>
                </a:lnTo>
                <a:lnTo>
                  <a:pt x="1315" y="1684"/>
                </a:lnTo>
                <a:lnTo>
                  <a:pt x="1202" y="1527"/>
                </a:lnTo>
                <a:lnTo>
                  <a:pt x="1182" y="1518"/>
                </a:lnTo>
                <a:cubicBezTo>
                  <a:pt x="1180" y="1504"/>
                  <a:pt x="1178" y="1493"/>
                  <a:pt x="1177" y="1484"/>
                </a:cubicBezTo>
                <a:cubicBezTo>
                  <a:pt x="1176" y="1475"/>
                  <a:pt x="1168" y="1465"/>
                  <a:pt x="1154" y="1453"/>
                </a:cubicBezTo>
                <a:cubicBezTo>
                  <a:pt x="1139" y="1441"/>
                  <a:pt x="1119" y="1418"/>
                  <a:pt x="1092" y="1385"/>
                </a:cubicBezTo>
                <a:lnTo>
                  <a:pt x="1049" y="1348"/>
                </a:lnTo>
                <a:close/>
                <a:moveTo>
                  <a:pt x="1703" y="1763"/>
                </a:moveTo>
                <a:cubicBezTo>
                  <a:pt x="1688" y="1770"/>
                  <a:pt x="1675" y="1774"/>
                  <a:pt x="1665" y="1776"/>
                </a:cubicBezTo>
                <a:cubicBezTo>
                  <a:pt x="1655" y="1779"/>
                  <a:pt x="1645" y="1785"/>
                  <a:pt x="1635" y="1795"/>
                </a:cubicBezTo>
                <a:cubicBezTo>
                  <a:pt x="1625" y="1805"/>
                  <a:pt x="1612" y="1814"/>
                  <a:pt x="1597" y="1821"/>
                </a:cubicBezTo>
                <a:cubicBezTo>
                  <a:pt x="1581" y="1829"/>
                  <a:pt x="1558" y="1844"/>
                  <a:pt x="1527" y="1866"/>
                </a:cubicBezTo>
                <a:lnTo>
                  <a:pt x="1451" y="1949"/>
                </a:lnTo>
                <a:lnTo>
                  <a:pt x="1218" y="2145"/>
                </a:lnTo>
                <a:lnTo>
                  <a:pt x="1215" y="2165"/>
                </a:lnTo>
                <a:lnTo>
                  <a:pt x="1208" y="2172"/>
                </a:lnTo>
                <a:lnTo>
                  <a:pt x="1215" y="2188"/>
                </a:lnTo>
                <a:cubicBezTo>
                  <a:pt x="1310" y="2142"/>
                  <a:pt x="1402" y="2091"/>
                  <a:pt x="1491" y="2035"/>
                </a:cubicBezTo>
                <a:lnTo>
                  <a:pt x="1524" y="1992"/>
                </a:lnTo>
                <a:lnTo>
                  <a:pt x="1540" y="1992"/>
                </a:lnTo>
                <a:lnTo>
                  <a:pt x="1547" y="2006"/>
                </a:lnTo>
                <a:lnTo>
                  <a:pt x="1564" y="1989"/>
                </a:lnTo>
                <a:cubicBezTo>
                  <a:pt x="1577" y="1998"/>
                  <a:pt x="1586" y="2004"/>
                  <a:pt x="1592" y="2009"/>
                </a:cubicBezTo>
                <a:cubicBezTo>
                  <a:pt x="1597" y="2013"/>
                  <a:pt x="1604" y="2017"/>
                  <a:pt x="1612" y="2021"/>
                </a:cubicBezTo>
                <a:cubicBezTo>
                  <a:pt x="1620" y="2024"/>
                  <a:pt x="1631" y="2029"/>
                  <a:pt x="1647" y="2035"/>
                </a:cubicBezTo>
                <a:lnTo>
                  <a:pt x="1653" y="2052"/>
                </a:lnTo>
                <a:lnTo>
                  <a:pt x="1663" y="2055"/>
                </a:lnTo>
                <a:cubicBezTo>
                  <a:pt x="1701" y="1872"/>
                  <a:pt x="1718" y="1778"/>
                  <a:pt x="1713" y="1775"/>
                </a:cubicBezTo>
                <a:cubicBezTo>
                  <a:pt x="1709" y="1772"/>
                  <a:pt x="1705" y="1768"/>
                  <a:pt x="1703" y="1763"/>
                </a:cubicBezTo>
                <a:close/>
                <a:moveTo>
                  <a:pt x="1653" y="2112"/>
                </a:moveTo>
                <a:cubicBezTo>
                  <a:pt x="1645" y="2116"/>
                  <a:pt x="1636" y="2119"/>
                  <a:pt x="1627" y="2120"/>
                </a:cubicBezTo>
                <a:cubicBezTo>
                  <a:pt x="1618" y="2121"/>
                  <a:pt x="1598" y="2132"/>
                  <a:pt x="1567" y="2152"/>
                </a:cubicBezTo>
                <a:cubicBezTo>
                  <a:pt x="1536" y="2172"/>
                  <a:pt x="1518" y="2182"/>
                  <a:pt x="1512" y="2183"/>
                </a:cubicBezTo>
                <a:cubicBezTo>
                  <a:pt x="1507" y="2184"/>
                  <a:pt x="1500" y="2187"/>
                  <a:pt x="1491" y="2191"/>
                </a:cubicBezTo>
                <a:lnTo>
                  <a:pt x="1484" y="2198"/>
                </a:lnTo>
                <a:cubicBezTo>
                  <a:pt x="1464" y="2209"/>
                  <a:pt x="1434" y="2227"/>
                  <a:pt x="1394" y="2251"/>
                </a:cubicBezTo>
                <a:cubicBezTo>
                  <a:pt x="1355" y="2276"/>
                  <a:pt x="1283" y="2318"/>
                  <a:pt x="1179" y="2377"/>
                </a:cubicBezTo>
                <a:lnTo>
                  <a:pt x="1139" y="2550"/>
                </a:lnTo>
                <a:cubicBezTo>
                  <a:pt x="1340" y="2468"/>
                  <a:pt x="1453" y="2417"/>
                  <a:pt x="1477" y="2397"/>
                </a:cubicBezTo>
                <a:cubicBezTo>
                  <a:pt x="1502" y="2377"/>
                  <a:pt x="1521" y="2364"/>
                  <a:pt x="1534" y="2357"/>
                </a:cubicBezTo>
                <a:cubicBezTo>
                  <a:pt x="1547" y="2351"/>
                  <a:pt x="1555" y="2346"/>
                  <a:pt x="1559" y="2344"/>
                </a:cubicBezTo>
                <a:cubicBezTo>
                  <a:pt x="1562" y="2342"/>
                  <a:pt x="1567" y="2339"/>
                  <a:pt x="1574" y="2334"/>
                </a:cubicBezTo>
                <a:cubicBezTo>
                  <a:pt x="1587" y="2334"/>
                  <a:pt x="1597" y="2335"/>
                  <a:pt x="1604" y="2338"/>
                </a:cubicBezTo>
                <a:cubicBezTo>
                  <a:pt x="1610" y="2340"/>
                  <a:pt x="1616" y="2338"/>
                  <a:pt x="1622" y="2333"/>
                </a:cubicBezTo>
                <a:cubicBezTo>
                  <a:pt x="1627" y="2327"/>
                  <a:pt x="1636" y="2320"/>
                  <a:pt x="1647" y="2311"/>
                </a:cubicBezTo>
                <a:lnTo>
                  <a:pt x="1653" y="2298"/>
                </a:lnTo>
                <a:lnTo>
                  <a:pt x="1640" y="2268"/>
                </a:lnTo>
                <a:lnTo>
                  <a:pt x="1660" y="2274"/>
                </a:lnTo>
                <a:cubicBezTo>
                  <a:pt x="1658" y="2252"/>
                  <a:pt x="1657" y="2222"/>
                  <a:pt x="1657" y="2185"/>
                </a:cubicBezTo>
                <a:cubicBezTo>
                  <a:pt x="1657" y="2147"/>
                  <a:pt x="1656" y="2123"/>
                  <a:pt x="1653" y="2112"/>
                </a:cubicBezTo>
                <a:close/>
                <a:moveTo>
                  <a:pt x="3863" y="3"/>
                </a:moveTo>
                <a:lnTo>
                  <a:pt x="3856" y="7"/>
                </a:lnTo>
                <a:lnTo>
                  <a:pt x="3856" y="13"/>
                </a:lnTo>
                <a:lnTo>
                  <a:pt x="3866" y="13"/>
                </a:lnTo>
                <a:lnTo>
                  <a:pt x="3873" y="23"/>
                </a:lnTo>
                <a:lnTo>
                  <a:pt x="3880" y="10"/>
                </a:lnTo>
                <a:cubicBezTo>
                  <a:pt x="3886" y="19"/>
                  <a:pt x="3895" y="24"/>
                  <a:pt x="3906" y="27"/>
                </a:cubicBezTo>
                <a:cubicBezTo>
                  <a:pt x="3911" y="33"/>
                  <a:pt x="3914" y="40"/>
                  <a:pt x="3916" y="46"/>
                </a:cubicBezTo>
                <a:lnTo>
                  <a:pt x="3929" y="40"/>
                </a:lnTo>
                <a:cubicBezTo>
                  <a:pt x="3923" y="49"/>
                  <a:pt x="3923" y="56"/>
                  <a:pt x="3929" y="63"/>
                </a:cubicBezTo>
                <a:cubicBezTo>
                  <a:pt x="3938" y="63"/>
                  <a:pt x="3948" y="60"/>
                  <a:pt x="3959" y="53"/>
                </a:cubicBezTo>
                <a:lnTo>
                  <a:pt x="3959" y="63"/>
                </a:lnTo>
                <a:cubicBezTo>
                  <a:pt x="3964" y="72"/>
                  <a:pt x="3972" y="74"/>
                  <a:pt x="3983" y="70"/>
                </a:cubicBezTo>
                <a:lnTo>
                  <a:pt x="3976" y="86"/>
                </a:lnTo>
                <a:lnTo>
                  <a:pt x="3986" y="96"/>
                </a:lnTo>
                <a:lnTo>
                  <a:pt x="3993" y="93"/>
                </a:lnTo>
                <a:lnTo>
                  <a:pt x="3989" y="83"/>
                </a:lnTo>
                <a:lnTo>
                  <a:pt x="3993" y="80"/>
                </a:lnTo>
                <a:lnTo>
                  <a:pt x="3999" y="90"/>
                </a:lnTo>
                <a:lnTo>
                  <a:pt x="4003" y="83"/>
                </a:lnTo>
                <a:cubicBezTo>
                  <a:pt x="4007" y="92"/>
                  <a:pt x="4014" y="96"/>
                  <a:pt x="4022" y="96"/>
                </a:cubicBezTo>
                <a:lnTo>
                  <a:pt x="4026" y="93"/>
                </a:lnTo>
                <a:cubicBezTo>
                  <a:pt x="4043" y="102"/>
                  <a:pt x="4062" y="110"/>
                  <a:pt x="4082" y="116"/>
                </a:cubicBezTo>
                <a:cubicBezTo>
                  <a:pt x="4102" y="123"/>
                  <a:pt x="4117" y="127"/>
                  <a:pt x="4127" y="129"/>
                </a:cubicBezTo>
                <a:cubicBezTo>
                  <a:pt x="4137" y="132"/>
                  <a:pt x="4144" y="134"/>
                  <a:pt x="4149" y="136"/>
                </a:cubicBezTo>
                <a:cubicBezTo>
                  <a:pt x="4153" y="138"/>
                  <a:pt x="4159" y="141"/>
                  <a:pt x="4165" y="143"/>
                </a:cubicBezTo>
                <a:cubicBezTo>
                  <a:pt x="4167" y="147"/>
                  <a:pt x="4171" y="154"/>
                  <a:pt x="4177" y="163"/>
                </a:cubicBezTo>
                <a:cubicBezTo>
                  <a:pt x="4182" y="172"/>
                  <a:pt x="4188" y="179"/>
                  <a:pt x="4195" y="186"/>
                </a:cubicBezTo>
                <a:cubicBezTo>
                  <a:pt x="4202" y="193"/>
                  <a:pt x="4207" y="199"/>
                  <a:pt x="4212" y="204"/>
                </a:cubicBezTo>
                <a:cubicBezTo>
                  <a:pt x="4216" y="210"/>
                  <a:pt x="4219" y="215"/>
                  <a:pt x="4222" y="219"/>
                </a:cubicBezTo>
                <a:cubicBezTo>
                  <a:pt x="4233" y="226"/>
                  <a:pt x="4245" y="231"/>
                  <a:pt x="4258" y="236"/>
                </a:cubicBezTo>
                <a:cubicBezTo>
                  <a:pt x="4260" y="245"/>
                  <a:pt x="4263" y="251"/>
                  <a:pt x="4266" y="254"/>
                </a:cubicBezTo>
                <a:cubicBezTo>
                  <a:pt x="4270" y="257"/>
                  <a:pt x="4271" y="263"/>
                  <a:pt x="4270" y="271"/>
                </a:cubicBezTo>
                <a:cubicBezTo>
                  <a:pt x="4269" y="278"/>
                  <a:pt x="4265" y="286"/>
                  <a:pt x="4260" y="294"/>
                </a:cubicBezTo>
                <a:cubicBezTo>
                  <a:pt x="4254" y="302"/>
                  <a:pt x="4252" y="308"/>
                  <a:pt x="4252" y="314"/>
                </a:cubicBezTo>
                <a:cubicBezTo>
                  <a:pt x="4252" y="319"/>
                  <a:pt x="4250" y="326"/>
                  <a:pt x="4247" y="334"/>
                </a:cubicBezTo>
                <a:cubicBezTo>
                  <a:pt x="4243" y="341"/>
                  <a:pt x="4242" y="347"/>
                  <a:pt x="4243" y="352"/>
                </a:cubicBezTo>
                <a:cubicBezTo>
                  <a:pt x="4244" y="356"/>
                  <a:pt x="4246" y="362"/>
                  <a:pt x="4248" y="369"/>
                </a:cubicBezTo>
                <a:lnTo>
                  <a:pt x="4261" y="365"/>
                </a:lnTo>
                <a:lnTo>
                  <a:pt x="4265" y="369"/>
                </a:lnTo>
                <a:lnTo>
                  <a:pt x="4215" y="432"/>
                </a:lnTo>
                <a:lnTo>
                  <a:pt x="4225" y="412"/>
                </a:lnTo>
                <a:lnTo>
                  <a:pt x="4232" y="408"/>
                </a:lnTo>
                <a:cubicBezTo>
                  <a:pt x="4238" y="395"/>
                  <a:pt x="4244" y="382"/>
                  <a:pt x="4248" y="369"/>
                </a:cubicBezTo>
                <a:lnTo>
                  <a:pt x="4225" y="392"/>
                </a:lnTo>
                <a:cubicBezTo>
                  <a:pt x="4221" y="394"/>
                  <a:pt x="4216" y="396"/>
                  <a:pt x="4212" y="397"/>
                </a:cubicBezTo>
                <a:cubicBezTo>
                  <a:pt x="4207" y="398"/>
                  <a:pt x="4200" y="403"/>
                  <a:pt x="4190" y="412"/>
                </a:cubicBezTo>
                <a:cubicBezTo>
                  <a:pt x="4180" y="421"/>
                  <a:pt x="4174" y="425"/>
                  <a:pt x="4172" y="425"/>
                </a:cubicBezTo>
                <a:lnTo>
                  <a:pt x="4172" y="432"/>
                </a:lnTo>
                <a:lnTo>
                  <a:pt x="4165" y="432"/>
                </a:lnTo>
                <a:lnTo>
                  <a:pt x="4159" y="448"/>
                </a:lnTo>
                <a:lnTo>
                  <a:pt x="4142" y="461"/>
                </a:lnTo>
                <a:cubicBezTo>
                  <a:pt x="4129" y="486"/>
                  <a:pt x="4112" y="510"/>
                  <a:pt x="4092" y="535"/>
                </a:cubicBezTo>
                <a:lnTo>
                  <a:pt x="4079" y="535"/>
                </a:lnTo>
                <a:lnTo>
                  <a:pt x="4079" y="541"/>
                </a:lnTo>
                <a:lnTo>
                  <a:pt x="4072" y="535"/>
                </a:lnTo>
                <a:cubicBezTo>
                  <a:pt x="4072" y="532"/>
                  <a:pt x="4072" y="529"/>
                  <a:pt x="4072" y="525"/>
                </a:cubicBezTo>
                <a:lnTo>
                  <a:pt x="4066" y="535"/>
                </a:lnTo>
                <a:lnTo>
                  <a:pt x="4039" y="558"/>
                </a:lnTo>
                <a:cubicBezTo>
                  <a:pt x="4032" y="573"/>
                  <a:pt x="4025" y="585"/>
                  <a:pt x="4016" y="594"/>
                </a:cubicBezTo>
                <a:lnTo>
                  <a:pt x="4022" y="601"/>
                </a:lnTo>
                <a:cubicBezTo>
                  <a:pt x="4025" y="599"/>
                  <a:pt x="4029" y="599"/>
                  <a:pt x="4036" y="601"/>
                </a:cubicBezTo>
                <a:lnTo>
                  <a:pt x="4059" y="627"/>
                </a:lnTo>
                <a:lnTo>
                  <a:pt x="4076" y="611"/>
                </a:lnTo>
                <a:lnTo>
                  <a:pt x="4066" y="634"/>
                </a:lnTo>
                <a:lnTo>
                  <a:pt x="4122" y="674"/>
                </a:lnTo>
                <a:lnTo>
                  <a:pt x="4125" y="674"/>
                </a:lnTo>
                <a:lnTo>
                  <a:pt x="4149" y="697"/>
                </a:lnTo>
                <a:cubicBezTo>
                  <a:pt x="4186" y="719"/>
                  <a:pt x="4212" y="736"/>
                  <a:pt x="4227" y="747"/>
                </a:cubicBezTo>
                <a:cubicBezTo>
                  <a:pt x="4241" y="758"/>
                  <a:pt x="4253" y="765"/>
                  <a:pt x="4263" y="769"/>
                </a:cubicBezTo>
                <a:cubicBezTo>
                  <a:pt x="4273" y="772"/>
                  <a:pt x="4283" y="777"/>
                  <a:pt x="4291" y="785"/>
                </a:cubicBezTo>
                <a:cubicBezTo>
                  <a:pt x="4300" y="793"/>
                  <a:pt x="4318" y="806"/>
                  <a:pt x="4344" y="823"/>
                </a:cubicBezTo>
                <a:cubicBezTo>
                  <a:pt x="4353" y="834"/>
                  <a:pt x="4361" y="842"/>
                  <a:pt x="4368" y="847"/>
                </a:cubicBezTo>
                <a:cubicBezTo>
                  <a:pt x="4374" y="851"/>
                  <a:pt x="4378" y="855"/>
                  <a:pt x="4378" y="860"/>
                </a:cubicBezTo>
                <a:cubicBezTo>
                  <a:pt x="4378" y="864"/>
                  <a:pt x="4380" y="871"/>
                  <a:pt x="4384" y="880"/>
                </a:cubicBezTo>
                <a:lnTo>
                  <a:pt x="4371" y="880"/>
                </a:lnTo>
                <a:cubicBezTo>
                  <a:pt x="4371" y="884"/>
                  <a:pt x="4371" y="888"/>
                  <a:pt x="4371" y="890"/>
                </a:cubicBezTo>
                <a:cubicBezTo>
                  <a:pt x="4371" y="892"/>
                  <a:pt x="4372" y="896"/>
                  <a:pt x="4374" y="901"/>
                </a:cubicBezTo>
                <a:cubicBezTo>
                  <a:pt x="4377" y="907"/>
                  <a:pt x="4381" y="914"/>
                  <a:pt x="4388" y="923"/>
                </a:cubicBezTo>
                <a:cubicBezTo>
                  <a:pt x="4412" y="936"/>
                  <a:pt x="4434" y="952"/>
                  <a:pt x="4454" y="969"/>
                </a:cubicBezTo>
                <a:lnTo>
                  <a:pt x="4457" y="973"/>
                </a:lnTo>
                <a:lnTo>
                  <a:pt x="4467" y="973"/>
                </a:lnTo>
                <a:lnTo>
                  <a:pt x="4467" y="983"/>
                </a:lnTo>
                <a:lnTo>
                  <a:pt x="4477" y="986"/>
                </a:lnTo>
                <a:cubicBezTo>
                  <a:pt x="4479" y="999"/>
                  <a:pt x="4486" y="1010"/>
                  <a:pt x="4497" y="1019"/>
                </a:cubicBezTo>
                <a:lnTo>
                  <a:pt x="4501" y="1013"/>
                </a:lnTo>
                <a:lnTo>
                  <a:pt x="4510" y="1016"/>
                </a:lnTo>
                <a:lnTo>
                  <a:pt x="4510" y="1003"/>
                </a:lnTo>
                <a:lnTo>
                  <a:pt x="4501" y="999"/>
                </a:lnTo>
                <a:cubicBezTo>
                  <a:pt x="4501" y="988"/>
                  <a:pt x="4501" y="977"/>
                  <a:pt x="4502" y="966"/>
                </a:cubicBezTo>
                <a:cubicBezTo>
                  <a:pt x="4503" y="955"/>
                  <a:pt x="4512" y="922"/>
                  <a:pt x="4529" y="867"/>
                </a:cubicBezTo>
                <a:cubicBezTo>
                  <a:pt x="4545" y="811"/>
                  <a:pt x="4563" y="741"/>
                  <a:pt x="4582" y="657"/>
                </a:cubicBezTo>
                <a:cubicBezTo>
                  <a:pt x="4601" y="573"/>
                  <a:pt x="4611" y="525"/>
                  <a:pt x="4612" y="511"/>
                </a:cubicBezTo>
                <a:cubicBezTo>
                  <a:pt x="4613" y="498"/>
                  <a:pt x="4615" y="483"/>
                  <a:pt x="4617" y="465"/>
                </a:cubicBezTo>
                <a:lnTo>
                  <a:pt x="4610" y="455"/>
                </a:lnTo>
                <a:lnTo>
                  <a:pt x="4567" y="461"/>
                </a:lnTo>
                <a:cubicBezTo>
                  <a:pt x="4567" y="455"/>
                  <a:pt x="4566" y="450"/>
                  <a:pt x="4565" y="448"/>
                </a:cubicBezTo>
                <a:cubicBezTo>
                  <a:pt x="4564" y="446"/>
                  <a:pt x="4565" y="443"/>
                  <a:pt x="4567" y="438"/>
                </a:cubicBezTo>
                <a:cubicBezTo>
                  <a:pt x="4569" y="434"/>
                  <a:pt x="4570" y="430"/>
                  <a:pt x="4570" y="427"/>
                </a:cubicBezTo>
                <a:cubicBezTo>
                  <a:pt x="4570" y="423"/>
                  <a:pt x="4571" y="417"/>
                  <a:pt x="4574" y="408"/>
                </a:cubicBezTo>
                <a:cubicBezTo>
                  <a:pt x="4569" y="404"/>
                  <a:pt x="4566" y="401"/>
                  <a:pt x="4564" y="400"/>
                </a:cubicBezTo>
                <a:cubicBezTo>
                  <a:pt x="4561" y="399"/>
                  <a:pt x="4559" y="400"/>
                  <a:pt x="4557" y="403"/>
                </a:cubicBezTo>
                <a:cubicBezTo>
                  <a:pt x="4555" y="407"/>
                  <a:pt x="4550" y="408"/>
                  <a:pt x="4544" y="408"/>
                </a:cubicBezTo>
                <a:lnTo>
                  <a:pt x="4547" y="398"/>
                </a:lnTo>
                <a:cubicBezTo>
                  <a:pt x="4545" y="394"/>
                  <a:pt x="4543" y="391"/>
                  <a:pt x="4542" y="390"/>
                </a:cubicBezTo>
                <a:cubicBezTo>
                  <a:pt x="4541" y="389"/>
                  <a:pt x="4540" y="386"/>
                  <a:pt x="4539" y="380"/>
                </a:cubicBezTo>
                <a:cubicBezTo>
                  <a:pt x="4538" y="375"/>
                  <a:pt x="4539" y="367"/>
                  <a:pt x="4544" y="359"/>
                </a:cubicBezTo>
                <a:cubicBezTo>
                  <a:pt x="4548" y="350"/>
                  <a:pt x="4555" y="343"/>
                  <a:pt x="4564" y="337"/>
                </a:cubicBezTo>
                <a:cubicBezTo>
                  <a:pt x="4572" y="331"/>
                  <a:pt x="4577" y="323"/>
                  <a:pt x="4577" y="310"/>
                </a:cubicBezTo>
                <a:cubicBezTo>
                  <a:pt x="4577" y="298"/>
                  <a:pt x="4579" y="291"/>
                  <a:pt x="4582" y="289"/>
                </a:cubicBezTo>
                <a:cubicBezTo>
                  <a:pt x="4585" y="287"/>
                  <a:pt x="4587" y="284"/>
                  <a:pt x="4587" y="282"/>
                </a:cubicBezTo>
                <a:lnTo>
                  <a:pt x="4603" y="299"/>
                </a:lnTo>
                <a:cubicBezTo>
                  <a:pt x="4619" y="303"/>
                  <a:pt x="4634" y="300"/>
                  <a:pt x="4650" y="289"/>
                </a:cubicBezTo>
                <a:lnTo>
                  <a:pt x="4650" y="282"/>
                </a:lnTo>
                <a:cubicBezTo>
                  <a:pt x="4652" y="284"/>
                  <a:pt x="4654" y="286"/>
                  <a:pt x="4657" y="286"/>
                </a:cubicBezTo>
                <a:cubicBezTo>
                  <a:pt x="4659" y="286"/>
                  <a:pt x="4661" y="285"/>
                  <a:pt x="4663" y="284"/>
                </a:cubicBezTo>
                <a:cubicBezTo>
                  <a:pt x="4665" y="283"/>
                  <a:pt x="4668" y="282"/>
                  <a:pt x="4671" y="282"/>
                </a:cubicBezTo>
                <a:cubicBezTo>
                  <a:pt x="4675" y="282"/>
                  <a:pt x="4679" y="281"/>
                  <a:pt x="4683" y="279"/>
                </a:cubicBezTo>
                <a:lnTo>
                  <a:pt x="4696" y="269"/>
                </a:lnTo>
                <a:cubicBezTo>
                  <a:pt x="4701" y="267"/>
                  <a:pt x="4705" y="267"/>
                  <a:pt x="4708" y="269"/>
                </a:cubicBezTo>
                <a:cubicBezTo>
                  <a:pt x="4711" y="271"/>
                  <a:pt x="4718" y="273"/>
                  <a:pt x="4728" y="274"/>
                </a:cubicBezTo>
                <a:cubicBezTo>
                  <a:pt x="4738" y="275"/>
                  <a:pt x="4745" y="275"/>
                  <a:pt x="4750" y="274"/>
                </a:cubicBezTo>
                <a:cubicBezTo>
                  <a:pt x="4754" y="273"/>
                  <a:pt x="4758" y="272"/>
                  <a:pt x="4763" y="272"/>
                </a:cubicBezTo>
                <a:lnTo>
                  <a:pt x="4773" y="282"/>
                </a:lnTo>
                <a:cubicBezTo>
                  <a:pt x="4775" y="280"/>
                  <a:pt x="4777" y="279"/>
                  <a:pt x="4778" y="279"/>
                </a:cubicBezTo>
                <a:cubicBezTo>
                  <a:pt x="4779" y="279"/>
                  <a:pt x="4787" y="281"/>
                  <a:pt x="4801" y="284"/>
                </a:cubicBezTo>
                <a:cubicBezTo>
                  <a:pt x="4815" y="287"/>
                  <a:pt x="4825" y="292"/>
                  <a:pt x="4829" y="297"/>
                </a:cubicBezTo>
                <a:cubicBezTo>
                  <a:pt x="4834" y="303"/>
                  <a:pt x="4849" y="307"/>
                  <a:pt x="4874" y="310"/>
                </a:cubicBezTo>
                <a:cubicBezTo>
                  <a:pt x="4899" y="314"/>
                  <a:pt x="4915" y="318"/>
                  <a:pt x="4921" y="322"/>
                </a:cubicBezTo>
                <a:cubicBezTo>
                  <a:pt x="4926" y="326"/>
                  <a:pt x="4932" y="330"/>
                  <a:pt x="4939" y="332"/>
                </a:cubicBezTo>
                <a:lnTo>
                  <a:pt x="4939" y="359"/>
                </a:lnTo>
                <a:lnTo>
                  <a:pt x="4952" y="365"/>
                </a:lnTo>
                <a:cubicBezTo>
                  <a:pt x="4952" y="370"/>
                  <a:pt x="4953" y="373"/>
                  <a:pt x="4955" y="375"/>
                </a:cubicBezTo>
                <a:cubicBezTo>
                  <a:pt x="4958" y="377"/>
                  <a:pt x="4958" y="379"/>
                  <a:pt x="4957" y="380"/>
                </a:cubicBezTo>
                <a:cubicBezTo>
                  <a:pt x="4956" y="381"/>
                  <a:pt x="4955" y="383"/>
                  <a:pt x="4955" y="385"/>
                </a:cubicBezTo>
                <a:cubicBezTo>
                  <a:pt x="4958" y="387"/>
                  <a:pt x="4959" y="392"/>
                  <a:pt x="4960" y="398"/>
                </a:cubicBezTo>
                <a:cubicBezTo>
                  <a:pt x="4961" y="405"/>
                  <a:pt x="4962" y="411"/>
                  <a:pt x="4962" y="415"/>
                </a:cubicBezTo>
                <a:cubicBezTo>
                  <a:pt x="4962" y="419"/>
                  <a:pt x="4962" y="430"/>
                  <a:pt x="4962" y="448"/>
                </a:cubicBezTo>
                <a:cubicBezTo>
                  <a:pt x="4962" y="466"/>
                  <a:pt x="4964" y="476"/>
                  <a:pt x="4967" y="480"/>
                </a:cubicBezTo>
                <a:cubicBezTo>
                  <a:pt x="4970" y="483"/>
                  <a:pt x="4972" y="487"/>
                  <a:pt x="4972" y="491"/>
                </a:cubicBezTo>
                <a:lnTo>
                  <a:pt x="4979" y="488"/>
                </a:lnTo>
                <a:lnTo>
                  <a:pt x="4975" y="481"/>
                </a:lnTo>
                <a:lnTo>
                  <a:pt x="4982" y="471"/>
                </a:lnTo>
                <a:lnTo>
                  <a:pt x="4975" y="465"/>
                </a:lnTo>
                <a:cubicBezTo>
                  <a:pt x="4977" y="458"/>
                  <a:pt x="4981" y="453"/>
                  <a:pt x="4985" y="448"/>
                </a:cubicBezTo>
                <a:lnTo>
                  <a:pt x="4989" y="461"/>
                </a:lnTo>
                <a:lnTo>
                  <a:pt x="4995" y="452"/>
                </a:lnTo>
                <a:cubicBezTo>
                  <a:pt x="4997" y="443"/>
                  <a:pt x="4999" y="437"/>
                  <a:pt x="5000" y="435"/>
                </a:cubicBezTo>
                <a:cubicBezTo>
                  <a:pt x="5001" y="433"/>
                  <a:pt x="5002" y="429"/>
                  <a:pt x="5003" y="423"/>
                </a:cubicBezTo>
                <a:cubicBezTo>
                  <a:pt x="5005" y="418"/>
                  <a:pt x="5006" y="412"/>
                  <a:pt x="5008" y="407"/>
                </a:cubicBezTo>
                <a:cubicBezTo>
                  <a:pt x="5011" y="401"/>
                  <a:pt x="5012" y="396"/>
                  <a:pt x="5013" y="392"/>
                </a:cubicBezTo>
                <a:cubicBezTo>
                  <a:pt x="5015" y="387"/>
                  <a:pt x="5016" y="384"/>
                  <a:pt x="5017" y="382"/>
                </a:cubicBezTo>
                <a:cubicBezTo>
                  <a:pt x="5018" y="380"/>
                  <a:pt x="5018" y="376"/>
                  <a:pt x="5018" y="372"/>
                </a:cubicBezTo>
                <a:cubicBezTo>
                  <a:pt x="5021" y="372"/>
                  <a:pt x="5023" y="372"/>
                  <a:pt x="5025" y="374"/>
                </a:cubicBezTo>
                <a:cubicBezTo>
                  <a:pt x="5027" y="375"/>
                  <a:pt x="5027" y="381"/>
                  <a:pt x="5025" y="393"/>
                </a:cubicBezTo>
                <a:cubicBezTo>
                  <a:pt x="5023" y="406"/>
                  <a:pt x="5020" y="416"/>
                  <a:pt x="5017" y="425"/>
                </a:cubicBezTo>
                <a:cubicBezTo>
                  <a:pt x="5013" y="434"/>
                  <a:pt x="5011" y="440"/>
                  <a:pt x="5008" y="443"/>
                </a:cubicBezTo>
                <a:cubicBezTo>
                  <a:pt x="5006" y="447"/>
                  <a:pt x="5004" y="453"/>
                  <a:pt x="5002" y="461"/>
                </a:cubicBezTo>
                <a:lnTo>
                  <a:pt x="5005" y="465"/>
                </a:lnTo>
                <a:cubicBezTo>
                  <a:pt x="5005" y="469"/>
                  <a:pt x="5005" y="473"/>
                  <a:pt x="5005" y="476"/>
                </a:cubicBezTo>
                <a:cubicBezTo>
                  <a:pt x="5005" y="480"/>
                  <a:pt x="5005" y="485"/>
                  <a:pt x="5003" y="493"/>
                </a:cubicBezTo>
                <a:cubicBezTo>
                  <a:pt x="5002" y="501"/>
                  <a:pt x="5001" y="505"/>
                  <a:pt x="5000" y="505"/>
                </a:cubicBezTo>
                <a:cubicBezTo>
                  <a:pt x="4999" y="505"/>
                  <a:pt x="4997" y="506"/>
                  <a:pt x="4995" y="508"/>
                </a:cubicBezTo>
                <a:lnTo>
                  <a:pt x="4999" y="518"/>
                </a:lnTo>
                <a:lnTo>
                  <a:pt x="4992" y="528"/>
                </a:lnTo>
                <a:lnTo>
                  <a:pt x="4999" y="525"/>
                </a:lnTo>
                <a:lnTo>
                  <a:pt x="4999" y="541"/>
                </a:lnTo>
                <a:lnTo>
                  <a:pt x="4989" y="548"/>
                </a:lnTo>
                <a:lnTo>
                  <a:pt x="4989" y="558"/>
                </a:lnTo>
                <a:lnTo>
                  <a:pt x="4982" y="561"/>
                </a:lnTo>
                <a:lnTo>
                  <a:pt x="4982" y="578"/>
                </a:lnTo>
                <a:lnTo>
                  <a:pt x="4989" y="584"/>
                </a:lnTo>
                <a:cubicBezTo>
                  <a:pt x="4989" y="587"/>
                  <a:pt x="4989" y="588"/>
                  <a:pt x="4989" y="589"/>
                </a:cubicBezTo>
                <a:cubicBezTo>
                  <a:pt x="4989" y="590"/>
                  <a:pt x="4986" y="594"/>
                  <a:pt x="4982" y="599"/>
                </a:cubicBezTo>
                <a:cubicBezTo>
                  <a:pt x="4977" y="605"/>
                  <a:pt x="4974" y="610"/>
                  <a:pt x="4972" y="614"/>
                </a:cubicBezTo>
                <a:lnTo>
                  <a:pt x="4975" y="621"/>
                </a:lnTo>
                <a:lnTo>
                  <a:pt x="4962" y="637"/>
                </a:lnTo>
                <a:lnTo>
                  <a:pt x="4939" y="644"/>
                </a:lnTo>
                <a:lnTo>
                  <a:pt x="4939" y="651"/>
                </a:lnTo>
                <a:lnTo>
                  <a:pt x="4935" y="654"/>
                </a:lnTo>
                <a:lnTo>
                  <a:pt x="4929" y="674"/>
                </a:lnTo>
                <a:lnTo>
                  <a:pt x="4922" y="674"/>
                </a:lnTo>
                <a:cubicBezTo>
                  <a:pt x="4922" y="676"/>
                  <a:pt x="4922" y="679"/>
                  <a:pt x="4922" y="682"/>
                </a:cubicBezTo>
                <a:cubicBezTo>
                  <a:pt x="4922" y="686"/>
                  <a:pt x="4922" y="689"/>
                  <a:pt x="4922" y="694"/>
                </a:cubicBezTo>
                <a:cubicBezTo>
                  <a:pt x="4922" y="698"/>
                  <a:pt x="4920" y="702"/>
                  <a:pt x="4916" y="704"/>
                </a:cubicBezTo>
                <a:cubicBezTo>
                  <a:pt x="4911" y="706"/>
                  <a:pt x="4909" y="711"/>
                  <a:pt x="4909" y="719"/>
                </a:cubicBezTo>
                <a:cubicBezTo>
                  <a:pt x="4909" y="727"/>
                  <a:pt x="4908" y="732"/>
                  <a:pt x="4906" y="734"/>
                </a:cubicBezTo>
                <a:cubicBezTo>
                  <a:pt x="4903" y="736"/>
                  <a:pt x="4902" y="740"/>
                  <a:pt x="4902" y="745"/>
                </a:cubicBezTo>
                <a:cubicBezTo>
                  <a:pt x="4902" y="751"/>
                  <a:pt x="4901" y="756"/>
                  <a:pt x="4899" y="760"/>
                </a:cubicBezTo>
                <a:cubicBezTo>
                  <a:pt x="4897" y="765"/>
                  <a:pt x="4893" y="774"/>
                  <a:pt x="4889" y="787"/>
                </a:cubicBezTo>
                <a:lnTo>
                  <a:pt x="4882" y="797"/>
                </a:lnTo>
                <a:lnTo>
                  <a:pt x="4882" y="807"/>
                </a:lnTo>
                <a:lnTo>
                  <a:pt x="4886" y="810"/>
                </a:lnTo>
                <a:lnTo>
                  <a:pt x="4919" y="780"/>
                </a:lnTo>
                <a:lnTo>
                  <a:pt x="4919" y="774"/>
                </a:lnTo>
                <a:lnTo>
                  <a:pt x="4922" y="774"/>
                </a:lnTo>
                <a:lnTo>
                  <a:pt x="4925" y="757"/>
                </a:lnTo>
                <a:lnTo>
                  <a:pt x="4922" y="757"/>
                </a:lnTo>
                <a:lnTo>
                  <a:pt x="4922" y="750"/>
                </a:lnTo>
                <a:lnTo>
                  <a:pt x="4925" y="750"/>
                </a:lnTo>
                <a:lnTo>
                  <a:pt x="4929" y="744"/>
                </a:lnTo>
                <a:lnTo>
                  <a:pt x="4925" y="730"/>
                </a:lnTo>
                <a:cubicBezTo>
                  <a:pt x="4928" y="726"/>
                  <a:pt x="4931" y="719"/>
                  <a:pt x="4935" y="710"/>
                </a:cubicBezTo>
                <a:lnTo>
                  <a:pt x="4945" y="704"/>
                </a:lnTo>
                <a:lnTo>
                  <a:pt x="4949" y="707"/>
                </a:lnTo>
                <a:lnTo>
                  <a:pt x="4949" y="704"/>
                </a:lnTo>
                <a:cubicBezTo>
                  <a:pt x="4947" y="702"/>
                  <a:pt x="4945" y="697"/>
                  <a:pt x="4944" y="689"/>
                </a:cubicBezTo>
                <a:cubicBezTo>
                  <a:pt x="4943" y="681"/>
                  <a:pt x="4943" y="675"/>
                  <a:pt x="4945" y="671"/>
                </a:cubicBezTo>
                <a:cubicBezTo>
                  <a:pt x="4948" y="666"/>
                  <a:pt x="4950" y="660"/>
                  <a:pt x="4952" y="651"/>
                </a:cubicBezTo>
                <a:lnTo>
                  <a:pt x="4959" y="651"/>
                </a:lnTo>
                <a:cubicBezTo>
                  <a:pt x="4959" y="655"/>
                  <a:pt x="4961" y="658"/>
                  <a:pt x="4965" y="661"/>
                </a:cubicBezTo>
                <a:lnTo>
                  <a:pt x="4972" y="657"/>
                </a:lnTo>
                <a:lnTo>
                  <a:pt x="4979" y="657"/>
                </a:lnTo>
                <a:lnTo>
                  <a:pt x="4979" y="644"/>
                </a:lnTo>
                <a:lnTo>
                  <a:pt x="4985" y="644"/>
                </a:lnTo>
                <a:lnTo>
                  <a:pt x="4995" y="618"/>
                </a:lnTo>
                <a:lnTo>
                  <a:pt x="4989" y="614"/>
                </a:lnTo>
                <a:cubicBezTo>
                  <a:pt x="4989" y="612"/>
                  <a:pt x="4989" y="610"/>
                  <a:pt x="4989" y="608"/>
                </a:cubicBezTo>
                <a:cubicBezTo>
                  <a:pt x="4989" y="605"/>
                  <a:pt x="4990" y="603"/>
                  <a:pt x="4992" y="599"/>
                </a:cubicBezTo>
                <a:cubicBezTo>
                  <a:pt x="4994" y="596"/>
                  <a:pt x="4997" y="588"/>
                  <a:pt x="5002" y="574"/>
                </a:cubicBezTo>
                <a:cubicBezTo>
                  <a:pt x="5006" y="561"/>
                  <a:pt x="5009" y="551"/>
                  <a:pt x="5010" y="543"/>
                </a:cubicBezTo>
                <a:cubicBezTo>
                  <a:pt x="5011" y="535"/>
                  <a:pt x="5013" y="526"/>
                  <a:pt x="5015" y="515"/>
                </a:cubicBezTo>
                <a:cubicBezTo>
                  <a:pt x="5017" y="504"/>
                  <a:pt x="5022" y="496"/>
                  <a:pt x="5028" y="491"/>
                </a:cubicBezTo>
                <a:lnTo>
                  <a:pt x="5038" y="488"/>
                </a:lnTo>
                <a:cubicBezTo>
                  <a:pt x="5036" y="490"/>
                  <a:pt x="5034" y="494"/>
                  <a:pt x="5033" y="498"/>
                </a:cubicBezTo>
                <a:cubicBezTo>
                  <a:pt x="5032" y="502"/>
                  <a:pt x="5028" y="511"/>
                  <a:pt x="5022" y="523"/>
                </a:cubicBezTo>
                <a:cubicBezTo>
                  <a:pt x="5015" y="535"/>
                  <a:pt x="5012" y="544"/>
                  <a:pt x="5012" y="549"/>
                </a:cubicBezTo>
                <a:cubicBezTo>
                  <a:pt x="5012" y="555"/>
                  <a:pt x="5012" y="564"/>
                  <a:pt x="5012" y="578"/>
                </a:cubicBezTo>
                <a:lnTo>
                  <a:pt x="5018" y="578"/>
                </a:lnTo>
                <a:lnTo>
                  <a:pt x="5008" y="588"/>
                </a:lnTo>
                <a:lnTo>
                  <a:pt x="5012" y="591"/>
                </a:lnTo>
                <a:lnTo>
                  <a:pt x="5015" y="604"/>
                </a:lnTo>
                <a:lnTo>
                  <a:pt x="5008" y="604"/>
                </a:lnTo>
                <a:lnTo>
                  <a:pt x="5008" y="611"/>
                </a:lnTo>
                <a:lnTo>
                  <a:pt x="5018" y="614"/>
                </a:lnTo>
                <a:cubicBezTo>
                  <a:pt x="5025" y="594"/>
                  <a:pt x="5034" y="572"/>
                  <a:pt x="5045" y="548"/>
                </a:cubicBezTo>
                <a:lnTo>
                  <a:pt x="5022" y="618"/>
                </a:lnTo>
                <a:cubicBezTo>
                  <a:pt x="5022" y="620"/>
                  <a:pt x="5023" y="621"/>
                  <a:pt x="5027" y="621"/>
                </a:cubicBezTo>
                <a:cubicBezTo>
                  <a:pt x="5030" y="621"/>
                  <a:pt x="5032" y="623"/>
                  <a:pt x="5032" y="627"/>
                </a:cubicBezTo>
                <a:cubicBezTo>
                  <a:pt x="5032" y="632"/>
                  <a:pt x="5032" y="637"/>
                  <a:pt x="5032" y="644"/>
                </a:cubicBezTo>
                <a:cubicBezTo>
                  <a:pt x="5036" y="642"/>
                  <a:pt x="5049" y="639"/>
                  <a:pt x="5070" y="634"/>
                </a:cubicBezTo>
                <a:cubicBezTo>
                  <a:pt x="5091" y="630"/>
                  <a:pt x="5120" y="623"/>
                  <a:pt x="5158" y="614"/>
                </a:cubicBezTo>
                <a:cubicBezTo>
                  <a:pt x="5196" y="605"/>
                  <a:pt x="5217" y="600"/>
                  <a:pt x="5223" y="598"/>
                </a:cubicBezTo>
                <a:cubicBezTo>
                  <a:pt x="5228" y="595"/>
                  <a:pt x="5234" y="594"/>
                  <a:pt x="5241" y="594"/>
                </a:cubicBezTo>
                <a:cubicBezTo>
                  <a:pt x="5248" y="594"/>
                  <a:pt x="5253" y="594"/>
                  <a:pt x="5257" y="593"/>
                </a:cubicBezTo>
                <a:cubicBezTo>
                  <a:pt x="5262" y="592"/>
                  <a:pt x="5267" y="592"/>
                  <a:pt x="5274" y="594"/>
                </a:cubicBezTo>
                <a:lnTo>
                  <a:pt x="5281" y="588"/>
                </a:lnTo>
                <a:cubicBezTo>
                  <a:pt x="5285" y="585"/>
                  <a:pt x="5290" y="585"/>
                  <a:pt x="5294" y="588"/>
                </a:cubicBezTo>
                <a:lnTo>
                  <a:pt x="5304" y="581"/>
                </a:lnTo>
                <a:lnTo>
                  <a:pt x="5317" y="578"/>
                </a:lnTo>
                <a:lnTo>
                  <a:pt x="5324" y="588"/>
                </a:lnTo>
                <a:cubicBezTo>
                  <a:pt x="5322" y="592"/>
                  <a:pt x="5320" y="595"/>
                  <a:pt x="5319" y="596"/>
                </a:cubicBezTo>
                <a:cubicBezTo>
                  <a:pt x="5318" y="597"/>
                  <a:pt x="5317" y="598"/>
                  <a:pt x="5317" y="599"/>
                </a:cubicBezTo>
                <a:cubicBezTo>
                  <a:pt x="5317" y="600"/>
                  <a:pt x="5317" y="603"/>
                  <a:pt x="5317" y="608"/>
                </a:cubicBezTo>
                <a:cubicBezTo>
                  <a:pt x="5328" y="608"/>
                  <a:pt x="5337" y="609"/>
                  <a:pt x="5342" y="611"/>
                </a:cubicBezTo>
                <a:cubicBezTo>
                  <a:pt x="5348" y="613"/>
                  <a:pt x="5353" y="613"/>
                  <a:pt x="5357" y="609"/>
                </a:cubicBezTo>
                <a:cubicBezTo>
                  <a:pt x="5362" y="606"/>
                  <a:pt x="5365" y="604"/>
                  <a:pt x="5367" y="603"/>
                </a:cubicBezTo>
                <a:cubicBezTo>
                  <a:pt x="5369" y="601"/>
                  <a:pt x="5371" y="601"/>
                  <a:pt x="5374" y="601"/>
                </a:cubicBezTo>
                <a:cubicBezTo>
                  <a:pt x="5374" y="603"/>
                  <a:pt x="5373" y="606"/>
                  <a:pt x="5372" y="611"/>
                </a:cubicBezTo>
                <a:cubicBezTo>
                  <a:pt x="5371" y="615"/>
                  <a:pt x="5370" y="619"/>
                  <a:pt x="5370" y="623"/>
                </a:cubicBezTo>
                <a:cubicBezTo>
                  <a:pt x="5370" y="626"/>
                  <a:pt x="5370" y="628"/>
                  <a:pt x="5369" y="629"/>
                </a:cubicBezTo>
                <a:cubicBezTo>
                  <a:pt x="5368" y="630"/>
                  <a:pt x="5367" y="632"/>
                  <a:pt x="5367" y="634"/>
                </a:cubicBezTo>
                <a:lnTo>
                  <a:pt x="5377" y="631"/>
                </a:lnTo>
                <a:lnTo>
                  <a:pt x="5387" y="608"/>
                </a:lnTo>
                <a:lnTo>
                  <a:pt x="5377" y="598"/>
                </a:lnTo>
                <a:lnTo>
                  <a:pt x="5394" y="591"/>
                </a:lnTo>
                <a:lnTo>
                  <a:pt x="5387" y="601"/>
                </a:lnTo>
                <a:lnTo>
                  <a:pt x="5394" y="601"/>
                </a:lnTo>
                <a:lnTo>
                  <a:pt x="5394" y="611"/>
                </a:lnTo>
                <a:lnTo>
                  <a:pt x="5404" y="614"/>
                </a:lnTo>
                <a:lnTo>
                  <a:pt x="5437" y="601"/>
                </a:lnTo>
                <a:lnTo>
                  <a:pt x="5440" y="591"/>
                </a:lnTo>
                <a:lnTo>
                  <a:pt x="5480" y="584"/>
                </a:lnTo>
                <a:lnTo>
                  <a:pt x="5480" y="594"/>
                </a:lnTo>
                <a:lnTo>
                  <a:pt x="5473" y="594"/>
                </a:lnTo>
                <a:lnTo>
                  <a:pt x="5477" y="598"/>
                </a:lnTo>
                <a:cubicBezTo>
                  <a:pt x="5470" y="606"/>
                  <a:pt x="5463" y="616"/>
                  <a:pt x="5457" y="627"/>
                </a:cubicBezTo>
                <a:lnTo>
                  <a:pt x="5467" y="631"/>
                </a:lnTo>
                <a:lnTo>
                  <a:pt x="5467" y="634"/>
                </a:lnTo>
                <a:lnTo>
                  <a:pt x="5457" y="637"/>
                </a:lnTo>
                <a:lnTo>
                  <a:pt x="5453" y="621"/>
                </a:lnTo>
                <a:cubicBezTo>
                  <a:pt x="5449" y="627"/>
                  <a:pt x="5445" y="627"/>
                  <a:pt x="5440" y="621"/>
                </a:cubicBezTo>
                <a:lnTo>
                  <a:pt x="5440" y="637"/>
                </a:lnTo>
                <a:lnTo>
                  <a:pt x="5433" y="634"/>
                </a:lnTo>
                <a:lnTo>
                  <a:pt x="5423" y="644"/>
                </a:lnTo>
                <a:lnTo>
                  <a:pt x="5414" y="664"/>
                </a:lnTo>
                <a:lnTo>
                  <a:pt x="5404" y="667"/>
                </a:lnTo>
                <a:lnTo>
                  <a:pt x="5404" y="687"/>
                </a:lnTo>
                <a:cubicBezTo>
                  <a:pt x="5406" y="689"/>
                  <a:pt x="5410" y="691"/>
                  <a:pt x="5417" y="691"/>
                </a:cubicBezTo>
                <a:lnTo>
                  <a:pt x="5423" y="701"/>
                </a:lnTo>
                <a:lnTo>
                  <a:pt x="5430" y="701"/>
                </a:lnTo>
                <a:lnTo>
                  <a:pt x="5427" y="707"/>
                </a:lnTo>
                <a:lnTo>
                  <a:pt x="5433" y="724"/>
                </a:lnTo>
                <a:lnTo>
                  <a:pt x="5447" y="720"/>
                </a:lnTo>
                <a:cubicBezTo>
                  <a:pt x="5445" y="732"/>
                  <a:pt x="5447" y="740"/>
                  <a:pt x="5453" y="747"/>
                </a:cubicBezTo>
                <a:cubicBezTo>
                  <a:pt x="5469" y="736"/>
                  <a:pt x="5484" y="728"/>
                  <a:pt x="5500" y="724"/>
                </a:cubicBezTo>
                <a:lnTo>
                  <a:pt x="5510" y="727"/>
                </a:lnTo>
                <a:lnTo>
                  <a:pt x="5490" y="750"/>
                </a:lnTo>
                <a:lnTo>
                  <a:pt x="5497" y="757"/>
                </a:lnTo>
                <a:lnTo>
                  <a:pt x="5493" y="767"/>
                </a:lnTo>
                <a:lnTo>
                  <a:pt x="5506" y="767"/>
                </a:lnTo>
                <a:cubicBezTo>
                  <a:pt x="5495" y="778"/>
                  <a:pt x="5488" y="786"/>
                  <a:pt x="5483" y="792"/>
                </a:cubicBezTo>
                <a:cubicBezTo>
                  <a:pt x="5479" y="797"/>
                  <a:pt x="5476" y="802"/>
                  <a:pt x="5475" y="805"/>
                </a:cubicBezTo>
                <a:cubicBezTo>
                  <a:pt x="5474" y="808"/>
                  <a:pt x="5473" y="812"/>
                  <a:pt x="5473" y="817"/>
                </a:cubicBezTo>
                <a:lnTo>
                  <a:pt x="5483" y="823"/>
                </a:lnTo>
                <a:cubicBezTo>
                  <a:pt x="5479" y="830"/>
                  <a:pt x="5479" y="836"/>
                  <a:pt x="5483" y="840"/>
                </a:cubicBezTo>
                <a:lnTo>
                  <a:pt x="5477" y="847"/>
                </a:lnTo>
                <a:cubicBezTo>
                  <a:pt x="5472" y="858"/>
                  <a:pt x="5466" y="868"/>
                  <a:pt x="5457" y="876"/>
                </a:cubicBezTo>
                <a:cubicBezTo>
                  <a:pt x="5446" y="879"/>
                  <a:pt x="5436" y="883"/>
                  <a:pt x="5427" y="890"/>
                </a:cubicBezTo>
                <a:cubicBezTo>
                  <a:pt x="5427" y="899"/>
                  <a:pt x="5426" y="905"/>
                  <a:pt x="5423" y="910"/>
                </a:cubicBezTo>
                <a:cubicBezTo>
                  <a:pt x="5410" y="919"/>
                  <a:pt x="5398" y="925"/>
                  <a:pt x="5387" y="930"/>
                </a:cubicBezTo>
                <a:lnTo>
                  <a:pt x="5374" y="943"/>
                </a:lnTo>
                <a:cubicBezTo>
                  <a:pt x="5374" y="943"/>
                  <a:pt x="5373" y="943"/>
                  <a:pt x="5372" y="943"/>
                </a:cubicBezTo>
                <a:cubicBezTo>
                  <a:pt x="5371" y="943"/>
                  <a:pt x="5369" y="944"/>
                  <a:pt x="5367" y="946"/>
                </a:cubicBezTo>
                <a:cubicBezTo>
                  <a:pt x="5365" y="948"/>
                  <a:pt x="5360" y="952"/>
                  <a:pt x="5354" y="958"/>
                </a:cubicBezTo>
                <a:cubicBezTo>
                  <a:pt x="5347" y="963"/>
                  <a:pt x="5341" y="967"/>
                  <a:pt x="5336" y="969"/>
                </a:cubicBezTo>
                <a:cubicBezTo>
                  <a:pt x="5330" y="972"/>
                  <a:pt x="5323" y="975"/>
                  <a:pt x="5314" y="979"/>
                </a:cubicBezTo>
                <a:lnTo>
                  <a:pt x="5304" y="993"/>
                </a:lnTo>
                <a:lnTo>
                  <a:pt x="5271" y="1013"/>
                </a:lnTo>
                <a:lnTo>
                  <a:pt x="5261" y="1023"/>
                </a:lnTo>
                <a:lnTo>
                  <a:pt x="5221" y="1052"/>
                </a:lnTo>
                <a:lnTo>
                  <a:pt x="5211" y="1062"/>
                </a:lnTo>
                <a:lnTo>
                  <a:pt x="5191" y="1079"/>
                </a:lnTo>
                <a:lnTo>
                  <a:pt x="5184" y="1086"/>
                </a:lnTo>
                <a:cubicBezTo>
                  <a:pt x="5169" y="1097"/>
                  <a:pt x="5158" y="1106"/>
                  <a:pt x="5151" y="1112"/>
                </a:cubicBezTo>
                <a:cubicBezTo>
                  <a:pt x="5145" y="1119"/>
                  <a:pt x="5136" y="1124"/>
                  <a:pt x="5126" y="1127"/>
                </a:cubicBezTo>
                <a:cubicBezTo>
                  <a:pt x="5116" y="1130"/>
                  <a:pt x="5109" y="1132"/>
                  <a:pt x="5103" y="1132"/>
                </a:cubicBezTo>
                <a:cubicBezTo>
                  <a:pt x="5098" y="1132"/>
                  <a:pt x="5093" y="1133"/>
                  <a:pt x="5090" y="1134"/>
                </a:cubicBezTo>
                <a:cubicBezTo>
                  <a:pt x="5086" y="1135"/>
                  <a:pt x="5080" y="1135"/>
                  <a:pt x="5072" y="1135"/>
                </a:cubicBezTo>
                <a:lnTo>
                  <a:pt x="5075" y="1142"/>
                </a:lnTo>
                <a:lnTo>
                  <a:pt x="5068" y="1139"/>
                </a:lnTo>
                <a:lnTo>
                  <a:pt x="5035" y="1159"/>
                </a:lnTo>
                <a:lnTo>
                  <a:pt x="5032" y="1169"/>
                </a:lnTo>
                <a:lnTo>
                  <a:pt x="5022" y="1169"/>
                </a:lnTo>
                <a:cubicBezTo>
                  <a:pt x="5022" y="1169"/>
                  <a:pt x="5024" y="1166"/>
                  <a:pt x="5028" y="1162"/>
                </a:cubicBezTo>
                <a:lnTo>
                  <a:pt x="5002" y="1179"/>
                </a:lnTo>
                <a:lnTo>
                  <a:pt x="4999" y="1195"/>
                </a:lnTo>
                <a:cubicBezTo>
                  <a:pt x="4994" y="1193"/>
                  <a:pt x="4990" y="1191"/>
                  <a:pt x="4985" y="1189"/>
                </a:cubicBezTo>
                <a:lnTo>
                  <a:pt x="4972" y="1202"/>
                </a:lnTo>
                <a:lnTo>
                  <a:pt x="4965" y="1195"/>
                </a:lnTo>
                <a:lnTo>
                  <a:pt x="4955" y="1195"/>
                </a:lnTo>
                <a:lnTo>
                  <a:pt x="4955" y="1202"/>
                </a:lnTo>
                <a:lnTo>
                  <a:pt x="4942" y="1208"/>
                </a:lnTo>
                <a:lnTo>
                  <a:pt x="4942" y="1205"/>
                </a:lnTo>
                <a:cubicBezTo>
                  <a:pt x="4935" y="1210"/>
                  <a:pt x="4930" y="1211"/>
                  <a:pt x="4925" y="1208"/>
                </a:cubicBezTo>
                <a:cubicBezTo>
                  <a:pt x="4921" y="1213"/>
                  <a:pt x="4916" y="1218"/>
                  <a:pt x="4911" y="1223"/>
                </a:cubicBezTo>
                <a:cubicBezTo>
                  <a:pt x="4905" y="1229"/>
                  <a:pt x="4902" y="1232"/>
                  <a:pt x="4902" y="1233"/>
                </a:cubicBezTo>
                <a:cubicBezTo>
                  <a:pt x="4902" y="1234"/>
                  <a:pt x="4902" y="1237"/>
                  <a:pt x="4902" y="1242"/>
                </a:cubicBezTo>
                <a:lnTo>
                  <a:pt x="4896" y="1232"/>
                </a:lnTo>
                <a:lnTo>
                  <a:pt x="4872" y="1258"/>
                </a:lnTo>
                <a:lnTo>
                  <a:pt x="4866" y="1258"/>
                </a:lnTo>
                <a:lnTo>
                  <a:pt x="4862" y="1265"/>
                </a:lnTo>
                <a:cubicBezTo>
                  <a:pt x="4854" y="1267"/>
                  <a:pt x="4846" y="1268"/>
                  <a:pt x="4839" y="1268"/>
                </a:cubicBezTo>
                <a:lnTo>
                  <a:pt x="4839" y="1272"/>
                </a:lnTo>
                <a:lnTo>
                  <a:pt x="4826" y="1278"/>
                </a:lnTo>
                <a:cubicBezTo>
                  <a:pt x="4826" y="1280"/>
                  <a:pt x="4826" y="1282"/>
                  <a:pt x="4828" y="1282"/>
                </a:cubicBezTo>
                <a:cubicBezTo>
                  <a:pt x="4829" y="1282"/>
                  <a:pt x="4828" y="1287"/>
                  <a:pt x="4826" y="1298"/>
                </a:cubicBezTo>
                <a:cubicBezTo>
                  <a:pt x="4824" y="1309"/>
                  <a:pt x="4821" y="1316"/>
                  <a:pt x="4819" y="1320"/>
                </a:cubicBezTo>
                <a:cubicBezTo>
                  <a:pt x="4817" y="1323"/>
                  <a:pt x="4816" y="1326"/>
                  <a:pt x="4818" y="1328"/>
                </a:cubicBezTo>
                <a:cubicBezTo>
                  <a:pt x="4819" y="1330"/>
                  <a:pt x="4819" y="1335"/>
                  <a:pt x="4818" y="1343"/>
                </a:cubicBezTo>
                <a:cubicBezTo>
                  <a:pt x="4816" y="1351"/>
                  <a:pt x="4815" y="1355"/>
                  <a:pt x="4814" y="1356"/>
                </a:cubicBezTo>
                <a:cubicBezTo>
                  <a:pt x="4813" y="1357"/>
                  <a:pt x="4811" y="1359"/>
                  <a:pt x="4809" y="1361"/>
                </a:cubicBezTo>
                <a:cubicBezTo>
                  <a:pt x="4809" y="1361"/>
                  <a:pt x="4810" y="1362"/>
                  <a:pt x="4811" y="1363"/>
                </a:cubicBezTo>
                <a:cubicBezTo>
                  <a:pt x="4812" y="1364"/>
                  <a:pt x="4811" y="1369"/>
                  <a:pt x="4809" y="1378"/>
                </a:cubicBezTo>
                <a:cubicBezTo>
                  <a:pt x="4807" y="1387"/>
                  <a:pt x="4803" y="1398"/>
                  <a:pt x="4798" y="1413"/>
                </a:cubicBezTo>
                <a:cubicBezTo>
                  <a:pt x="4792" y="1427"/>
                  <a:pt x="4790" y="1436"/>
                  <a:pt x="4791" y="1441"/>
                </a:cubicBezTo>
                <a:cubicBezTo>
                  <a:pt x="4792" y="1445"/>
                  <a:pt x="4792" y="1449"/>
                  <a:pt x="4789" y="1451"/>
                </a:cubicBezTo>
                <a:cubicBezTo>
                  <a:pt x="4787" y="1453"/>
                  <a:pt x="4785" y="1457"/>
                  <a:pt x="4783" y="1464"/>
                </a:cubicBezTo>
                <a:lnTo>
                  <a:pt x="4789" y="1471"/>
                </a:lnTo>
                <a:cubicBezTo>
                  <a:pt x="4831" y="1453"/>
                  <a:pt x="4865" y="1440"/>
                  <a:pt x="4891" y="1433"/>
                </a:cubicBezTo>
                <a:cubicBezTo>
                  <a:pt x="4916" y="1425"/>
                  <a:pt x="4943" y="1413"/>
                  <a:pt x="4972" y="1398"/>
                </a:cubicBezTo>
                <a:cubicBezTo>
                  <a:pt x="5001" y="1382"/>
                  <a:pt x="5023" y="1370"/>
                  <a:pt x="5038" y="1361"/>
                </a:cubicBezTo>
                <a:cubicBezTo>
                  <a:pt x="5054" y="1352"/>
                  <a:pt x="5068" y="1345"/>
                  <a:pt x="5080" y="1338"/>
                </a:cubicBezTo>
                <a:cubicBezTo>
                  <a:pt x="5092" y="1331"/>
                  <a:pt x="5101" y="1325"/>
                  <a:pt x="5108" y="1318"/>
                </a:cubicBezTo>
                <a:cubicBezTo>
                  <a:pt x="5115" y="1311"/>
                  <a:pt x="5124" y="1306"/>
                  <a:pt x="5135" y="1303"/>
                </a:cubicBezTo>
                <a:cubicBezTo>
                  <a:pt x="5146" y="1300"/>
                  <a:pt x="5152" y="1299"/>
                  <a:pt x="5153" y="1300"/>
                </a:cubicBezTo>
                <a:cubicBezTo>
                  <a:pt x="5154" y="1301"/>
                  <a:pt x="5156" y="1301"/>
                  <a:pt x="5158" y="1301"/>
                </a:cubicBezTo>
                <a:lnTo>
                  <a:pt x="5161" y="1298"/>
                </a:lnTo>
                <a:lnTo>
                  <a:pt x="5168" y="1295"/>
                </a:lnTo>
                <a:cubicBezTo>
                  <a:pt x="5168" y="1277"/>
                  <a:pt x="5169" y="1260"/>
                  <a:pt x="5171" y="1245"/>
                </a:cubicBezTo>
                <a:lnTo>
                  <a:pt x="5184" y="1245"/>
                </a:lnTo>
                <a:lnTo>
                  <a:pt x="5194" y="1235"/>
                </a:lnTo>
                <a:lnTo>
                  <a:pt x="5198" y="1238"/>
                </a:lnTo>
                <a:lnTo>
                  <a:pt x="5224" y="1238"/>
                </a:lnTo>
                <a:cubicBezTo>
                  <a:pt x="5224" y="1236"/>
                  <a:pt x="5225" y="1232"/>
                  <a:pt x="5228" y="1225"/>
                </a:cubicBezTo>
                <a:lnTo>
                  <a:pt x="5231" y="1225"/>
                </a:lnTo>
                <a:lnTo>
                  <a:pt x="5254" y="1212"/>
                </a:lnTo>
                <a:lnTo>
                  <a:pt x="5257" y="1202"/>
                </a:lnTo>
                <a:lnTo>
                  <a:pt x="5277" y="1199"/>
                </a:lnTo>
                <a:lnTo>
                  <a:pt x="5281" y="1195"/>
                </a:lnTo>
                <a:lnTo>
                  <a:pt x="5291" y="1192"/>
                </a:lnTo>
                <a:lnTo>
                  <a:pt x="5287" y="1202"/>
                </a:lnTo>
                <a:lnTo>
                  <a:pt x="5301" y="1208"/>
                </a:lnTo>
                <a:cubicBezTo>
                  <a:pt x="5305" y="1215"/>
                  <a:pt x="5309" y="1221"/>
                  <a:pt x="5314" y="1225"/>
                </a:cubicBezTo>
                <a:cubicBezTo>
                  <a:pt x="5314" y="1218"/>
                  <a:pt x="5316" y="1213"/>
                  <a:pt x="5321" y="1208"/>
                </a:cubicBezTo>
                <a:cubicBezTo>
                  <a:pt x="5323" y="1211"/>
                  <a:pt x="5325" y="1212"/>
                  <a:pt x="5327" y="1213"/>
                </a:cubicBezTo>
                <a:cubicBezTo>
                  <a:pt x="5329" y="1215"/>
                  <a:pt x="5333" y="1215"/>
                  <a:pt x="5337" y="1215"/>
                </a:cubicBezTo>
                <a:cubicBezTo>
                  <a:pt x="5342" y="1215"/>
                  <a:pt x="5346" y="1215"/>
                  <a:pt x="5350" y="1215"/>
                </a:cubicBezTo>
                <a:lnTo>
                  <a:pt x="5347" y="1208"/>
                </a:lnTo>
                <a:cubicBezTo>
                  <a:pt x="5349" y="1208"/>
                  <a:pt x="5352" y="1208"/>
                  <a:pt x="5355" y="1208"/>
                </a:cubicBezTo>
                <a:cubicBezTo>
                  <a:pt x="5359" y="1208"/>
                  <a:pt x="5361" y="1210"/>
                  <a:pt x="5362" y="1212"/>
                </a:cubicBezTo>
                <a:cubicBezTo>
                  <a:pt x="5363" y="1214"/>
                  <a:pt x="5367" y="1217"/>
                  <a:pt x="5374" y="1222"/>
                </a:cubicBezTo>
                <a:cubicBezTo>
                  <a:pt x="5367" y="1228"/>
                  <a:pt x="5365" y="1235"/>
                  <a:pt x="5367" y="1242"/>
                </a:cubicBezTo>
                <a:lnTo>
                  <a:pt x="5370" y="1235"/>
                </a:lnTo>
                <a:lnTo>
                  <a:pt x="5377" y="1235"/>
                </a:lnTo>
                <a:lnTo>
                  <a:pt x="5377" y="1225"/>
                </a:lnTo>
                <a:lnTo>
                  <a:pt x="5380" y="1225"/>
                </a:lnTo>
                <a:lnTo>
                  <a:pt x="5384" y="1218"/>
                </a:lnTo>
                <a:lnTo>
                  <a:pt x="5397" y="1218"/>
                </a:lnTo>
                <a:lnTo>
                  <a:pt x="5400" y="1235"/>
                </a:lnTo>
                <a:cubicBezTo>
                  <a:pt x="5402" y="1235"/>
                  <a:pt x="5405" y="1234"/>
                  <a:pt x="5409" y="1233"/>
                </a:cubicBezTo>
                <a:cubicBezTo>
                  <a:pt x="5412" y="1232"/>
                  <a:pt x="5415" y="1232"/>
                  <a:pt x="5417" y="1233"/>
                </a:cubicBezTo>
                <a:cubicBezTo>
                  <a:pt x="5419" y="1234"/>
                  <a:pt x="5422" y="1235"/>
                  <a:pt x="5427" y="1235"/>
                </a:cubicBezTo>
                <a:lnTo>
                  <a:pt x="5430" y="1232"/>
                </a:lnTo>
                <a:lnTo>
                  <a:pt x="5460" y="1238"/>
                </a:lnTo>
                <a:cubicBezTo>
                  <a:pt x="5458" y="1245"/>
                  <a:pt x="5460" y="1249"/>
                  <a:pt x="5467" y="1252"/>
                </a:cubicBezTo>
                <a:lnTo>
                  <a:pt x="5467" y="1245"/>
                </a:lnTo>
                <a:lnTo>
                  <a:pt x="5477" y="1245"/>
                </a:lnTo>
                <a:lnTo>
                  <a:pt x="5473" y="1252"/>
                </a:lnTo>
                <a:lnTo>
                  <a:pt x="5483" y="1265"/>
                </a:lnTo>
                <a:lnTo>
                  <a:pt x="5477" y="1282"/>
                </a:lnTo>
                <a:lnTo>
                  <a:pt x="5483" y="1291"/>
                </a:lnTo>
                <a:lnTo>
                  <a:pt x="5477" y="1305"/>
                </a:lnTo>
                <a:lnTo>
                  <a:pt x="5460" y="1311"/>
                </a:lnTo>
                <a:lnTo>
                  <a:pt x="5460" y="1301"/>
                </a:lnTo>
                <a:cubicBezTo>
                  <a:pt x="5449" y="1310"/>
                  <a:pt x="5437" y="1311"/>
                  <a:pt x="5423" y="1305"/>
                </a:cubicBezTo>
                <a:lnTo>
                  <a:pt x="5423" y="1318"/>
                </a:lnTo>
                <a:lnTo>
                  <a:pt x="5417" y="1325"/>
                </a:lnTo>
                <a:cubicBezTo>
                  <a:pt x="5419" y="1327"/>
                  <a:pt x="5421" y="1328"/>
                  <a:pt x="5422" y="1328"/>
                </a:cubicBezTo>
                <a:cubicBezTo>
                  <a:pt x="5423" y="1328"/>
                  <a:pt x="5425" y="1327"/>
                  <a:pt x="5428" y="1326"/>
                </a:cubicBezTo>
                <a:cubicBezTo>
                  <a:pt x="5432" y="1325"/>
                  <a:pt x="5435" y="1325"/>
                  <a:pt x="5437" y="1326"/>
                </a:cubicBezTo>
                <a:cubicBezTo>
                  <a:pt x="5439" y="1327"/>
                  <a:pt x="5442" y="1328"/>
                  <a:pt x="5447" y="1328"/>
                </a:cubicBezTo>
                <a:lnTo>
                  <a:pt x="5450" y="1345"/>
                </a:lnTo>
                <a:lnTo>
                  <a:pt x="5457" y="1341"/>
                </a:lnTo>
                <a:lnTo>
                  <a:pt x="5467" y="1345"/>
                </a:lnTo>
                <a:lnTo>
                  <a:pt x="5473" y="1358"/>
                </a:lnTo>
                <a:lnTo>
                  <a:pt x="5470" y="1368"/>
                </a:lnTo>
                <a:lnTo>
                  <a:pt x="5477" y="1374"/>
                </a:lnTo>
                <a:cubicBezTo>
                  <a:pt x="5472" y="1377"/>
                  <a:pt x="5468" y="1379"/>
                  <a:pt x="5465" y="1381"/>
                </a:cubicBezTo>
                <a:cubicBezTo>
                  <a:pt x="5462" y="1383"/>
                  <a:pt x="5457" y="1383"/>
                  <a:pt x="5452" y="1381"/>
                </a:cubicBezTo>
                <a:cubicBezTo>
                  <a:pt x="5446" y="1379"/>
                  <a:pt x="5438" y="1378"/>
                  <a:pt x="5427" y="1378"/>
                </a:cubicBezTo>
                <a:lnTo>
                  <a:pt x="5414" y="1398"/>
                </a:lnTo>
                <a:cubicBezTo>
                  <a:pt x="5407" y="1398"/>
                  <a:pt x="5398" y="1397"/>
                  <a:pt x="5387" y="1394"/>
                </a:cubicBezTo>
                <a:cubicBezTo>
                  <a:pt x="5376" y="1392"/>
                  <a:pt x="5365" y="1393"/>
                  <a:pt x="5355" y="1398"/>
                </a:cubicBezTo>
                <a:cubicBezTo>
                  <a:pt x="5345" y="1402"/>
                  <a:pt x="5339" y="1404"/>
                  <a:pt x="5337" y="1403"/>
                </a:cubicBezTo>
                <a:cubicBezTo>
                  <a:pt x="5335" y="1402"/>
                  <a:pt x="5333" y="1401"/>
                  <a:pt x="5331" y="1401"/>
                </a:cubicBezTo>
                <a:lnTo>
                  <a:pt x="5331" y="1411"/>
                </a:lnTo>
                <a:lnTo>
                  <a:pt x="5284" y="1431"/>
                </a:lnTo>
                <a:lnTo>
                  <a:pt x="5284" y="1444"/>
                </a:lnTo>
                <a:lnTo>
                  <a:pt x="5277" y="1438"/>
                </a:lnTo>
                <a:lnTo>
                  <a:pt x="5224" y="1484"/>
                </a:lnTo>
                <a:lnTo>
                  <a:pt x="5221" y="1494"/>
                </a:lnTo>
                <a:lnTo>
                  <a:pt x="5208" y="1501"/>
                </a:lnTo>
                <a:lnTo>
                  <a:pt x="5211" y="1497"/>
                </a:lnTo>
                <a:lnTo>
                  <a:pt x="5218" y="1497"/>
                </a:lnTo>
                <a:lnTo>
                  <a:pt x="5221" y="1484"/>
                </a:lnTo>
                <a:cubicBezTo>
                  <a:pt x="5217" y="1488"/>
                  <a:pt x="5212" y="1490"/>
                  <a:pt x="5208" y="1487"/>
                </a:cubicBezTo>
                <a:lnTo>
                  <a:pt x="5201" y="1497"/>
                </a:lnTo>
                <a:cubicBezTo>
                  <a:pt x="5197" y="1500"/>
                  <a:pt x="5193" y="1501"/>
                  <a:pt x="5191" y="1501"/>
                </a:cubicBezTo>
                <a:cubicBezTo>
                  <a:pt x="5176" y="1512"/>
                  <a:pt x="5169" y="1525"/>
                  <a:pt x="5171" y="1540"/>
                </a:cubicBezTo>
                <a:lnTo>
                  <a:pt x="5168" y="1544"/>
                </a:lnTo>
                <a:cubicBezTo>
                  <a:pt x="5163" y="1539"/>
                  <a:pt x="5161" y="1535"/>
                  <a:pt x="5161" y="1531"/>
                </a:cubicBezTo>
                <a:lnTo>
                  <a:pt x="5158" y="1531"/>
                </a:lnTo>
                <a:lnTo>
                  <a:pt x="5155" y="1540"/>
                </a:lnTo>
                <a:lnTo>
                  <a:pt x="5148" y="1537"/>
                </a:lnTo>
                <a:lnTo>
                  <a:pt x="5138" y="1550"/>
                </a:lnTo>
                <a:cubicBezTo>
                  <a:pt x="5138" y="1553"/>
                  <a:pt x="5139" y="1554"/>
                  <a:pt x="5140" y="1554"/>
                </a:cubicBezTo>
                <a:cubicBezTo>
                  <a:pt x="5141" y="1554"/>
                  <a:pt x="5141" y="1555"/>
                  <a:pt x="5141" y="1559"/>
                </a:cubicBezTo>
                <a:cubicBezTo>
                  <a:pt x="5141" y="1562"/>
                  <a:pt x="5140" y="1566"/>
                  <a:pt x="5138" y="1570"/>
                </a:cubicBezTo>
                <a:lnTo>
                  <a:pt x="5138" y="1554"/>
                </a:lnTo>
                <a:lnTo>
                  <a:pt x="5131" y="1554"/>
                </a:lnTo>
                <a:lnTo>
                  <a:pt x="5128" y="1580"/>
                </a:lnTo>
                <a:lnTo>
                  <a:pt x="5128" y="1574"/>
                </a:lnTo>
                <a:lnTo>
                  <a:pt x="5118" y="1564"/>
                </a:lnTo>
                <a:lnTo>
                  <a:pt x="5118" y="1570"/>
                </a:lnTo>
                <a:lnTo>
                  <a:pt x="5111" y="1577"/>
                </a:lnTo>
                <a:lnTo>
                  <a:pt x="5115" y="1580"/>
                </a:lnTo>
                <a:cubicBezTo>
                  <a:pt x="5108" y="1589"/>
                  <a:pt x="5101" y="1594"/>
                  <a:pt x="5095" y="1594"/>
                </a:cubicBezTo>
                <a:lnTo>
                  <a:pt x="5095" y="1600"/>
                </a:lnTo>
                <a:lnTo>
                  <a:pt x="5075" y="1610"/>
                </a:lnTo>
                <a:lnTo>
                  <a:pt x="5055" y="1630"/>
                </a:lnTo>
                <a:lnTo>
                  <a:pt x="5052" y="1623"/>
                </a:lnTo>
                <a:lnTo>
                  <a:pt x="5042" y="1633"/>
                </a:lnTo>
                <a:cubicBezTo>
                  <a:pt x="5022" y="1649"/>
                  <a:pt x="5003" y="1664"/>
                  <a:pt x="4985" y="1680"/>
                </a:cubicBezTo>
                <a:lnTo>
                  <a:pt x="4992" y="1683"/>
                </a:lnTo>
                <a:lnTo>
                  <a:pt x="4965" y="1697"/>
                </a:lnTo>
                <a:lnTo>
                  <a:pt x="4962" y="1697"/>
                </a:lnTo>
                <a:lnTo>
                  <a:pt x="4955" y="1706"/>
                </a:lnTo>
                <a:cubicBezTo>
                  <a:pt x="4940" y="1713"/>
                  <a:pt x="4925" y="1722"/>
                  <a:pt x="4912" y="1733"/>
                </a:cubicBezTo>
                <a:lnTo>
                  <a:pt x="4872" y="1773"/>
                </a:lnTo>
                <a:lnTo>
                  <a:pt x="4866" y="1783"/>
                </a:lnTo>
                <a:cubicBezTo>
                  <a:pt x="4857" y="1789"/>
                  <a:pt x="4852" y="1796"/>
                  <a:pt x="4852" y="1803"/>
                </a:cubicBezTo>
                <a:cubicBezTo>
                  <a:pt x="4855" y="1801"/>
                  <a:pt x="4857" y="1799"/>
                  <a:pt x="4859" y="1798"/>
                </a:cubicBezTo>
                <a:cubicBezTo>
                  <a:pt x="4861" y="1797"/>
                  <a:pt x="4865" y="1795"/>
                  <a:pt x="4871" y="1793"/>
                </a:cubicBezTo>
                <a:cubicBezTo>
                  <a:pt x="4876" y="1791"/>
                  <a:pt x="4899" y="1781"/>
                  <a:pt x="4940" y="1763"/>
                </a:cubicBezTo>
                <a:cubicBezTo>
                  <a:pt x="4981" y="1745"/>
                  <a:pt x="5023" y="1724"/>
                  <a:pt x="5065" y="1700"/>
                </a:cubicBezTo>
                <a:cubicBezTo>
                  <a:pt x="5107" y="1676"/>
                  <a:pt x="5135" y="1659"/>
                  <a:pt x="5150" y="1652"/>
                </a:cubicBezTo>
                <a:cubicBezTo>
                  <a:pt x="5164" y="1644"/>
                  <a:pt x="5180" y="1635"/>
                  <a:pt x="5198" y="1623"/>
                </a:cubicBezTo>
                <a:lnTo>
                  <a:pt x="5201" y="1627"/>
                </a:lnTo>
                <a:lnTo>
                  <a:pt x="5208" y="1617"/>
                </a:lnTo>
                <a:cubicBezTo>
                  <a:pt x="5210" y="1617"/>
                  <a:pt x="5218" y="1611"/>
                  <a:pt x="5233" y="1600"/>
                </a:cubicBezTo>
                <a:cubicBezTo>
                  <a:pt x="5247" y="1589"/>
                  <a:pt x="5256" y="1584"/>
                  <a:pt x="5259" y="1585"/>
                </a:cubicBezTo>
                <a:cubicBezTo>
                  <a:pt x="5262" y="1586"/>
                  <a:pt x="5265" y="1586"/>
                  <a:pt x="5267" y="1584"/>
                </a:cubicBezTo>
                <a:lnTo>
                  <a:pt x="5267" y="1580"/>
                </a:lnTo>
                <a:lnTo>
                  <a:pt x="5311" y="1544"/>
                </a:lnTo>
                <a:lnTo>
                  <a:pt x="5314" y="1550"/>
                </a:lnTo>
                <a:lnTo>
                  <a:pt x="5324" y="1537"/>
                </a:lnTo>
                <a:lnTo>
                  <a:pt x="5331" y="1544"/>
                </a:lnTo>
                <a:cubicBezTo>
                  <a:pt x="5319" y="1553"/>
                  <a:pt x="5307" y="1560"/>
                  <a:pt x="5294" y="1567"/>
                </a:cubicBezTo>
                <a:lnTo>
                  <a:pt x="5294" y="1570"/>
                </a:lnTo>
                <a:cubicBezTo>
                  <a:pt x="5287" y="1577"/>
                  <a:pt x="5281" y="1583"/>
                  <a:pt x="5274" y="1587"/>
                </a:cubicBezTo>
                <a:cubicBezTo>
                  <a:pt x="5274" y="1591"/>
                  <a:pt x="5274" y="1596"/>
                  <a:pt x="5274" y="1600"/>
                </a:cubicBezTo>
                <a:lnTo>
                  <a:pt x="5257" y="1610"/>
                </a:lnTo>
                <a:lnTo>
                  <a:pt x="5251" y="1620"/>
                </a:lnTo>
                <a:lnTo>
                  <a:pt x="5248" y="1607"/>
                </a:lnTo>
                <a:lnTo>
                  <a:pt x="5241" y="1610"/>
                </a:lnTo>
                <a:lnTo>
                  <a:pt x="5248" y="1620"/>
                </a:lnTo>
                <a:lnTo>
                  <a:pt x="5238" y="1630"/>
                </a:lnTo>
                <a:lnTo>
                  <a:pt x="5231" y="1620"/>
                </a:lnTo>
                <a:lnTo>
                  <a:pt x="5238" y="1610"/>
                </a:lnTo>
                <a:cubicBezTo>
                  <a:pt x="5231" y="1617"/>
                  <a:pt x="5225" y="1620"/>
                  <a:pt x="5221" y="1620"/>
                </a:cubicBezTo>
                <a:lnTo>
                  <a:pt x="5214" y="1630"/>
                </a:lnTo>
                <a:lnTo>
                  <a:pt x="5214" y="1637"/>
                </a:lnTo>
                <a:lnTo>
                  <a:pt x="5221" y="1630"/>
                </a:lnTo>
                <a:lnTo>
                  <a:pt x="5228" y="1630"/>
                </a:lnTo>
                <a:cubicBezTo>
                  <a:pt x="5223" y="1635"/>
                  <a:pt x="5219" y="1638"/>
                  <a:pt x="5214" y="1640"/>
                </a:cubicBezTo>
                <a:lnTo>
                  <a:pt x="5214" y="1647"/>
                </a:lnTo>
                <a:lnTo>
                  <a:pt x="5208" y="1643"/>
                </a:lnTo>
                <a:lnTo>
                  <a:pt x="5191" y="1663"/>
                </a:lnTo>
                <a:cubicBezTo>
                  <a:pt x="5196" y="1652"/>
                  <a:pt x="5202" y="1642"/>
                  <a:pt x="5211" y="1633"/>
                </a:cubicBezTo>
                <a:lnTo>
                  <a:pt x="5208" y="1630"/>
                </a:lnTo>
                <a:lnTo>
                  <a:pt x="5194" y="1640"/>
                </a:lnTo>
                <a:cubicBezTo>
                  <a:pt x="5192" y="1645"/>
                  <a:pt x="5190" y="1648"/>
                  <a:pt x="5188" y="1650"/>
                </a:cubicBezTo>
                <a:cubicBezTo>
                  <a:pt x="5186" y="1652"/>
                  <a:pt x="5182" y="1656"/>
                  <a:pt x="5178" y="1660"/>
                </a:cubicBezTo>
                <a:cubicBezTo>
                  <a:pt x="5173" y="1664"/>
                  <a:pt x="5171" y="1669"/>
                  <a:pt x="5171" y="1673"/>
                </a:cubicBezTo>
                <a:cubicBezTo>
                  <a:pt x="5176" y="1673"/>
                  <a:pt x="5180" y="1673"/>
                  <a:pt x="5184" y="1673"/>
                </a:cubicBezTo>
                <a:lnTo>
                  <a:pt x="5191" y="1680"/>
                </a:lnTo>
                <a:cubicBezTo>
                  <a:pt x="5193" y="1680"/>
                  <a:pt x="5195" y="1679"/>
                  <a:pt x="5196" y="1678"/>
                </a:cubicBezTo>
                <a:cubicBezTo>
                  <a:pt x="5197" y="1677"/>
                  <a:pt x="5199" y="1677"/>
                  <a:pt x="5201" y="1678"/>
                </a:cubicBezTo>
                <a:cubicBezTo>
                  <a:pt x="5203" y="1679"/>
                  <a:pt x="5207" y="1680"/>
                  <a:pt x="5211" y="1680"/>
                </a:cubicBezTo>
                <a:lnTo>
                  <a:pt x="5224" y="1697"/>
                </a:lnTo>
                <a:cubicBezTo>
                  <a:pt x="5231" y="1697"/>
                  <a:pt x="5236" y="1698"/>
                  <a:pt x="5241" y="1700"/>
                </a:cubicBezTo>
                <a:lnTo>
                  <a:pt x="5261" y="1693"/>
                </a:lnTo>
                <a:lnTo>
                  <a:pt x="5267" y="1703"/>
                </a:lnTo>
                <a:cubicBezTo>
                  <a:pt x="5270" y="1701"/>
                  <a:pt x="5276" y="1699"/>
                  <a:pt x="5286" y="1698"/>
                </a:cubicBezTo>
                <a:cubicBezTo>
                  <a:pt x="5296" y="1697"/>
                  <a:pt x="5302" y="1697"/>
                  <a:pt x="5304" y="1698"/>
                </a:cubicBezTo>
                <a:cubicBezTo>
                  <a:pt x="5306" y="1699"/>
                  <a:pt x="5307" y="1701"/>
                  <a:pt x="5307" y="1703"/>
                </a:cubicBezTo>
                <a:lnTo>
                  <a:pt x="5314" y="1700"/>
                </a:lnTo>
                <a:cubicBezTo>
                  <a:pt x="5321" y="1704"/>
                  <a:pt x="5327" y="1705"/>
                  <a:pt x="5334" y="1703"/>
                </a:cubicBezTo>
                <a:lnTo>
                  <a:pt x="5331" y="1700"/>
                </a:lnTo>
                <a:lnTo>
                  <a:pt x="5334" y="1697"/>
                </a:lnTo>
                <a:lnTo>
                  <a:pt x="5337" y="1700"/>
                </a:lnTo>
                <a:lnTo>
                  <a:pt x="5364" y="1687"/>
                </a:lnTo>
                <a:lnTo>
                  <a:pt x="5364" y="1693"/>
                </a:lnTo>
                <a:lnTo>
                  <a:pt x="5377" y="1703"/>
                </a:lnTo>
                <a:cubicBezTo>
                  <a:pt x="5375" y="1699"/>
                  <a:pt x="5375" y="1693"/>
                  <a:pt x="5377" y="1687"/>
                </a:cubicBezTo>
                <a:cubicBezTo>
                  <a:pt x="5384" y="1691"/>
                  <a:pt x="5391" y="1693"/>
                  <a:pt x="5400" y="1693"/>
                </a:cubicBezTo>
                <a:lnTo>
                  <a:pt x="5404" y="1697"/>
                </a:lnTo>
                <a:lnTo>
                  <a:pt x="5417" y="1703"/>
                </a:lnTo>
                <a:lnTo>
                  <a:pt x="5414" y="1726"/>
                </a:lnTo>
                <a:lnTo>
                  <a:pt x="5420" y="1733"/>
                </a:lnTo>
                <a:lnTo>
                  <a:pt x="5423" y="1733"/>
                </a:lnTo>
                <a:lnTo>
                  <a:pt x="5427" y="1736"/>
                </a:lnTo>
                <a:lnTo>
                  <a:pt x="5414" y="1746"/>
                </a:lnTo>
                <a:cubicBezTo>
                  <a:pt x="5405" y="1755"/>
                  <a:pt x="5398" y="1761"/>
                  <a:pt x="5394" y="1765"/>
                </a:cubicBezTo>
                <a:cubicBezTo>
                  <a:pt x="5389" y="1768"/>
                  <a:pt x="5386" y="1771"/>
                  <a:pt x="5385" y="1773"/>
                </a:cubicBezTo>
                <a:cubicBezTo>
                  <a:pt x="5384" y="1775"/>
                  <a:pt x="5384" y="1780"/>
                  <a:pt x="5384" y="1786"/>
                </a:cubicBezTo>
                <a:lnTo>
                  <a:pt x="5374" y="1783"/>
                </a:lnTo>
                <a:lnTo>
                  <a:pt x="5374" y="1793"/>
                </a:lnTo>
                <a:lnTo>
                  <a:pt x="5384" y="1793"/>
                </a:lnTo>
                <a:lnTo>
                  <a:pt x="5380" y="1809"/>
                </a:lnTo>
                <a:lnTo>
                  <a:pt x="5417" y="1813"/>
                </a:lnTo>
                <a:lnTo>
                  <a:pt x="5414" y="1816"/>
                </a:lnTo>
                <a:lnTo>
                  <a:pt x="5417" y="1829"/>
                </a:lnTo>
                <a:cubicBezTo>
                  <a:pt x="5408" y="1836"/>
                  <a:pt x="5405" y="1841"/>
                  <a:pt x="5407" y="1846"/>
                </a:cubicBezTo>
                <a:lnTo>
                  <a:pt x="5423" y="1849"/>
                </a:lnTo>
                <a:lnTo>
                  <a:pt x="5427" y="1856"/>
                </a:lnTo>
                <a:cubicBezTo>
                  <a:pt x="5414" y="1860"/>
                  <a:pt x="5404" y="1866"/>
                  <a:pt x="5397" y="1872"/>
                </a:cubicBezTo>
                <a:lnTo>
                  <a:pt x="5397" y="1879"/>
                </a:lnTo>
                <a:cubicBezTo>
                  <a:pt x="5390" y="1879"/>
                  <a:pt x="5385" y="1879"/>
                  <a:pt x="5380" y="1879"/>
                </a:cubicBezTo>
                <a:cubicBezTo>
                  <a:pt x="5376" y="1879"/>
                  <a:pt x="5366" y="1887"/>
                  <a:pt x="5350" y="1904"/>
                </a:cubicBezTo>
                <a:cubicBezTo>
                  <a:pt x="5335" y="1921"/>
                  <a:pt x="5316" y="1937"/>
                  <a:pt x="5294" y="1954"/>
                </a:cubicBezTo>
                <a:cubicBezTo>
                  <a:pt x="5272" y="1970"/>
                  <a:pt x="5252" y="1983"/>
                  <a:pt x="5236" y="1990"/>
                </a:cubicBezTo>
                <a:cubicBezTo>
                  <a:pt x="5219" y="1998"/>
                  <a:pt x="5199" y="2009"/>
                  <a:pt x="5174" y="2024"/>
                </a:cubicBezTo>
                <a:cubicBezTo>
                  <a:pt x="5150" y="2038"/>
                  <a:pt x="5087" y="2082"/>
                  <a:pt x="4985" y="2155"/>
                </a:cubicBezTo>
                <a:lnTo>
                  <a:pt x="4982" y="2151"/>
                </a:lnTo>
                <a:lnTo>
                  <a:pt x="5012" y="2131"/>
                </a:lnTo>
                <a:lnTo>
                  <a:pt x="5018" y="2121"/>
                </a:lnTo>
                <a:cubicBezTo>
                  <a:pt x="5032" y="2110"/>
                  <a:pt x="5040" y="2103"/>
                  <a:pt x="5043" y="2100"/>
                </a:cubicBezTo>
                <a:cubicBezTo>
                  <a:pt x="5047" y="2097"/>
                  <a:pt x="5049" y="2095"/>
                  <a:pt x="5052" y="2097"/>
                </a:cubicBezTo>
                <a:cubicBezTo>
                  <a:pt x="5054" y="2098"/>
                  <a:pt x="5055" y="2098"/>
                  <a:pt x="5055" y="2098"/>
                </a:cubicBezTo>
                <a:lnTo>
                  <a:pt x="5068" y="2085"/>
                </a:lnTo>
                <a:lnTo>
                  <a:pt x="5065" y="2078"/>
                </a:lnTo>
                <a:cubicBezTo>
                  <a:pt x="5047" y="2094"/>
                  <a:pt x="5028" y="2107"/>
                  <a:pt x="5008" y="2118"/>
                </a:cubicBezTo>
                <a:lnTo>
                  <a:pt x="5002" y="2112"/>
                </a:lnTo>
                <a:lnTo>
                  <a:pt x="4995" y="2112"/>
                </a:lnTo>
                <a:lnTo>
                  <a:pt x="4999" y="2121"/>
                </a:lnTo>
                <a:lnTo>
                  <a:pt x="4989" y="2135"/>
                </a:lnTo>
                <a:cubicBezTo>
                  <a:pt x="4977" y="2139"/>
                  <a:pt x="4969" y="2143"/>
                  <a:pt x="4962" y="2145"/>
                </a:cubicBezTo>
                <a:cubicBezTo>
                  <a:pt x="4955" y="2147"/>
                  <a:pt x="4950" y="2151"/>
                  <a:pt x="4945" y="2158"/>
                </a:cubicBezTo>
                <a:cubicBezTo>
                  <a:pt x="4941" y="2165"/>
                  <a:pt x="4937" y="2169"/>
                  <a:pt x="4932" y="2171"/>
                </a:cubicBezTo>
                <a:cubicBezTo>
                  <a:pt x="4928" y="2174"/>
                  <a:pt x="4919" y="2177"/>
                  <a:pt x="4906" y="2181"/>
                </a:cubicBezTo>
                <a:lnTo>
                  <a:pt x="4902" y="2175"/>
                </a:lnTo>
                <a:cubicBezTo>
                  <a:pt x="4882" y="2195"/>
                  <a:pt x="4859" y="2211"/>
                  <a:pt x="4833" y="2224"/>
                </a:cubicBezTo>
                <a:lnTo>
                  <a:pt x="4826" y="2221"/>
                </a:lnTo>
                <a:lnTo>
                  <a:pt x="4819" y="2224"/>
                </a:lnTo>
                <a:cubicBezTo>
                  <a:pt x="4817" y="2227"/>
                  <a:pt x="4815" y="2228"/>
                  <a:pt x="4813" y="2229"/>
                </a:cubicBezTo>
                <a:cubicBezTo>
                  <a:pt x="4810" y="2230"/>
                  <a:pt x="4806" y="2233"/>
                  <a:pt x="4799" y="2238"/>
                </a:cubicBezTo>
                <a:cubicBezTo>
                  <a:pt x="4793" y="2242"/>
                  <a:pt x="4783" y="2247"/>
                  <a:pt x="4771" y="2251"/>
                </a:cubicBezTo>
                <a:cubicBezTo>
                  <a:pt x="4759" y="2255"/>
                  <a:pt x="4748" y="2261"/>
                  <a:pt x="4740" y="2268"/>
                </a:cubicBezTo>
                <a:cubicBezTo>
                  <a:pt x="4731" y="2274"/>
                  <a:pt x="4724" y="2276"/>
                  <a:pt x="4718" y="2274"/>
                </a:cubicBezTo>
                <a:cubicBezTo>
                  <a:pt x="4712" y="2272"/>
                  <a:pt x="4707" y="2273"/>
                  <a:pt x="4703" y="2276"/>
                </a:cubicBezTo>
                <a:cubicBezTo>
                  <a:pt x="4699" y="2279"/>
                  <a:pt x="4693" y="2283"/>
                  <a:pt x="4686" y="2287"/>
                </a:cubicBezTo>
                <a:cubicBezTo>
                  <a:pt x="4680" y="2292"/>
                  <a:pt x="4675" y="2294"/>
                  <a:pt x="4673" y="2294"/>
                </a:cubicBezTo>
                <a:cubicBezTo>
                  <a:pt x="4671" y="2294"/>
                  <a:pt x="4668" y="2294"/>
                  <a:pt x="4663" y="2294"/>
                </a:cubicBezTo>
                <a:lnTo>
                  <a:pt x="4653" y="2307"/>
                </a:lnTo>
                <a:lnTo>
                  <a:pt x="4653" y="2301"/>
                </a:lnTo>
                <a:lnTo>
                  <a:pt x="4647" y="2297"/>
                </a:lnTo>
                <a:lnTo>
                  <a:pt x="4630" y="2304"/>
                </a:lnTo>
                <a:cubicBezTo>
                  <a:pt x="4612" y="2335"/>
                  <a:pt x="4600" y="2368"/>
                  <a:pt x="4593" y="2404"/>
                </a:cubicBezTo>
                <a:lnTo>
                  <a:pt x="4587" y="2407"/>
                </a:lnTo>
                <a:cubicBezTo>
                  <a:pt x="4587" y="2414"/>
                  <a:pt x="4584" y="2420"/>
                  <a:pt x="4577" y="2427"/>
                </a:cubicBezTo>
                <a:lnTo>
                  <a:pt x="4593" y="2417"/>
                </a:lnTo>
                <a:cubicBezTo>
                  <a:pt x="4585" y="2435"/>
                  <a:pt x="4579" y="2451"/>
                  <a:pt x="4577" y="2467"/>
                </a:cubicBezTo>
                <a:lnTo>
                  <a:pt x="4593" y="2480"/>
                </a:lnTo>
                <a:lnTo>
                  <a:pt x="4607" y="2453"/>
                </a:lnTo>
                <a:lnTo>
                  <a:pt x="4603" y="2477"/>
                </a:lnTo>
                <a:cubicBezTo>
                  <a:pt x="4610" y="2481"/>
                  <a:pt x="4616" y="2486"/>
                  <a:pt x="4620" y="2490"/>
                </a:cubicBezTo>
                <a:cubicBezTo>
                  <a:pt x="4624" y="2494"/>
                  <a:pt x="4636" y="2497"/>
                  <a:pt x="4653" y="2498"/>
                </a:cubicBezTo>
                <a:cubicBezTo>
                  <a:pt x="4671" y="2499"/>
                  <a:pt x="4683" y="2501"/>
                  <a:pt x="4688" y="2503"/>
                </a:cubicBezTo>
                <a:cubicBezTo>
                  <a:pt x="4694" y="2506"/>
                  <a:pt x="4698" y="2506"/>
                  <a:pt x="4701" y="2505"/>
                </a:cubicBezTo>
                <a:cubicBezTo>
                  <a:pt x="4705" y="2504"/>
                  <a:pt x="4725" y="2502"/>
                  <a:pt x="4763" y="2500"/>
                </a:cubicBezTo>
                <a:cubicBezTo>
                  <a:pt x="4800" y="2498"/>
                  <a:pt x="4832" y="2494"/>
                  <a:pt x="4857" y="2490"/>
                </a:cubicBezTo>
                <a:cubicBezTo>
                  <a:pt x="4883" y="2486"/>
                  <a:pt x="4900" y="2482"/>
                  <a:pt x="4909" y="2478"/>
                </a:cubicBezTo>
                <a:cubicBezTo>
                  <a:pt x="4918" y="2475"/>
                  <a:pt x="4927" y="2473"/>
                  <a:pt x="4935" y="2473"/>
                </a:cubicBezTo>
                <a:cubicBezTo>
                  <a:pt x="4944" y="2473"/>
                  <a:pt x="4964" y="2468"/>
                  <a:pt x="4994" y="2458"/>
                </a:cubicBezTo>
                <a:cubicBezTo>
                  <a:pt x="5023" y="2448"/>
                  <a:pt x="5063" y="2432"/>
                  <a:pt x="5111" y="2410"/>
                </a:cubicBezTo>
                <a:cubicBezTo>
                  <a:pt x="5160" y="2388"/>
                  <a:pt x="5200" y="2372"/>
                  <a:pt x="5233" y="2361"/>
                </a:cubicBezTo>
                <a:cubicBezTo>
                  <a:pt x="5265" y="2349"/>
                  <a:pt x="5289" y="2341"/>
                  <a:pt x="5306" y="2334"/>
                </a:cubicBezTo>
                <a:cubicBezTo>
                  <a:pt x="5322" y="2327"/>
                  <a:pt x="5345" y="2318"/>
                  <a:pt x="5374" y="2307"/>
                </a:cubicBezTo>
                <a:cubicBezTo>
                  <a:pt x="5385" y="2294"/>
                  <a:pt x="5395" y="2284"/>
                  <a:pt x="5404" y="2276"/>
                </a:cubicBezTo>
                <a:cubicBezTo>
                  <a:pt x="5412" y="2268"/>
                  <a:pt x="5421" y="2254"/>
                  <a:pt x="5428" y="2234"/>
                </a:cubicBezTo>
                <a:cubicBezTo>
                  <a:pt x="5436" y="2214"/>
                  <a:pt x="5442" y="2202"/>
                  <a:pt x="5447" y="2198"/>
                </a:cubicBezTo>
                <a:cubicBezTo>
                  <a:pt x="5451" y="2193"/>
                  <a:pt x="5454" y="2188"/>
                  <a:pt x="5455" y="2183"/>
                </a:cubicBezTo>
                <a:cubicBezTo>
                  <a:pt x="5456" y="2177"/>
                  <a:pt x="5460" y="2165"/>
                  <a:pt x="5467" y="2145"/>
                </a:cubicBezTo>
                <a:lnTo>
                  <a:pt x="5483" y="2135"/>
                </a:lnTo>
                <a:lnTo>
                  <a:pt x="5490" y="2125"/>
                </a:lnTo>
                <a:lnTo>
                  <a:pt x="5487" y="2112"/>
                </a:lnTo>
                <a:lnTo>
                  <a:pt x="5483" y="2115"/>
                </a:lnTo>
                <a:lnTo>
                  <a:pt x="5483" y="2105"/>
                </a:lnTo>
                <a:lnTo>
                  <a:pt x="5490" y="2112"/>
                </a:lnTo>
                <a:cubicBezTo>
                  <a:pt x="5492" y="2105"/>
                  <a:pt x="5493" y="2100"/>
                  <a:pt x="5493" y="2098"/>
                </a:cubicBezTo>
                <a:cubicBezTo>
                  <a:pt x="5493" y="2096"/>
                  <a:pt x="5494" y="2094"/>
                  <a:pt x="5495" y="2092"/>
                </a:cubicBezTo>
                <a:cubicBezTo>
                  <a:pt x="5496" y="2089"/>
                  <a:pt x="5497" y="2087"/>
                  <a:pt x="5497" y="2083"/>
                </a:cubicBezTo>
                <a:cubicBezTo>
                  <a:pt x="5497" y="2080"/>
                  <a:pt x="5499" y="2075"/>
                  <a:pt x="5503" y="2068"/>
                </a:cubicBezTo>
                <a:cubicBezTo>
                  <a:pt x="5503" y="2068"/>
                  <a:pt x="5503" y="2067"/>
                  <a:pt x="5503" y="2065"/>
                </a:cubicBezTo>
                <a:cubicBezTo>
                  <a:pt x="5503" y="2063"/>
                  <a:pt x="5505" y="2051"/>
                  <a:pt x="5510" y="2029"/>
                </a:cubicBezTo>
                <a:cubicBezTo>
                  <a:pt x="5514" y="2006"/>
                  <a:pt x="5516" y="1993"/>
                  <a:pt x="5516" y="1989"/>
                </a:cubicBezTo>
                <a:cubicBezTo>
                  <a:pt x="5516" y="1984"/>
                  <a:pt x="5518" y="1981"/>
                  <a:pt x="5520" y="1980"/>
                </a:cubicBezTo>
                <a:cubicBezTo>
                  <a:pt x="5522" y="1979"/>
                  <a:pt x="5524" y="1979"/>
                  <a:pt x="5526" y="1979"/>
                </a:cubicBezTo>
                <a:lnTo>
                  <a:pt x="5516" y="1972"/>
                </a:lnTo>
                <a:lnTo>
                  <a:pt x="5526" y="1969"/>
                </a:lnTo>
                <a:cubicBezTo>
                  <a:pt x="5526" y="1971"/>
                  <a:pt x="5527" y="1973"/>
                  <a:pt x="5528" y="1974"/>
                </a:cubicBezTo>
                <a:cubicBezTo>
                  <a:pt x="5529" y="1975"/>
                  <a:pt x="5529" y="1976"/>
                  <a:pt x="5528" y="1977"/>
                </a:cubicBezTo>
                <a:cubicBezTo>
                  <a:pt x="5527" y="1978"/>
                  <a:pt x="5526" y="1980"/>
                  <a:pt x="5526" y="1982"/>
                </a:cubicBezTo>
                <a:cubicBezTo>
                  <a:pt x="5529" y="1986"/>
                  <a:pt x="5530" y="1990"/>
                  <a:pt x="5531" y="1992"/>
                </a:cubicBezTo>
                <a:cubicBezTo>
                  <a:pt x="5532" y="1994"/>
                  <a:pt x="5533" y="1999"/>
                  <a:pt x="5533" y="2005"/>
                </a:cubicBezTo>
                <a:cubicBezTo>
                  <a:pt x="5533" y="2012"/>
                  <a:pt x="5534" y="2017"/>
                  <a:pt x="5535" y="2020"/>
                </a:cubicBezTo>
                <a:cubicBezTo>
                  <a:pt x="5536" y="2024"/>
                  <a:pt x="5536" y="2026"/>
                  <a:pt x="5536" y="2029"/>
                </a:cubicBezTo>
                <a:cubicBezTo>
                  <a:pt x="5539" y="2024"/>
                  <a:pt x="5541" y="2021"/>
                  <a:pt x="5543" y="2019"/>
                </a:cubicBezTo>
                <a:cubicBezTo>
                  <a:pt x="5545" y="2016"/>
                  <a:pt x="5548" y="2011"/>
                  <a:pt x="5551" y="2002"/>
                </a:cubicBezTo>
                <a:cubicBezTo>
                  <a:pt x="5555" y="1993"/>
                  <a:pt x="5556" y="1985"/>
                  <a:pt x="5556" y="1977"/>
                </a:cubicBezTo>
                <a:cubicBezTo>
                  <a:pt x="5556" y="1969"/>
                  <a:pt x="5558" y="1958"/>
                  <a:pt x="5561" y="1944"/>
                </a:cubicBezTo>
                <a:cubicBezTo>
                  <a:pt x="5565" y="1929"/>
                  <a:pt x="5571" y="1902"/>
                  <a:pt x="5580" y="1863"/>
                </a:cubicBezTo>
                <a:cubicBezTo>
                  <a:pt x="5577" y="1882"/>
                  <a:pt x="5576" y="1896"/>
                  <a:pt x="5576" y="1904"/>
                </a:cubicBezTo>
                <a:cubicBezTo>
                  <a:pt x="5576" y="1912"/>
                  <a:pt x="5575" y="1920"/>
                  <a:pt x="5573" y="1927"/>
                </a:cubicBezTo>
                <a:cubicBezTo>
                  <a:pt x="5571" y="1935"/>
                  <a:pt x="5571" y="1942"/>
                  <a:pt x="5573" y="1947"/>
                </a:cubicBezTo>
                <a:cubicBezTo>
                  <a:pt x="5575" y="1953"/>
                  <a:pt x="5575" y="1957"/>
                  <a:pt x="5573" y="1960"/>
                </a:cubicBezTo>
                <a:cubicBezTo>
                  <a:pt x="5571" y="1964"/>
                  <a:pt x="5570" y="1967"/>
                  <a:pt x="5570" y="1969"/>
                </a:cubicBezTo>
                <a:cubicBezTo>
                  <a:pt x="5570" y="1971"/>
                  <a:pt x="5572" y="1973"/>
                  <a:pt x="5576" y="1975"/>
                </a:cubicBezTo>
                <a:lnTo>
                  <a:pt x="5563" y="1979"/>
                </a:lnTo>
                <a:cubicBezTo>
                  <a:pt x="5565" y="1983"/>
                  <a:pt x="5567" y="1986"/>
                  <a:pt x="5568" y="1987"/>
                </a:cubicBezTo>
                <a:cubicBezTo>
                  <a:pt x="5569" y="1988"/>
                  <a:pt x="5570" y="1993"/>
                  <a:pt x="5570" y="2002"/>
                </a:cubicBezTo>
                <a:cubicBezTo>
                  <a:pt x="5570" y="2011"/>
                  <a:pt x="5568" y="2016"/>
                  <a:pt x="5566" y="2019"/>
                </a:cubicBezTo>
                <a:cubicBezTo>
                  <a:pt x="5564" y="2021"/>
                  <a:pt x="5562" y="2023"/>
                  <a:pt x="5560" y="2025"/>
                </a:cubicBezTo>
                <a:lnTo>
                  <a:pt x="5570" y="2048"/>
                </a:lnTo>
                <a:lnTo>
                  <a:pt x="5609" y="1886"/>
                </a:lnTo>
                <a:cubicBezTo>
                  <a:pt x="5609" y="1895"/>
                  <a:pt x="5610" y="1901"/>
                  <a:pt x="5611" y="1904"/>
                </a:cubicBezTo>
                <a:cubicBezTo>
                  <a:pt x="5612" y="1907"/>
                  <a:pt x="5611" y="1913"/>
                  <a:pt x="5608" y="1921"/>
                </a:cubicBezTo>
                <a:cubicBezTo>
                  <a:pt x="5604" y="1928"/>
                  <a:pt x="5602" y="1946"/>
                  <a:pt x="5599" y="1972"/>
                </a:cubicBezTo>
                <a:lnTo>
                  <a:pt x="5603" y="1975"/>
                </a:lnTo>
                <a:lnTo>
                  <a:pt x="5616" y="1909"/>
                </a:lnTo>
                <a:cubicBezTo>
                  <a:pt x="5614" y="1918"/>
                  <a:pt x="5613" y="1926"/>
                  <a:pt x="5613" y="1932"/>
                </a:cubicBezTo>
                <a:cubicBezTo>
                  <a:pt x="5613" y="1939"/>
                  <a:pt x="5612" y="1947"/>
                  <a:pt x="5611" y="1957"/>
                </a:cubicBezTo>
                <a:cubicBezTo>
                  <a:pt x="5610" y="1967"/>
                  <a:pt x="5609" y="1976"/>
                  <a:pt x="5609" y="1984"/>
                </a:cubicBezTo>
                <a:cubicBezTo>
                  <a:pt x="5609" y="1991"/>
                  <a:pt x="5608" y="1995"/>
                  <a:pt x="5606" y="1995"/>
                </a:cubicBezTo>
                <a:cubicBezTo>
                  <a:pt x="5606" y="2009"/>
                  <a:pt x="5607" y="2017"/>
                  <a:pt x="5608" y="2020"/>
                </a:cubicBezTo>
                <a:cubicBezTo>
                  <a:pt x="5609" y="2024"/>
                  <a:pt x="5609" y="2026"/>
                  <a:pt x="5608" y="2027"/>
                </a:cubicBezTo>
                <a:cubicBezTo>
                  <a:pt x="5607" y="2028"/>
                  <a:pt x="5606" y="2030"/>
                  <a:pt x="5606" y="2032"/>
                </a:cubicBezTo>
                <a:lnTo>
                  <a:pt x="5606" y="2035"/>
                </a:lnTo>
                <a:lnTo>
                  <a:pt x="5613" y="2035"/>
                </a:lnTo>
                <a:lnTo>
                  <a:pt x="5623" y="1965"/>
                </a:lnTo>
                <a:cubicBezTo>
                  <a:pt x="5623" y="1992"/>
                  <a:pt x="5623" y="2009"/>
                  <a:pt x="5623" y="2017"/>
                </a:cubicBezTo>
                <a:cubicBezTo>
                  <a:pt x="5623" y="2025"/>
                  <a:pt x="5623" y="2031"/>
                  <a:pt x="5623" y="2037"/>
                </a:cubicBezTo>
                <a:cubicBezTo>
                  <a:pt x="5623" y="2042"/>
                  <a:pt x="5623" y="2048"/>
                  <a:pt x="5623" y="2055"/>
                </a:cubicBezTo>
                <a:cubicBezTo>
                  <a:pt x="5623" y="2062"/>
                  <a:pt x="5624" y="2068"/>
                  <a:pt x="5628" y="2075"/>
                </a:cubicBezTo>
                <a:cubicBezTo>
                  <a:pt x="5631" y="2082"/>
                  <a:pt x="5631" y="2088"/>
                  <a:pt x="5628" y="2093"/>
                </a:cubicBezTo>
                <a:cubicBezTo>
                  <a:pt x="5624" y="2099"/>
                  <a:pt x="5625" y="2108"/>
                  <a:pt x="5631" y="2120"/>
                </a:cubicBezTo>
                <a:cubicBezTo>
                  <a:pt x="5637" y="2132"/>
                  <a:pt x="5639" y="2140"/>
                  <a:pt x="5638" y="2143"/>
                </a:cubicBezTo>
                <a:cubicBezTo>
                  <a:pt x="5637" y="2146"/>
                  <a:pt x="5637" y="2149"/>
                  <a:pt x="5638" y="2150"/>
                </a:cubicBezTo>
                <a:cubicBezTo>
                  <a:pt x="5639" y="2151"/>
                  <a:pt x="5639" y="2154"/>
                  <a:pt x="5639" y="2160"/>
                </a:cubicBezTo>
                <a:cubicBezTo>
                  <a:pt x="5639" y="2165"/>
                  <a:pt x="5639" y="2169"/>
                  <a:pt x="5639" y="2171"/>
                </a:cubicBezTo>
                <a:lnTo>
                  <a:pt x="5649" y="2175"/>
                </a:lnTo>
                <a:cubicBezTo>
                  <a:pt x="5649" y="2195"/>
                  <a:pt x="5653" y="2213"/>
                  <a:pt x="5659" y="2231"/>
                </a:cubicBezTo>
                <a:lnTo>
                  <a:pt x="5676" y="2224"/>
                </a:lnTo>
                <a:lnTo>
                  <a:pt x="5679" y="2234"/>
                </a:lnTo>
                <a:lnTo>
                  <a:pt x="5686" y="2234"/>
                </a:lnTo>
                <a:lnTo>
                  <a:pt x="5696" y="2224"/>
                </a:lnTo>
                <a:lnTo>
                  <a:pt x="5702" y="2224"/>
                </a:lnTo>
                <a:lnTo>
                  <a:pt x="5692" y="2234"/>
                </a:lnTo>
                <a:lnTo>
                  <a:pt x="5676" y="2244"/>
                </a:lnTo>
                <a:lnTo>
                  <a:pt x="5686" y="2271"/>
                </a:lnTo>
                <a:lnTo>
                  <a:pt x="5689" y="2268"/>
                </a:lnTo>
                <a:lnTo>
                  <a:pt x="5692" y="2261"/>
                </a:lnTo>
                <a:lnTo>
                  <a:pt x="5699" y="2268"/>
                </a:lnTo>
                <a:lnTo>
                  <a:pt x="5696" y="2271"/>
                </a:lnTo>
                <a:lnTo>
                  <a:pt x="5699" y="2281"/>
                </a:lnTo>
                <a:lnTo>
                  <a:pt x="5709" y="2264"/>
                </a:lnTo>
                <a:lnTo>
                  <a:pt x="5719" y="2271"/>
                </a:lnTo>
                <a:cubicBezTo>
                  <a:pt x="5723" y="2280"/>
                  <a:pt x="5726" y="2286"/>
                  <a:pt x="5726" y="2291"/>
                </a:cubicBezTo>
                <a:cubicBezTo>
                  <a:pt x="5726" y="2295"/>
                  <a:pt x="5727" y="2302"/>
                  <a:pt x="5731" y="2311"/>
                </a:cubicBezTo>
                <a:cubicBezTo>
                  <a:pt x="5734" y="2320"/>
                  <a:pt x="5739" y="2328"/>
                  <a:pt x="5746" y="2337"/>
                </a:cubicBezTo>
                <a:cubicBezTo>
                  <a:pt x="5748" y="2337"/>
                  <a:pt x="5749" y="2337"/>
                  <a:pt x="5749" y="2336"/>
                </a:cubicBezTo>
                <a:cubicBezTo>
                  <a:pt x="5749" y="2335"/>
                  <a:pt x="5750" y="2334"/>
                  <a:pt x="5754" y="2334"/>
                </a:cubicBezTo>
                <a:cubicBezTo>
                  <a:pt x="5757" y="2334"/>
                  <a:pt x="5760" y="2334"/>
                  <a:pt x="5762" y="2334"/>
                </a:cubicBezTo>
                <a:lnTo>
                  <a:pt x="5749" y="2347"/>
                </a:lnTo>
                <a:lnTo>
                  <a:pt x="5755" y="2351"/>
                </a:lnTo>
                <a:lnTo>
                  <a:pt x="5759" y="2347"/>
                </a:lnTo>
                <a:cubicBezTo>
                  <a:pt x="5774" y="2341"/>
                  <a:pt x="5789" y="2331"/>
                  <a:pt x="5802" y="2317"/>
                </a:cubicBezTo>
                <a:lnTo>
                  <a:pt x="5809" y="2301"/>
                </a:lnTo>
                <a:lnTo>
                  <a:pt x="5812" y="2307"/>
                </a:lnTo>
                <a:lnTo>
                  <a:pt x="5829" y="2294"/>
                </a:lnTo>
                <a:cubicBezTo>
                  <a:pt x="5829" y="2294"/>
                  <a:pt x="5829" y="2295"/>
                  <a:pt x="5830" y="2296"/>
                </a:cubicBezTo>
                <a:cubicBezTo>
                  <a:pt x="5831" y="2297"/>
                  <a:pt x="5827" y="2301"/>
                  <a:pt x="5819" y="2309"/>
                </a:cubicBezTo>
                <a:cubicBezTo>
                  <a:pt x="5810" y="2317"/>
                  <a:pt x="5802" y="2329"/>
                  <a:pt x="5795" y="2346"/>
                </a:cubicBezTo>
                <a:cubicBezTo>
                  <a:pt x="5789" y="2362"/>
                  <a:pt x="5784" y="2376"/>
                  <a:pt x="5782" y="2387"/>
                </a:cubicBezTo>
                <a:lnTo>
                  <a:pt x="5792" y="2380"/>
                </a:lnTo>
                <a:cubicBezTo>
                  <a:pt x="5785" y="2398"/>
                  <a:pt x="5780" y="2410"/>
                  <a:pt x="5775" y="2415"/>
                </a:cubicBezTo>
                <a:cubicBezTo>
                  <a:pt x="5771" y="2421"/>
                  <a:pt x="5769" y="2426"/>
                  <a:pt x="5770" y="2430"/>
                </a:cubicBezTo>
                <a:cubicBezTo>
                  <a:pt x="5772" y="2435"/>
                  <a:pt x="5771" y="2440"/>
                  <a:pt x="5769" y="2447"/>
                </a:cubicBezTo>
                <a:cubicBezTo>
                  <a:pt x="5767" y="2453"/>
                  <a:pt x="5763" y="2467"/>
                  <a:pt x="5759" y="2487"/>
                </a:cubicBezTo>
                <a:lnTo>
                  <a:pt x="5752" y="2490"/>
                </a:lnTo>
                <a:cubicBezTo>
                  <a:pt x="5750" y="2497"/>
                  <a:pt x="5749" y="2502"/>
                  <a:pt x="5749" y="2507"/>
                </a:cubicBezTo>
                <a:cubicBezTo>
                  <a:pt x="5749" y="2511"/>
                  <a:pt x="5748" y="2517"/>
                  <a:pt x="5746" y="2523"/>
                </a:cubicBezTo>
                <a:cubicBezTo>
                  <a:pt x="5743" y="2530"/>
                  <a:pt x="5740" y="2534"/>
                  <a:pt x="5736" y="2536"/>
                </a:cubicBezTo>
                <a:cubicBezTo>
                  <a:pt x="5731" y="2539"/>
                  <a:pt x="5728" y="2544"/>
                  <a:pt x="5726" y="2551"/>
                </a:cubicBezTo>
                <a:cubicBezTo>
                  <a:pt x="5723" y="2559"/>
                  <a:pt x="5721" y="2565"/>
                  <a:pt x="5719" y="2568"/>
                </a:cubicBezTo>
                <a:cubicBezTo>
                  <a:pt x="5717" y="2571"/>
                  <a:pt x="5713" y="2576"/>
                  <a:pt x="5709" y="2583"/>
                </a:cubicBezTo>
                <a:lnTo>
                  <a:pt x="5702" y="2583"/>
                </a:lnTo>
                <a:lnTo>
                  <a:pt x="5702" y="2576"/>
                </a:lnTo>
                <a:lnTo>
                  <a:pt x="5696" y="2576"/>
                </a:lnTo>
                <a:lnTo>
                  <a:pt x="5699" y="2586"/>
                </a:lnTo>
                <a:lnTo>
                  <a:pt x="5692" y="2600"/>
                </a:lnTo>
                <a:cubicBezTo>
                  <a:pt x="5692" y="2606"/>
                  <a:pt x="5693" y="2611"/>
                  <a:pt x="5694" y="2613"/>
                </a:cubicBezTo>
                <a:cubicBezTo>
                  <a:pt x="5695" y="2615"/>
                  <a:pt x="5695" y="2618"/>
                  <a:pt x="5694" y="2621"/>
                </a:cubicBezTo>
                <a:cubicBezTo>
                  <a:pt x="5693" y="2624"/>
                  <a:pt x="5690" y="2629"/>
                  <a:pt x="5686" y="2636"/>
                </a:cubicBezTo>
                <a:lnTo>
                  <a:pt x="5672" y="2626"/>
                </a:lnTo>
                <a:lnTo>
                  <a:pt x="5663" y="2629"/>
                </a:lnTo>
                <a:cubicBezTo>
                  <a:pt x="5665" y="2634"/>
                  <a:pt x="5668" y="2638"/>
                  <a:pt x="5672" y="2643"/>
                </a:cubicBezTo>
                <a:lnTo>
                  <a:pt x="5663" y="2653"/>
                </a:lnTo>
                <a:cubicBezTo>
                  <a:pt x="5665" y="2646"/>
                  <a:pt x="5664" y="2639"/>
                  <a:pt x="5659" y="2633"/>
                </a:cubicBezTo>
                <a:lnTo>
                  <a:pt x="5649" y="2643"/>
                </a:lnTo>
                <a:lnTo>
                  <a:pt x="5656" y="2656"/>
                </a:lnTo>
                <a:lnTo>
                  <a:pt x="5643" y="2669"/>
                </a:lnTo>
                <a:lnTo>
                  <a:pt x="5636" y="2676"/>
                </a:lnTo>
                <a:cubicBezTo>
                  <a:pt x="5636" y="2674"/>
                  <a:pt x="5637" y="2672"/>
                  <a:pt x="5638" y="2671"/>
                </a:cubicBezTo>
                <a:cubicBezTo>
                  <a:pt x="5639" y="2670"/>
                  <a:pt x="5640" y="2667"/>
                  <a:pt x="5641" y="2661"/>
                </a:cubicBezTo>
                <a:cubicBezTo>
                  <a:pt x="5642" y="2655"/>
                  <a:pt x="5641" y="2652"/>
                  <a:pt x="5639" y="2651"/>
                </a:cubicBezTo>
                <a:cubicBezTo>
                  <a:pt x="5637" y="2650"/>
                  <a:pt x="5636" y="2648"/>
                  <a:pt x="5636" y="2646"/>
                </a:cubicBezTo>
                <a:lnTo>
                  <a:pt x="5633" y="2649"/>
                </a:lnTo>
                <a:lnTo>
                  <a:pt x="5626" y="2636"/>
                </a:lnTo>
                <a:lnTo>
                  <a:pt x="5623" y="2643"/>
                </a:lnTo>
                <a:lnTo>
                  <a:pt x="5609" y="2649"/>
                </a:lnTo>
                <a:cubicBezTo>
                  <a:pt x="5607" y="2660"/>
                  <a:pt x="5604" y="2668"/>
                  <a:pt x="5599" y="2673"/>
                </a:cubicBezTo>
                <a:lnTo>
                  <a:pt x="5603" y="2683"/>
                </a:lnTo>
                <a:lnTo>
                  <a:pt x="5599" y="2683"/>
                </a:lnTo>
                <a:cubicBezTo>
                  <a:pt x="5593" y="2683"/>
                  <a:pt x="5588" y="2684"/>
                  <a:pt x="5586" y="2686"/>
                </a:cubicBezTo>
                <a:lnTo>
                  <a:pt x="5583" y="2676"/>
                </a:lnTo>
                <a:cubicBezTo>
                  <a:pt x="5587" y="2671"/>
                  <a:pt x="5591" y="2667"/>
                  <a:pt x="5594" y="2663"/>
                </a:cubicBezTo>
                <a:cubicBezTo>
                  <a:pt x="5598" y="2658"/>
                  <a:pt x="5599" y="2655"/>
                  <a:pt x="5599" y="2653"/>
                </a:cubicBezTo>
                <a:cubicBezTo>
                  <a:pt x="5599" y="2650"/>
                  <a:pt x="5598" y="2649"/>
                  <a:pt x="5596" y="2649"/>
                </a:cubicBezTo>
                <a:cubicBezTo>
                  <a:pt x="5594" y="2649"/>
                  <a:pt x="5592" y="2647"/>
                  <a:pt x="5589" y="2643"/>
                </a:cubicBezTo>
                <a:lnTo>
                  <a:pt x="5583" y="2643"/>
                </a:lnTo>
                <a:lnTo>
                  <a:pt x="5566" y="2663"/>
                </a:lnTo>
                <a:cubicBezTo>
                  <a:pt x="5557" y="2665"/>
                  <a:pt x="5551" y="2668"/>
                  <a:pt x="5546" y="2673"/>
                </a:cubicBezTo>
                <a:lnTo>
                  <a:pt x="5540" y="2669"/>
                </a:lnTo>
                <a:lnTo>
                  <a:pt x="5540" y="2683"/>
                </a:lnTo>
                <a:lnTo>
                  <a:pt x="5536" y="2683"/>
                </a:lnTo>
                <a:lnTo>
                  <a:pt x="5533" y="2693"/>
                </a:lnTo>
                <a:lnTo>
                  <a:pt x="5523" y="2699"/>
                </a:lnTo>
                <a:cubicBezTo>
                  <a:pt x="5525" y="2695"/>
                  <a:pt x="5525" y="2689"/>
                  <a:pt x="5523" y="2683"/>
                </a:cubicBezTo>
                <a:lnTo>
                  <a:pt x="5516" y="2683"/>
                </a:lnTo>
                <a:lnTo>
                  <a:pt x="5513" y="2683"/>
                </a:lnTo>
                <a:lnTo>
                  <a:pt x="5516" y="2673"/>
                </a:lnTo>
                <a:lnTo>
                  <a:pt x="5540" y="2666"/>
                </a:lnTo>
                <a:lnTo>
                  <a:pt x="5543" y="2663"/>
                </a:lnTo>
                <a:cubicBezTo>
                  <a:pt x="5545" y="2658"/>
                  <a:pt x="5548" y="2656"/>
                  <a:pt x="5551" y="2656"/>
                </a:cubicBezTo>
                <a:cubicBezTo>
                  <a:pt x="5555" y="2656"/>
                  <a:pt x="5560" y="2654"/>
                  <a:pt x="5566" y="2649"/>
                </a:cubicBezTo>
                <a:cubicBezTo>
                  <a:pt x="5573" y="2645"/>
                  <a:pt x="5582" y="2637"/>
                  <a:pt x="5593" y="2626"/>
                </a:cubicBezTo>
                <a:lnTo>
                  <a:pt x="5593" y="2619"/>
                </a:lnTo>
                <a:cubicBezTo>
                  <a:pt x="5591" y="2619"/>
                  <a:pt x="5589" y="2621"/>
                  <a:pt x="5588" y="2623"/>
                </a:cubicBezTo>
                <a:cubicBezTo>
                  <a:pt x="5587" y="2625"/>
                  <a:pt x="5577" y="2631"/>
                  <a:pt x="5558" y="2639"/>
                </a:cubicBezTo>
                <a:cubicBezTo>
                  <a:pt x="5539" y="2648"/>
                  <a:pt x="5525" y="2654"/>
                  <a:pt x="5516" y="2658"/>
                </a:cubicBezTo>
                <a:cubicBezTo>
                  <a:pt x="5508" y="2661"/>
                  <a:pt x="5502" y="2663"/>
                  <a:pt x="5500" y="2664"/>
                </a:cubicBezTo>
                <a:cubicBezTo>
                  <a:pt x="5498" y="2665"/>
                  <a:pt x="5495" y="2667"/>
                  <a:pt x="5493" y="2669"/>
                </a:cubicBezTo>
                <a:lnTo>
                  <a:pt x="5500" y="2649"/>
                </a:lnTo>
                <a:lnTo>
                  <a:pt x="5493" y="2649"/>
                </a:lnTo>
                <a:lnTo>
                  <a:pt x="5490" y="2656"/>
                </a:lnTo>
                <a:cubicBezTo>
                  <a:pt x="5483" y="2663"/>
                  <a:pt x="5477" y="2666"/>
                  <a:pt x="5470" y="2666"/>
                </a:cubicBezTo>
                <a:lnTo>
                  <a:pt x="5457" y="2676"/>
                </a:lnTo>
                <a:lnTo>
                  <a:pt x="5447" y="2676"/>
                </a:lnTo>
                <a:lnTo>
                  <a:pt x="5440" y="2686"/>
                </a:lnTo>
                <a:lnTo>
                  <a:pt x="5417" y="2699"/>
                </a:lnTo>
                <a:cubicBezTo>
                  <a:pt x="5417" y="2697"/>
                  <a:pt x="5417" y="2695"/>
                  <a:pt x="5417" y="2694"/>
                </a:cubicBezTo>
                <a:cubicBezTo>
                  <a:pt x="5417" y="2693"/>
                  <a:pt x="5416" y="2692"/>
                  <a:pt x="5415" y="2691"/>
                </a:cubicBezTo>
                <a:cubicBezTo>
                  <a:pt x="5414" y="2690"/>
                  <a:pt x="5411" y="2688"/>
                  <a:pt x="5407" y="2686"/>
                </a:cubicBezTo>
                <a:cubicBezTo>
                  <a:pt x="5400" y="2690"/>
                  <a:pt x="5395" y="2691"/>
                  <a:pt x="5390" y="2689"/>
                </a:cubicBezTo>
                <a:lnTo>
                  <a:pt x="5384" y="2702"/>
                </a:lnTo>
                <a:lnTo>
                  <a:pt x="5364" y="2712"/>
                </a:lnTo>
                <a:lnTo>
                  <a:pt x="5364" y="2706"/>
                </a:lnTo>
                <a:lnTo>
                  <a:pt x="5350" y="2706"/>
                </a:lnTo>
                <a:lnTo>
                  <a:pt x="5357" y="2712"/>
                </a:lnTo>
                <a:lnTo>
                  <a:pt x="5350" y="2719"/>
                </a:lnTo>
                <a:lnTo>
                  <a:pt x="5350" y="2722"/>
                </a:lnTo>
                <a:cubicBezTo>
                  <a:pt x="5346" y="2725"/>
                  <a:pt x="5342" y="2726"/>
                  <a:pt x="5339" y="2727"/>
                </a:cubicBezTo>
                <a:cubicBezTo>
                  <a:pt x="5335" y="2728"/>
                  <a:pt x="5333" y="2728"/>
                  <a:pt x="5332" y="2727"/>
                </a:cubicBezTo>
                <a:cubicBezTo>
                  <a:pt x="5331" y="2726"/>
                  <a:pt x="5329" y="2726"/>
                  <a:pt x="5327" y="2726"/>
                </a:cubicBezTo>
                <a:lnTo>
                  <a:pt x="5331" y="2719"/>
                </a:lnTo>
                <a:lnTo>
                  <a:pt x="5327" y="2709"/>
                </a:lnTo>
                <a:lnTo>
                  <a:pt x="5327" y="2719"/>
                </a:lnTo>
                <a:lnTo>
                  <a:pt x="5317" y="2722"/>
                </a:lnTo>
                <a:cubicBezTo>
                  <a:pt x="5322" y="2711"/>
                  <a:pt x="5328" y="2701"/>
                  <a:pt x="5337" y="2693"/>
                </a:cubicBezTo>
                <a:lnTo>
                  <a:pt x="5327" y="2693"/>
                </a:lnTo>
                <a:lnTo>
                  <a:pt x="5321" y="2699"/>
                </a:lnTo>
                <a:cubicBezTo>
                  <a:pt x="5307" y="2701"/>
                  <a:pt x="5296" y="2708"/>
                  <a:pt x="5287" y="2719"/>
                </a:cubicBezTo>
                <a:lnTo>
                  <a:pt x="5294" y="2722"/>
                </a:lnTo>
                <a:lnTo>
                  <a:pt x="5291" y="2726"/>
                </a:lnTo>
                <a:cubicBezTo>
                  <a:pt x="5286" y="2730"/>
                  <a:pt x="5282" y="2733"/>
                  <a:pt x="5277" y="2734"/>
                </a:cubicBezTo>
                <a:cubicBezTo>
                  <a:pt x="5273" y="2735"/>
                  <a:pt x="5269" y="2737"/>
                  <a:pt x="5264" y="2739"/>
                </a:cubicBezTo>
                <a:cubicBezTo>
                  <a:pt x="5260" y="2741"/>
                  <a:pt x="5256" y="2742"/>
                  <a:pt x="5252" y="2742"/>
                </a:cubicBezTo>
                <a:cubicBezTo>
                  <a:pt x="5249" y="2742"/>
                  <a:pt x="5246" y="2743"/>
                  <a:pt x="5243" y="2744"/>
                </a:cubicBezTo>
                <a:cubicBezTo>
                  <a:pt x="5239" y="2745"/>
                  <a:pt x="5234" y="2748"/>
                  <a:pt x="5228" y="2752"/>
                </a:cubicBezTo>
                <a:cubicBezTo>
                  <a:pt x="5221" y="2750"/>
                  <a:pt x="5215" y="2750"/>
                  <a:pt x="5211" y="2752"/>
                </a:cubicBezTo>
                <a:lnTo>
                  <a:pt x="5214" y="2749"/>
                </a:lnTo>
                <a:lnTo>
                  <a:pt x="5204" y="2742"/>
                </a:lnTo>
                <a:cubicBezTo>
                  <a:pt x="5204" y="2747"/>
                  <a:pt x="5204" y="2751"/>
                  <a:pt x="5204" y="2756"/>
                </a:cubicBezTo>
                <a:cubicBezTo>
                  <a:pt x="5198" y="2756"/>
                  <a:pt x="5193" y="2757"/>
                  <a:pt x="5191" y="2759"/>
                </a:cubicBezTo>
                <a:lnTo>
                  <a:pt x="5178" y="2756"/>
                </a:lnTo>
                <a:lnTo>
                  <a:pt x="5184" y="2752"/>
                </a:lnTo>
                <a:lnTo>
                  <a:pt x="5201" y="2739"/>
                </a:lnTo>
                <a:cubicBezTo>
                  <a:pt x="5203" y="2739"/>
                  <a:pt x="5205" y="2739"/>
                  <a:pt x="5206" y="2739"/>
                </a:cubicBezTo>
                <a:cubicBezTo>
                  <a:pt x="5207" y="2739"/>
                  <a:pt x="5210" y="2737"/>
                  <a:pt x="5214" y="2734"/>
                </a:cubicBezTo>
                <a:cubicBezTo>
                  <a:pt x="5219" y="2731"/>
                  <a:pt x="5224" y="2726"/>
                  <a:pt x="5231" y="2719"/>
                </a:cubicBezTo>
                <a:cubicBezTo>
                  <a:pt x="5224" y="2712"/>
                  <a:pt x="5223" y="2705"/>
                  <a:pt x="5228" y="2696"/>
                </a:cubicBezTo>
                <a:cubicBezTo>
                  <a:pt x="5225" y="2694"/>
                  <a:pt x="5224" y="2693"/>
                  <a:pt x="5223" y="2693"/>
                </a:cubicBezTo>
                <a:cubicBezTo>
                  <a:pt x="5222" y="2693"/>
                  <a:pt x="5218" y="2694"/>
                  <a:pt x="5211" y="2696"/>
                </a:cubicBezTo>
                <a:cubicBezTo>
                  <a:pt x="5204" y="2698"/>
                  <a:pt x="5199" y="2699"/>
                  <a:pt x="5196" y="2699"/>
                </a:cubicBezTo>
                <a:cubicBezTo>
                  <a:pt x="5193" y="2699"/>
                  <a:pt x="5190" y="2700"/>
                  <a:pt x="5188" y="2702"/>
                </a:cubicBezTo>
                <a:cubicBezTo>
                  <a:pt x="5186" y="2705"/>
                  <a:pt x="5182" y="2707"/>
                  <a:pt x="5178" y="2709"/>
                </a:cubicBezTo>
                <a:lnTo>
                  <a:pt x="5191" y="2719"/>
                </a:lnTo>
                <a:lnTo>
                  <a:pt x="5168" y="2726"/>
                </a:lnTo>
                <a:lnTo>
                  <a:pt x="5178" y="2712"/>
                </a:lnTo>
                <a:cubicBezTo>
                  <a:pt x="5173" y="2712"/>
                  <a:pt x="5170" y="2712"/>
                  <a:pt x="5168" y="2711"/>
                </a:cubicBezTo>
                <a:cubicBezTo>
                  <a:pt x="5166" y="2710"/>
                  <a:pt x="5164" y="2709"/>
                  <a:pt x="5163" y="2709"/>
                </a:cubicBezTo>
                <a:cubicBezTo>
                  <a:pt x="5162" y="2709"/>
                  <a:pt x="5160" y="2710"/>
                  <a:pt x="5158" y="2712"/>
                </a:cubicBezTo>
                <a:lnTo>
                  <a:pt x="5148" y="2709"/>
                </a:lnTo>
                <a:lnTo>
                  <a:pt x="5148" y="2719"/>
                </a:lnTo>
                <a:cubicBezTo>
                  <a:pt x="5130" y="2726"/>
                  <a:pt x="5113" y="2729"/>
                  <a:pt x="5095" y="2729"/>
                </a:cubicBezTo>
                <a:lnTo>
                  <a:pt x="5088" y="2736"/>
                </a:lnTo>
                <a:lnTo>
                  <a:pt x="5038" y="2749"/>
                </a:lnTo>
                <a:cubicBezTo>
                  <a:pt x="5041" y="2747"/>
                  <a:pt x="5043" y="2743"/>
                  <a:pt x="5045" y="2739"/>
                </a:cubicBezTo>
                <a:lnTo>
                  <a:pt x="5032" y="2746"/>
                </a:lnTo>
                <a:lnTo>
                  <a:pt x="5032" y="2759"/>
                </a:lnTo>
                <a:cubicBezTo>
                  <a:pt x="5036" y="2759"/>
                  <a:pt x="5039" y="2759"/>
                  <a:pt x="5040" y="2759"/>
                </a:cubicBezTo>
                <a:cubicBezTo>
                  <a:pt x="5041" y="2759"/>
                  <a:pt x="5043" y="2759"/>
                  <a:pt x="5045" y="2759"/>
                </a:cubicBezTo>
                <a:cubicBezTo>
                  <a:pt x="5047" y="2759"/>
                  <a:pt x="5049" y="2759"/>
                  <a:pt x="5052" y="2759"/>
                </a:cubicBezTo>
                <a:cubicBezTo>
                  <a:pt x="5054" y="2759"/>
                  <a:pt x="5057" y="2759"/>
                  <a:pt x="5062" y="2759"/>
                </a:cubicBezTo>
                <a:cubicBezTo>
                  <a:pt x="5066" y="2759"/>
                  <a:pt x="5073" y="2759"/>
                  <a:pt x="5082" y="2759"/>
                </a:cubicBezTo>
                <a:lnTo>
                  <a:pt x="5088" y="2769"/>
                </a:lnTo>
                <a:lnTo>
                  <a:pt x="5098" y="2766"/>
                </a:lnTo>
                <a:lnTo>
                  <a:pt x="5098" y="2772"/>
                </a:lnTo>
                <a:cubicBezTo>
                  <a:pt x="5136" y="2788"/>
                  <a:pt x="5174" y="2787"/>
                  <a:pt x="5214" y="2769"/>
                </a:cubicBezTo>
                <a:lnTo>
                  <a:pt x="5214" y="2772"/>
                </a:lnTo>
                <a:cubicBezTo>
                  <a:pt x="5223" y="2772"/>
                  <a:pt x="5241" y="2769"/>
                  <a:pt x="5267" y="2762"/>
                </a:cubicBezTo>
                <a:cubicBezTo>
                  <a:pt x="5294" y="2756"/>
                  <a:pt x="5327" y="2746"/>
                  <a:pt x="5367" y="2732"/>
                </a:cubicBezTo>
                <a:lnTo>
                  <a:pt x="5364" y="2742"/>
                </a:lnTo>
                <a:cubicBezTo>
                  <a:pt x="5362" y="2742"/>
                  <a:pt x="5359" y="2742"/>
                  <a:pt x="5355" y="2742"/>
                </a:cubicBezTo>
                <a:cubicBezTo>
                  <a:pt x="5352" y="2742"/>
                  <a:pt x="5348" y="2743"/>
                  <a:pt x="5344" y="2746"/>
                </a:cubicBezTo>
                <a:cubicBezTo>
                  <a:pt x="5339" y="2748"/>
                  <a:pt x="5333" y="2750"/>
                  <a:pt x="5326" y="2751"/>
                </a:cubicBezTo>
                <a:cubicBezTo>
                  <a:pt x="5318" y="2752"/>
                  <a:pt x="5312" y="2753"/>
                  <a:pt x="5309" y="2756"/>
                </a:cubicBezTo>
                <a:cubicBezTo>
                  <a:pt x="5306" y="2758"/>
                  <a:pt x="5301" y="2760"/>
                  <a:pt x="5296" y="2762"/>
                </a:cubicBezTo>
                <a:cubicBezTo>
                  <a:pt x="5290" y="2764"/>
                  <a:pt x="5284" y="2767"/>
                  <a:pt x="5277" y="2769"/>
                </a:cubicBezTo>
                <a:lnTo>
                  <a:pt x="5271" y="2782"/>
                </a:lnTo>
                <a:lnTo>
                  <a:pt x="5254" y="2785"/>
                </a:lnTo>
                <a:cubicBezTo>
                  <a:pt x="5254" y="2783"/>
                  <a:pt x="5253" y="2781"/>
                  <a:pt x="5251" y="2779"/>
                </a:cubicBezTo>
                <a:lnTo>
                  <a:pt x="5238" y="2785"/>
                </a:lnTo>
                <a:lnTo>
                  <a:pt x="5238" y="2789"/>
                </a:lnTo>
                <a:cubicBezTo>
                  <a:pt x="5231" y="2793"/>
                  <a:pt x="5223" y="2794"/>
                  <a:pt x="5214" y="2792"/>
                </a:cubicBezTo>
                <a:lnTo>
                  <a:pt x="5211" y="2799"/>
                </a:lnTo>
                <a:cubicBezTo>
                  <a:pt x="5235" y="2799"/>
                  <a:pt x="5257" y="2794"/>
                  <a:pt x="5277" y="2785"/>
                </a:cubicBezTo>
                <a:lnTo>
                  <a:pt x="5274" y="2799"/>
                </a:lnTo>
                <a:lnTo>
                  <a:pt x="5267" y="2795"/>
                </a:lnTo>
                <a:cubicBezTo>
                  <a:pt x="5265" y="2798"/>
                  <a:pt x="5263" y="2799"/>
                  <a:pt x="5261" y="2800"/>
                </a:cubicBezTo>
                <a:cubicBezTo>
                  <a:pt x="5259" y="2802"/>
                  <a:pt x="5252" y="2803"/>
                  <a:pt x="5243" y="2805"/>
                </a:cubicBezTo>
                <a:cubicBezTo>
                  <a:pt x="5233" y="2808"/>
                  <a:pt x="5225" y="2808"/>
                  <a:pt x="5221" y="2807"/>
                </a:cubicBezTo>
                <a:cubicBezTo>
                  <a:pt x="5217" y="2806"/>
                  <a:pt x="5213" y="2806"/>
                  <a:pt x="5211" y="2807"/>
                </a:cubicBezTo>
                <a:cubicBezTo>
                  <a:pt x="5209" y="2808"/>
                  <a:pt x="5205" y="2810"/>
                  <a:pt x="5201" y="2812"/>
                </a:cubicBezTo>
                <a:lnTo>
                  <a:pt x="5194" y="2809"/>
                </a:lnTo>
                <a:lnTo>
                  <a:pt x="5191" y="2815"/>
                </a:lnTo>
                <a:cubicBezTo>
                  <a:pt x="5191" y="2815"/>
                  <a:pt x="5189" y="2815"/>
                  <a:pt x="5186" y="2815"/>
                </a:cubicBezTo>
                <a:cubicBezTo>
                  <a:pt x="5183" y="2815"/>
                  <a:pt x="5179" y="2815"/>
                  <a:pt x="5176" y="2814"/>
                </a:cubicBezTo>
                <a:cubicBezTo>
                  <a:pt x="5173" y="2813"/>
                  <a:pt x="5168" y="2813"/>
                  <a:pt x="5163" y="2814"/>
                </a:cubicBezTo>
                <a:cubicBezTo>
                  <a:pt x="5157" y="2815"/>
                  <a:pt x="5153" y="2816"/>
                  <a:pt x="5151" y="2819"/>
                </a:cubicBezTo>
                <a:cubicBezTo>
                  <a:pt x="5149" y="2821"/>
                  <a:pt x="5146" y="2823"/>
                  <a:pt x="5141" y="2825"/>
                </a:cubicBezTo>
                <a:lnTo>
                  <a:pt x="5131" y="2812"/>
                </a:lnTo>
                <a:lnTo>
                  <a:pt x="5115" y="2829"/>
                </a:lnTo>
                <a:lnTo>
                  <a:pt x="5111" y="2825"/>
                </a:lnTo>
                <a:cubicBezTo>
                  <a:pt x="5098" y="2828"/>
                  <a:pt x="5084" y="2830"/>
                  <a:pt x="5068" y="2832"/>
                </a:cubicBezTo>
                <a:lnTo>
                  <a:pt x="5075" y="2835"/>
                </a:lnTo>
                <a:lnTo>
                  <a:pt x="5065" y="2842"/>
                </a:lnTo>
                <a:lnTo>
                  <a:pt x="5068" y="2832"/>
                </a:lnTo>
                <a:cubicBezTo>
                  <a:pt x="5059" y="2830"/>
                  <a:pt x="5052" y="2832"/>
                  <a:pt x="5045" y="2839"/>
                </a:cubicBezTo>
                <a:cubicBezTo>
                  <a:pt x="5041" y="2836"/>
                  <a:pt x="5036" y="2836"/>
                  <a:pt x="5030" y="2837"/>
                </a:cubicBezTo>
                <a:cubicBezTo>
                  <a:pt x="5025" y="2838"/>
                  <a:pt x="5020" y="2839"/>
                  <a:pt x="5017" y="2839"/>
                </a:cubicBezTo>
                <a:cubicBezTo>
                  <a:pt x="5013" y="2839"/>
                  <a:pt x="5011" y="2839"/>
                  <a:pt x="5008" y="2840"/>
                </a:cubicBezTo>
                <a:cubicBezTo>
                  <a:pt x="5006" y="2841"/>
                  <a:pt x="5004" y="2842"/>
                  <a:pt x="5002" y="2842"/>
                </a:cubicBezTo>
                <a:lnTo>
                  <a:pt x="4995" y="2835"/>
                </a:lnTo>
                <a:lnTo>
                  <a:pt x="4992" y="2842"/>
                </a:lnTo>
                <a:cubicBezTo>
                  <a:pt x="4987" y="2842"/>
                  <a:pt x="4984" y="2842"/>
                  <a:pt x="4980" y="2842"/>
                </a:cubicBezTo>
                <a:cubicBezTo>
                  <a:pt x="4977" y="2842"/>
                  <a:pt x="4974" y="2843"/>
                  <a:pt x="4970" y="2845"/>
                </a:cubicBezTo>
                <a:cubicBezTo>
                  <a:pt x="4967" y="2847"/>
                  <a:pt x="4964" y="2849"/>
                  <a:pt x="4960" y="2850"/>
                </a:cubicBezTo>
                <a:cubicBezTo>
                  <a:pt x="4957" y="2851"/>
                  <a:pt x="4952" y="2853"/>
                  <a:pt x="4945" y="2855"/>
                </a:cubicBezTo>
                <a:lnTo>
                  <a:pt x="4945" y="2862"/>
                </a:lnTo>
                <a:cubicBezTo>
                  <a:pt x="4934" y="2866"/>
                  <a:pt x="4923" y="2871"/>
                  <a:pt x="4912" y="2875"/>
                </a:cubicBezTo>
                <a:lnTo>
                  <a:pt x="4909" y="2865"/>
                </a:lnTo>
                <a:lnTo>
                  <a:pt x="4902" y="2875"/>
                </a:lnTo>
                <a:lnTo>
                  <a:pt x="4879" y="2878"/>
                </a:lnTo>
                <a:lnTo>
                  <a:pt x="4882" y="2875"/>
                </a:lnTo>
                <a:lnTo>
                  <a:pt x="4886" y="2868"/>
                </a:lnTo>
                <a:lnTo>
                  <a:pt x="4872" y="2868"/>
                </a:lnTo>
                <a:lnTo>
                  <a:pt x="4872" y="2878"/>
                </a:lnTo>
                <a:lnTo>
                  <a:pt x="4856" y="2882"/>
                </a:lnTo>
                <a:lnTo>
                  <a:pt x="4849" y="2875"/>
                </a:lnTo>
                <a:lnTo>
                  <a:pt x="4846" y="2878"/>
                </a:lnTo>
                <a:lnTo>
                  <a:pt x="4826" y="2882"/>
                </a:lnTo>
                <a:lnTo>
                  <a:pt x="4823" y="2878"/>
                </a:lnTo>
                <a:lnTo>
                  <a:pt x="4819" y="2882"/>
                </a:lnTo>
                <a:lnTo>
                  <a:pt x="4813" y="2878"/>
                </a:lnTo>
                <a:cubicBezTo>
                  <a:pt x="4813" y="2878"/>
                  <a:pt x="4811" y="2879"/>
                  <a:pt x="4809" y="2880"/>
                </a:cubicBezTo>
                <a:cubicBezTo>
                  <a:pt x="4807" y="2881"/>
                  <a:pt x="4802" y="2883"/>
                  <a:pt x="4793" y="2885"/>
                </a:cubicBezTo>
                <a:cubicBezTo>
                  <a:pt x="4784" y="2887"/>
                  <a:pt x="4772" y="2887"/>
                  <a:pt x="4758" y="2883"/>
                </a:cubicBezTo>
                <a:cubicBezTo>
                  <a:pt x="4743" y="2880"/>
                  <a:pt x="4726" y="2879"/>
                  <a:pt x="4706" y="2880"/>
                </a:cubicBezTo>
                <a:cubicBezTo>
                  <a:pt x="4686" y="2881"/>
                  <a:pt x="4674" y="2882"/>
                  <a:pt x="4668" y="2882"/>
                </a:cubicBezTo>
                <a:cubicBezTo>
                  <a:pt x="4663" y="2882"/>
                  <a:pt x="4657" y="2881"/>
                  <a:pt x="4650" y="2878"/>
                </a:cubicBezTo>
                <a:lnTo>
                  <a:pt x="4647" y="2882"/>
                </a:lnTo>
                <a:cubicBezTo>
                  <a:pt x="4644" y="2882"/>
                  <a:pt x="4642" y="2881"/>
                  <a:pt x="4640" y="2880"/>
                </a:cubicBezTo>
                <a:cubicBezTo>
                  <a:pt x="4638" y="2879"/>
                  <a:pt x="4636" y="2879"/>
                  <a:pt x="4635" y="2880"/>
                </a:cubicBezTo>
                <a:cubicBezTo>
                  <a:pt x="4634" y="2881"/>
                  <a:pt x="4632" y="2881"/>
                  <a:pt x="4630" y="2880"/>
                </a:cubicBezTo>
                <a:cubicBezTo>
                  <a:pt x="4628" y="2879"/>
                  <a:pt x="4623" y="2878"/>
                  <a:pt x="4617" y="2878"/>
                </a:cubicBezTo>
                <a:cubicBezTo>
                  <a:pt x="4610" y="2878"/>
                  <a:pt x="4604" y="2876"/>
                  <a:pt x="4598" y="2870"/>
                </a:cubicBezTo>
                <a:cubicBezTo>
                  <a:pt x="4593" y="2865"/>
                  <a:pt x="4586" y="2862"/>
                  <a:pt x="4579" y="2862"/>
                </a:cubicBezTo>
                <a:cubicBezTo>
                  <a:pt x="4571" y="2862"/>
                  <a:pt x="4560" y="2859"/>
                  <a:pt x="4547" y="2852"/>
                </a:cubicBezTo>
                <a:lnTo>
                  <a:pt x="4544" y="2849"/>
                </a:lnTo>
                <a:lnTo>
                  <a:pt x="4537" y="2852"/>
                </a:lnTo>
                <a:cubicBezTo>
                  <a:pt x="4524" y="2843"/>
                  <a:pt x="4510" y="2836"/>
                  <a:pt x="4497" y="2832"/>
                </a:cubicBezTo>
                <a:cubicBezTo>
                  <a:pt x="4495" y="2828"/>
                  <a:pt x="4494" y="2823"/>
                  <a:pt x="4494" y="2817"/>
                </a:cubicBezTo>
                <a:cubicBezTo>
                  <a:pt x="4494" y="2811"/>
                  <a:pt x="4486" y="2802"/>
                  <a:pt x="4469" y="2787"/>
                </a:cubicBezTo>
                <a:cubicBezTo>
                  <a:pt x="4452" y="2773"/>
                  <a:pt x="4441" y="2761"/>
                  <a:pt x="4436" y="2752"/>
                </a:cubicBezTo>
                <a:cubicBezTo>
                  <a:pt x="4430" y="2743"/>
                  <a:pt x="4426" y="2734"/>
                  <a:pt x="4424" y="2724"/>
                </a:cubicBezTo>
                <a:cubicBezTo>
                  <a:pt x="4422" y="2714"/>
                  <a:pt x="4418" y="2705"/>
                  <a:pt x="4411" y="2698"/>
                </a:cubicBezTo>
                <a:cubicBezTo>
                  <a:pt x="4404" y="2690"/>
                  <a:pt x="4401" y="2684"/>
                  <a:pt x="4401" y="2681"/>
                </a:cubicBezTo>
                <a:cubicBezTo>
                  <a:pt x="4401" y="2678"/>
                  <a:pt x="4401" y="2675"/>
                  <a:pt x="4401" y="2673"/>
                </a:cubicBezTo>
                <a:lnTo>
                  <a:pt x="4394" y="2673"/>
                </a:lnTo>
                <a:cubicBezTo>
                  <a:pt x="4377" y="2642"/>
                  <a:pt x="4360" y="2607"/>
                  <a:pt x="4344" y="2570"/>
                </a:cubicBezTo>
                <a:cubicBezTo>
                  <a:pt x="4347" y="2583"/>
                  <a:pt x="4348" y="2592"/>
                  <a:pt x="4349" y="2598"/>
                </a:cubicBezTo>
                <a:cubicBezTo>
                  <a:pt x="4351" y="2603"/>
                  <a:pt x="4352" y="2609"/>
                  <a:pt x="4354" y="2615"/>
                </a:cubicBezTo>
                <a:cubicBezTo>
                  <a:pt x="4357" y="2620"/>
                  <a:pt x="4358" y="2627"/>
                  <a:pt x="4358" y="2634"/>
                </a:cubicBezTo>
                <a:cubicBezTo>
                  <a:pt x="4358" y="2642"/>
                  <a:pt x="4361" y="2652"/>
                  <a:pt x="4368" y="2664"/>
                </a:cubicBezTo>
                <a:cubicBezTo>
                  <a:pt x="4374" y="2676"/>
                  <a:pt x="4382" y="2688"/>
                  <a:pt x="4391" y="2698"/>
                </a:cubicBezTo>
                <a:cubicBezTo>
                  <a:pt x="4400" y="2707"/>
                  <a:pt x="4405" y="2715"/>
                  <a:pt x="4408" y="2721"/>
                </a:cubicBezTo>
                <a:cubicBezTo>
                  <a:pt x="4410" y="2726"/>
                  <a:pt x="4414" y="2733"/>
                  <a:pt x="4421" y="2742"/>
                </a:cubicBezTo>
                <a:lnTo>
                  <a:pt x="4414" y="2742"/>
                </a:lnTo>
                <a:lnTo>
                  <a:pt x="4404" y="2736"/>
                </a:lnTo>
                <a:cubicBezTo>
                  <a:pt x="4393" y="2720"/>
                  <a:pt x="4385" y="2709"/>
                  <a:pt x="4379" y="2702"/>
                </a:cubicBezTo>
                <a:cubicBezTo>
                  <a:pt x="4374" y="2696"/>
                  <a:pt x="4367" y="2683"/>
                  <a:pt x="4359" y="2664"/>
                </a:cubicBezTo>
                <a:cubicBezTo>
                  <a:pt x="4352" y="2645"/>
                  <a:pt x="4348" y="2633"/>
                  <a:pt x="4349" y="2628"/>
                </a:cubicBezTo>
                <a:cubicBezTo>
                  <a:pt x="4351" y="2622"/>
                  <a:pt x="4349" y="2616"/>
                  <a:pt x="4346" y="2610"/>
                </a:cubicBezTo>
                <a:cubicBezTo>
                  <a:pt x="4343" y="2603"/>
                  <a:pt x="4341" y="2594"/>
                  <a:pt x="4339" y="2583"/>
                </a:cubicBezTo>
                <a:cubicBezTo>
                  <a:pt x="4338" y="2572"/>
                  <a:pt x="4339" y="2558"/>
                  <a:pt x="4341" y="2541"/>
                </a:cubicBezTo>
                <a:cubicBezTo>
                  <a:pt x="4343" y="2525"/>
                  <a:pt x="4345" y="2505"/>
                  <a:pt x="4346" y="2483"/>
                </a:cubicBezTo>
                <a:cubicBezTo>
                  <a:pt x="4347" y="2461"/>
                  <a:pt x="4351" y="2441"/>
                  <a:pt x="4358" y="2424"/>
                </a:cubicBezTo>
                <a:cubicBezTo>
                  <a:pt x="4364" y="2406"/>
                  <a:pt x="4369" y="2390"/>
                  <a:pt x="4371" y="2375"/>
                </a:cubicBezTo>
                <a:cubicBezTo>
                  <a:pt x="4373" y="2361"/>
                  <a:pt x="4379" y="2346"/>
                  <a:pt x="4389" y="2331"/>
                </a:cubicBezTo>
                <a:cubicBezTo>
                  <a:pt x="4399" y="2315"/>
                  <a:pt x="4408" y="2297"/>
                  <a:pt x="4416" y="2278"/>
                </a:cubicBezTo>
                <a:cubicBezTo>
                  <a:pt x="4424" y="2258"/>
                  <a:pt x="4430" y="2244"/>
                  <a:pt x="4436" y="2236"/>
                </a:cubicBezTo>
                <a:cubicBezTo>
                  <a:pt x="4441" y="2228"/>
                  <a:pt x="4445" y="2221"/>
                  <a:pt x="4446" y="2214"/>
                </a:cubicBezTo>
                <a:cubicBezTo>
                  <a:pt x="4447" y="2208"/>
                  <a:pt x="4448" y="2204"/>
                  <a:pt x="4451" y="2203"/>
                </a:cubicBezTo>
                <a:cubicBezTo>
                  <a:pt x="4453" y="2202"/>
                  <a:pt x="4455" y="2200"/>
                  <a:pt x="4457" y="2198"/>
                </a:cubicBezTo>
                <a:cubicBezTo>
                  <a:pt x="4457" y="2189"/>
                  <a:pt x="4458" y="2180"/>
                  <a:pt x="4459" y="2170"/>
                </a:cubicBezTo>
                <a:cubicBezTo>
                  <a:pt x="4460" y="2160"/>
                  <a:pt x="4462" y="2153"/>
                  <a:pt x="4464" y="2150"/>
                </a:cubicBezTo>
                <a:cubicBezTo>
                  <a:pt x="4466" y="2146"/>
                  <a:pt x="4466" y="2141"/>
                  <a:pt x="4464" y="2135"/>
                </a:cubicBezTo>
                <a:lnTo>
                  <a:pt x="4501" y="2115"/>
                </a:lnTo>
                <a:cubicBezTo>
                  <a:pt x="4516" y="2091"/>
                  <a:pt x="4529" y="2071"/>
                  <a:pt x="4539" y="2057"/>
                </a:cubicBezTo>
                <a:cubicBezTo>
                  <a:pt x="4549" y="2042"/>
                  <a:pt x="4562" y="2014"/>
                  <a:pt x="4579" y="1970"/>
                </a:cubicBezTo>
                <a:cubicBezTo>
                  <a:pt x="4595" y="1927"/>
                  <a:pt x="4603" y="1905"/>
                  <a:pt x="4602" y="1902"/>
                </a:cubicBezTo>
                <a:cubicBezTo>
                  <a:pt x="4601" y="1900"/>
                  <a:pt x="4600" y="1898"/>
                  <a:pt x="4600" y="1896"/>
                </a:cubicBezTo>
                <a:lnTo>
                  <a:pt x="4577" y="1892"/>
                </a:lnTo>
                <a:lnTo>
                  <a:pt x="4577" y="1882"/>
                </a:lnTo>
                <a:lnTo>
                  <a:pt x="4554" y="1869"/>
                </a:lnTo>
                <a:cubicBezTo>
                  <a:pt x="4547" y="1854"/>
                  <a:pt x="4542" y="1841"/>
                  <a:pt x="4539" y="1833"/>
                </a:cubicBezTo>
                <a:cubicBezTo>
                  <a:pt x="4535" y="1824"/>
                  <a:pt x="4532" y="1809"/>
                  <a:pt x="4529" y="1789"/>
                </a:cubicBezTo>
                <a:cubicBezTo>
                  <a:pt x="4525" y="1770"/>
                  <a:pt x="4522" y="1758"/>
                  <a:pt x="4517" y="1755"/>
                </a:cubicBezTo>
                <a:cubicBezTo>
                  <a:pt x="4513" y="1751"/>
                  <a:pt x="4510" y="1747"/>
                  <a:pt x="4510" y="1743"/>
                </a:cubicBezTo>
                <a:cubicBezTo>
                  <a:pt x="4510" y="1739"/>
                  <a:pt x="4509" y="1735"/>
                  <a:pt x="4505" y="1733"/>
                </a:cubicBezTo>
                <a:cubicBezTo>
                  <a:pt x="4502" y="1731"/>
                  <a:pt x="4497" y="1725"/>
                  <a:pt x="4491" y="1716"/>
                </a:cubicBezTo>
                <a:lnTo>
                  <a:pt x="4497" y="1720"/>
                </a:lnTo>
                <a:lnTo>
                  <a:pt x="4501" y="1710"/>
                </a:lnTo>
                <a:lnTo>
                  <a:pt x="4494" y="1710"/>
                </a:lnTo>
                <a:lnTo>
                  <a:pt x="4491" y="1700"/>
                </a:lnTo>
                <a:lnTo>
                  <a:pt x="4484" y="1700"/>
                </a:lnTo>
                <a:lnTo>
                  <a:pt x="4484" y="1710"/>
                </a:lnTo>
                <a:lnTo>
                  <a:pt x="4471" y="1697"/>
                </a:lnTo>
                <a:lnTo>
                  <a:pt x="4481" y="1683"/>
                </a:lnTo>
                <a:cubicBezTo>
                  <a:pt x="4470" y="1666"/>
                  <a:pt x="4462" y="1653"/>
                  <a:pt x="4457" y="1647"/>
                </a:cubicBezTo>
                <a:cubicBezTo>
                  <a:pt x="4453" y="1640"/>
                  <a:pt x="4448" y="1630"/>
                  <a:pt x="4442" y="1617"/>
                </a:cubicBezTo>
                <a:cubicBezTo>
                  <a:pt x="4437" y="1604"/>
                  <a:pt x="4435" y="1589"/>
                  <a:pt x="4436" y="1572"/>
                </a:cubicBezTo>
                <a:cubicBezTo>
                  <a:pt x="4437" y="1555"/>
                  <a:pt x="4437" y="1533"/>
                  <a:pt x="4436" y="1506"/>
                </a:cubicBezTo>
                <a:cubicBezTo>
                  <a:pt x="4435" y="1478"/>
                  <a:pt x="4434" y="1441"/>
                  <a:pt x="4434" y="1396"/>
                </a:cubicBezTo>
                <a:cubicBezTo>
                  <a:pt x="4434" y="1351"/>
                  <a:pt x="4434" y="1324"/>
                  <a:pt x="4434" y="1315"/>
                </a:cubicBezTo>
                <a:cubicBezTo>
                  <a:pt x="4421" y="1317"/>
                  <a:pt x="4405" y="1318"/>
                  <a:pt x="4388" y="1318"/>
                </a:cubicBezTo>
                <a:cubicBezTo>
                  <a:pt x="4370" y="1318"/>
                  <a:pt x="4357" y="1317"/>
                  <a:pt x="4349" y="1316"/>
                </a:cubicBezTo>
                <a:cubicBezTo>
                  <a:pt x="4342" y="1315"/>
                  <a:pt x="4336" y="1314"/>
                  <a:pt x="4333" y="1313"/>
                </a:cubicBezTo>
                <a:cubicBezTo>
                  <a:pt x="4330" y="1312"/>
                  <a:pt x="4325" y="1309"/>
                  <a:pt x="4318" y="1305"/>
                </a:cubicBezTo>
                <a:cubicBezTo>
                  <a:pt x="4309" y="1314"/>
                  <a:pt x="4309" y="1322"/>
                  <a:pt x="4318" y="1331"/>
                </a:cubicBezTo>
                <a:lnTo>
                  <a:pt x="4325" y="1335"/>
                </a:lnTo>
                <a:cubicBezTo>
                  <a:pt x="4325" y="1339"/>
                  <a:pt x="4325" y="1341"/>
                  <a:pt x="4326" y="1341"/>
                </a:cubicBezTo>
                <a:cubicBezTo>
                  <a:pt x="4327" y="1341"/>
                  <a:pt x="4326" y="1345"/>
                  <a:pt x="4321" y="1351"/>
                </a:cubicBezTo>
                <a:cubicBezTo>
                  <a:pt x="4317" y="1358"/>
                  <a:pt x="4312" y="1370"/>
                  <a:pt x="4308" y="1386"/>
                </a:cubicBezTo>
                <a:cubicBezTo>
                  <a:pt x="4304" y="1403"/>
                  <a:pt x="4297" y="1431"/>
                  <a:pt x="4288" y="1471"/>
                </a:cubicBezTo>
                <a:lnTo>
                  <a:pt x="4291" y="1474"/>
                </a:lnTo>
                <a:lnTo>
                  <a:pt x="4301" y="1428"/>
                </a:lnTo>
                <a:cubicBezTo>
                  <a:pt x="4297" y="1461"/>
                  <a:pt x="4293" y="1485"/>
                  <a:pt x="4290" y="1499"/>
                </a:cubicBezTo>
                <a:cubicBezTo>
                  <a:pt x="4286" y="1513"/>
                  <a:pt x="4285" y="1533"/>
                  <a:pt x="4285" y="1557"/>
                </a:cubicBezTo>
                <a:cubicBezTo>
                  <a:pt x="4285" y="1581"/>
                  <a:pt x="4283" y="1600"/>
                  <a:pt x="4278" y="1612"/>
                </a:cubicBezTo>
                <a:cubicBezTo>
                  <a:pt x="4274" y="1624"/>
                  <a:pt x="4272" y="1639"/>
                  <a:pt x="4273" y="1657"/>
                </a:cubicBezTo>
                <a:cubicBezTo>
                  <a:pt x="4274" y="1674"/>
                  <a:pt x="4274" y="1687"/>
                  <a:pt x="4271" y="1695"/>
                </a:cubicBezTo>
                <a:cubicBezTo>
                  <a:pt x="4269" y="1703"/>
                  <a:pt x="4269" y="1712"/>
                  <a:pt x="4270" y="1723"/>
                </a:cubicBezTo>
                <a:cubicBezTo>
                  <a:pt x="4271" y="1734"/>
                  <a:pt x="4270" y="1742"/>
                  <a:pt x="4268" y="1746"/>
                </a:cubicBezTo>
                <a:cubicBezTo>
                  <a:pt x="4266" y="1751"/>
                  <a:pt x="4265" y="1756"/>
                  <a:pt x="4266" y="1763"/>
                </a:cubicBezTo>
                <a:cubicBezTo>
                  <a:pt x="4268" y="1770"/>
                  <a:pt x="4267" y="1791"/>
                  <a:pt x="4265" y="1826"/>
                </a:cubicBezTo>
                <a:cubicBezTo>
                  <a:pt x="4263" y="1861"/>
                  <a:pt x="4259" y="1900"/>
                  <a:pt x="4253" y="1942"/>
                </a:cubicBezTo>
                <a:cubicBezTo>
                  <a:pt x="4248" y="1984"/>
                  <a:pt x="4245" y="2031"/>
                  <a:pt x="4245" y="2082"/>
                </a:cubicBezTo>
                <a:cubicBezTo>
                  <a:pt x="4245" y="2133"/>
                  <a:pt x="4244" y="2160"/>
                  <a:pt x="4242" y="2163"/>
                </a:cubicBezTo>
                <a:cubicBezTo>
                  <a:pt x="4239" y="2166"/>
                  <a:pt x="4238" y="2170"/>
                  <a:pt x="4238" y="2175"/>
                </a:cubicBezTo>
                <a:cubicBezTo>
                  <a:pt x="4238" y="2177"/>
                  <a:pt x="4239" y="2178"/>
                  <a:pt x="4240" y="2180"/>
                </a:cubicBezTo>
                <a:cubicBezTo>
                  <a:pt x="4241" y="2181"/>
                  <a:pt x="4242" y="2195"/>
                  <a:pt x="4242" y="2223"/>
                </a:cubicBezTo>
                <a:cubicBezTo>
                  <a:pt x="4242" y="2250"/>
                  <a:pt x="4242" y="2270"/>
                  <a:pt x="4242" y="2281"/>
                </a:cubicBezTo>
                <a:cubicBezTo>
                  <a:pt x="4242" y="2292"/>
                  <a:pt x="4240" y="2300"/>
                  <a:pt x="4238" y="2306"/>
                </a:cubicBezTo>
                <a:cubicBezTo>
                  <a:pt x="4236" y="2311"/>
                  <a:pt x="4237" y="2317"/>
                  <a:pt x="4240" y="2324"/>
                </a:cubicBezTo>
                <a:cubicBezTo>
                  <a:pt x="4243" y="2331"/>
                  <a:pt x="4243" y="2344"/>
                  <a:pt x="4240" y="2366"/>
                </a:cubicBezTo>
                <a:cubicBezTo>
                  <a:pt x="4237" y="2387"/>
                  <a:pt x="4236" y="2410"/>
                  <a:pt x="4238" y="2437"/>
                </a:cubicBezTo>
                <a:cubicBezTo>
                  <a:pt x="4240" y="2463"/>
                  <a:pt x="4239" y="2481"/>
                  <a:pt x="4235" y="2488"/>
                </a:cubicBezTo>
                <a:cubicBezTo>
                  <a:pt x="4230" y="2496"/>
                  <a:pt x="4230" y="2504"/>
                  <a:pt x="4233" y="2512"/>
                </a:cubicBezTo>
                <a:cubicBezTo>
                  <a:pt x="4237" y="2519"/>
                  <a:pt x="4237" y="2526"/>
                  <a:pt x="4235" y="2532"/>
                </a:cubicBezTo>
                <a:cubicBezTo>
                  <a:pt x="4233" y="2537"/>
                  <a:pt x="4232" y="2543"/>
                  <a:pt x="4233" y="2550"/>
                </a:cubicBezTo>
                <a:cubicBezTo>
                  <a:pt x="4234" y="2556"/>
                  <a:pt x="4234" y="2564"/>
                  <a:pt x="4233" y="2573"/>
                </a:cubicBezTo>
                <a:cubicBezTo>
                  <a:pt x="4232" y="2582"/>
                  <a:pt x="4232" y="2592"/>
                  <a:pt x="4232" y="2603"/>
                </a:cubicBezTo>
                <a:cubicBezTo>
                  <a:pt x="4232" y="2614"/>
                  <a:pt x="4230" y="2624"/>
                  <a:pt x="4228" y="2633"/>
                </a:cubicBezTo>
                <a:cubicBezTo>
                  <a:pt x="4226" y="2642"/>
                  <a:pt x="4225" y="2654"/>
                  <a:pt x="4225" y="2671"/>
                </a:cubicBezTo>
                <a:cubicBezTo>
                  <a:pt x="4225" y="2688"/>
                  <a:pt x="4224" y="2705"/>
                  <a:pt x="4222" y="2724"/>
                </a:cubicBezTo>
                <a:cubicBezTo>
                  <a:pt x="4219" y="2743"/>
                  <a:pt x="4218" y="2753"/>
                  <a:pt x="4218" y="2756"/>
                </a:cubicBezTo>
                <a:cubicBezTo>
                  <a:pt x="4218" y="2758"/>
                  <a:pt x="4218" y="2761"/>
                  <a:pt x="4217" y="2766"/>
                </a:cubicBezTo>
                <a:cubicBezTo>
                  <a:pt x="4216" y="2770"/>
                  <a:pt x="4216" y="2774"/>
                  <a:pt x="4217" y="2777"/>
                </a:cubicBezTo>
                <a:cubicBezTo>
                  <a:pt x="4218" y="2780"/>
                  <a:pt x="4218" y="2785"/>
                  <a:pt x="4218" y="2790"/>
                </a:cubicBezTo>
                <a:cubicBezTo>
                  <a:pt x="4218" y="2796"/>
                  <a:pt x="4218" y="2802"/>
                  <a:pt x="4217" y="2807"/>
                </a:cubicBezTo>
                <a:cubicBezTo>
                  <a:pt x="4216" y="2813"/>
                  <a:pt x="4216" y="2819"/>
                  <a:pt x="4217" y="2827"/>
                </a:cubicBezTo>
                <a:cubicBezTo>
                  <a:pt x="4218" y="2835"/>
                  <a:pt x="4217" y="2850"/>
                  <a:pt x="4213" y="2873"/>
                </a:cubicBezTo>
                <a:cubicBezTo>
                  <a:pt x="4210" y="2897"/>
                  <a:pt x="4207" y="2912"/>
                  <a:pt x="4205" y="2920"/>
                </a:cubicBezTo>
                <a:cubicBezTo>
                  <a:pt x="4203" y="2928"/>
                  <a:pt x="4198" y="2937"/>
                  <a:pt x="4192" y="2948"/>
                </a:cubicBezTo>
                <a:lnTo>
                  <a:pt x="4182" y="2955"/>
                </a:lnTo>
                <a:lnTo>
                  <a:pt x="4182" y="2945"/>
                </a:lnTo>
                <a:cubicBezTo>
                  <a:pt x="4171" y="2949"/>
                  <a:pt x="4163" y="2947"/>
                  <a:pt x="4159" y="2938"/>
                </a:cubicBezTo>
                <a:lnTo>
                  <a:pt x="4172" y="2922"/>
                </a:lnTo>
                <a:cubicBezTo>
                  <a:pt x="4170" y="2919"/>
                  <a:pt x="4170" y="2916"/>
                  <a:pt x="4172" y="2910"/>
                </a:cubicBezTo>
                <a:cubicBezTo>
                  <a:pt x="4174" y="2904"/>
                  <a:pt x="4175" y="2899"/>
                  <a:pt x="4175" y="2895"/>
                </a:cubicBezTo>
                <a:lnTo>
                  <a:pt x="4139" y="2915"/>
                </a:lnTo>
                <a:lnTo>
                  <a:pt x="4135" y="2922"/>
                </a:lnTo>
                <a:lnTo>
                  <a:pt x="4129" y="2918"/>
                </a:lnTo>
                <a:lnTo>
                  <a:pt x="4129" y="2925"/>
                </a:lnTo>
                <a:lnTo>
                  <a:pt x="4122" y="2918"/>
                </a:lnTo>
                <a:lnTo>
                  <a:pt x="4125" y="2915"/>
                </a:lnTo>
                <a:lnTo>
                  <a:pt x="4115" y="2905"/>
                </a:lnTo>
                <a:cubicBezTo>
                  <a:pt x="4111" y="2918"/>
                  <a:pt x="4107" y="2933"/>
                  <a:pt x="4102" y="2948"/>
                </a:cubicBezTo>
                <a:lnTo>
                  <a:pt x="4095" y="2948"/>
                </a:lnTo>
                <a:lnTo>
                  <a:pt x="4102" y="2918"/>
                </a:lnTo>
                <a:cubicBezTo>
                  <a:pt x="4095" y="2914"/>
                  <a:pt x="4092" y="2907"/>
                  <a:pt x="4092" y="2898"/>
                </a:cubicBezTo>
                <a:cubicBezTo>
                  <a:pt x="4088" y="2912"/>
                  <a:pt x="4081" y="2925"/>
                  <a:pt x="4072" y="2938"/>
                </a:cubicBezTo>
                <a:cubicBezTo>
                  <a:pt x="4074" y="2943"/>
                  <a:pt x="4075" y="2947"/>
                  <a:pt x="4074" y="2951"/>
                </a:cubicBezTo>
                <a:cubicBezTo>
                  <a:pt x="4073" y="2956"/>
                  <a:pt x="4071" y="2961"/>
                  <a:pt x="4069" y="2968"/>
                </a:cubicBezTo>
                <a:cubicBezTo>
                  <a:pt x="4067" y="2975"/>
                  <a:pt x="4064" y="2982"/>
                  <a:pt x="4062" y="2991"/>
                </a:cubicBezTo>
                <a:cubicBezTo>
                  <a:pt x="4060" y="3000"/>
                  <a:pt x="4058" y="3006"/>
                  <a:pt x="4057" y="3010"/>
                </a:cubicBezTo>
                <a:cubicBezTo>
                  <a:pt x="4056" y="3013"/>
                  <a:pt x="4053" y="3018"/>
                  <a:pt x="4049" y="3025"/>
                </a:cubicBezTo>
                <a:lnTo>
                  <a:pt x="4042" y="3011"/>
                </a:lnTo>
                <a:cubicBezTo>
                  <a:pt x="4018" y="3018"/>
                  <a:pt x="3994" y="3018"/>
                  <a:pt x="3969" y="3011"/>
                </a:cubicBezTo>
                <a:lnTo>
                  <a:pt x="3959" y="3001"/>
                </a:lnTo>
                <a:lnTo>
                  <a:pt x="4006" y="2991"/>
                </a:lnTo>
                <a:lnTo>
                  <a:pt x="3996" y="2988"/>
                </a:lnTo>
                <a:lnTo>
                  <a:pt x="4003" y="2988"/>
                </a:lnTo>
                <a:lnTo>
                  <a:pt x="4006" y="2978"/>
                </a:lnTo>
                <a:lnTo>
                  <a:pt x="4003" y="2975"/>
                </a:lnTo>
                <a:lnTo>
                  <a:pt x="3986" y="2978"/>
                </a:lnTo>
                <a:lnTo>
                  <a:pt x="3983" y="2968"/>
                </a:lnTo>
                <a:cubicBezTo>
                  <a:pt x="3974" y="2966"/>
                  <a:pt x="3968" y="2964"/>
                  <a:pt x="3966" y="2961"/>
                </a:cubicBezTo>
                <a:cubicBezTo>
                  <a:pt x="3964" y="2959"/>
                  <a:pt x="3960" y="2958"/>
                  <a:pt x="3954" y="2958"/>
                </a:cubicBezTo>
                <a:cubicBezTo>
                  <a:pt x="3949" y="2958"/>
                  <a:pt x="3945" y="2959"/>
                  <a:pt x="3943" y="2960"/>
                </a:cubicBezTo>
                <a:cubicBezTo>
                  <a:pt x="3941" y="2961"/>
                  <a:pt x="3937" y="2961"/>
                  <a:pt x="3933" y="2961"/>
                </a:cubicBezTo>
                <a:cubicBezTo>
                  <a:pt x="3928" y="2961"/>
                  <a:pt x="3921" y="2960"/>
                  <a:pt x="3910" y="2958"/>
                </a:cubicBezTo>
                <a:cubicBezTo>
                  <a:pt x="3912" y="2958"/>
                  <a:pt x="3913" y="2958"/>
                  <a:pt x="3915" y="2956"/>
                </a:cubicBezTo>
                <a:cubicBezTo>
                  <a:pt x="3916" y="2955"/>
                  <a:pt x="3921" y="2954"/>
                  <a:pt x="3931" y="2953"/>
                </a:cubicBezTo>
                <a:cubicBezTo>
                  <a:pt x="3941" y="2952"/>
                  <a:pt x="3948" y="2952"/>
                  <a:pt x="3951" y="2953"/>
                </a:cubicBezTo>
                <a:cubicBezTo>
                  <a:pt x="3954" y="2954"/>
                  <a:pt x="3957" y="2956"/>
                  <a:pt x="3959" y="2958"/>
                </a:cubicBezTo>
                <a:lnTo>
                  <a:pt x="3966" y="2948"/>
                </a:lnTo>
                <a:lnTo>
                  <a:pt x="3963" y="2942"/>
                </a:lnTo>
                <a:cubicBezTo>
                  <a:pt x="3958" y="2939"/>
                  <a:pt x="3955" y="2938"/>
                  <a:pt x="3953" y="2937"/>
                </a:cubicBezTo>
                <a:cubicBezTo>
                  <a:pt x="3950" y="2935"/>
                  <a:pt x="3948" y="2935"/>
                  <a:pt x="3944" y="2937"/>
                </a:cubicBezTo>
                <a:cubicBezTo>
                  <a:pt x="3941" y="2938"/>
                  <a:pt x="3937" y="2938"/>
                  <a:pt x="3933" y="2937"/>
                </a:cubicBezTo>
                <a:cubicBezTo>
                  <a:pt x="3928" y="2935"/>
                  <a:pt x="3922" y="2934"/>
                  <a:pt x="3913" y="2932"/>
                </a:cubicBezTo>
                <a:lnTo>
                  <a:pt x="3916" y="2925"/>
                </a:lnTo>
                <a:cubicBezTo>
                  <a:pt x="3925" y="2925"/>
                  <a:pt x="3932" y="2926"/>
                  <a:pt x="3936" y="2928"/>
                </a:cubicBezTo>
                <a:cubicBezTo>
                  <a:pt x="3941" y="2930"/>
                  <a:pt x="3944" y="2930"/>
                  <a:pt x="3946" y="2928"/>
                </a:cubicBezTo>
                <a:cubicBezTo>
                  <a:pt x="3948" y="2926"/>
                  <a:pt x="3951" y="2923"/>
                  <a:pt x="3953" y="2918"/>
                </a:cubicBezTo>
                <a:cubicBezTo>
                  <a:pt x="3951" y="2914"/>
                  <a:pt x="3949" y="2910"/>
                  <a:pt x="3949" y="2907"/>
                </a:cubicBezTo>
                <a:cubicBezTo>
                  <a:pt x="3949" y="2903"/>
                  <a:pt x="3948" y="2901"/>
                  <a:pt x="3946" y="2900"/>
                </a:cubicBezTo>
                <a:cubicBezTo>
                  <a:pt x="3944" y="2899"/>
                  <a:pt x="3943" y="2897"/>
                  <a:pt x="3943" y="2895"/>
                </a:cubicBezTo>
                <a:lnTo>
                  <a:pt x="3933" y="2912"/>
                </a:lnTo>
                <a:cubicBezTo>
                  <a:pt x="3933" y="2903"/>
                  <a:pt x="3931" y="2894"/>
                  <a:pt x="3926" y="2885"/>
                </a:cubicBezTo>
                <a:lnTo>
                  <a:pt x="3913" y="2878"/>
                </a:lnTo>
                <a:lnTo>
                  <a:pt x="3910" y="2868"/>
                </a:lnTo>
                <a:lnTo>
                  <a:pt x="3903" y="2865"/>
                </a:lnTo>
                <a:lnTo>
                  <a:pt x="3896" y="2852"/>
                </a:lnTo>
                <a:lnTo>
                  <a:pt x="3890" y="2852"/>
                </a:lnTo>
                <a:lnTo>
                  <a:pt x="3876" y="2835"/>
                </a:lnTo>
                <a:cubicBezTo>
                  <a:pt x="3870" y="2838"/>
                  <a:pt x="3864" y="2838"/>
                  <a:pt x="3860" y="2835"/>
                </a:cubicBezTo>
                <a:lnTo>
                  <a:pt x="3856" y="2825"/>
                </a:lnTo>
                <a:lnTo>
                  <a:pt x="3840" y="2815"/>
                </a:lnTo>
                <a:lnTo>
                  <a:pt x="3846" y="2805"/>
                </a:lnTo>
                <a:lnTo>
                  <a:pt x="3843" y="2799"/>
                </a:lnTo>
                <a:lnTo>
                  <a:pt x="3837" y="2799"/>
                </a:lnTo>
                <a:lnTo>
                  <a:pt x="3833" y="2792"/>
                </a:lnTo>
                <a:cubicBezTo>
                  <a:pt x="3822" y="2781"/>
                  <a:pt x="3813" y="2773"/>
                  <a:pt x="3807" y="2767"/>
                </a:cubicBezTo>
                <a:cubicBezTo>
                  <a:pt x="3800" y="2762"/>
                  <a:pt x="3793" y="2758"/>
                  <a:pt x="3785" y="2756"/>
                </a:cubicBezTo>
                <a:cubicBezTo>
                  <a:pt x="3777" y="2753"/>
                  <a:pt x="3768" y="2750"/>
                  <a:pt x="3759" y="2744"/>
                </a:cubicBezTo>
                <a:cubicBezTo>
                  <a:pt x="3749" y="2738"/>
                  <a:pt x="3735" y="2736"/>
                  <a:pt x="3717" y="2736"/>
                </a:cubicBezTo>
                <a:cubicBezTo>
                  <a:pt x="3699" y="2736"/>
                  <a:pt x="3689" y="2735"/>
                  <a:pt x="3685" y="2732"/>
                </a:cubicBezTo>
                <a:cubicBezTo>
                  <a:pt x="3682" y="2730"/>
                  <a:pt x="3678" y="2728"/>
                  <a:pt x="3674" y="2726"/>
                </a:cubicBezTo>
                <a:lnTo>
                  <a:pt x="3664" y="2709"/>
                </a:lnTo>
                <a:cubicBezTo>
                  <a:pt x="3659" y="2707"/>
                  <a:pt x="3656" y="2705"/>
                  <a:pt x="3654" y="2704"/>
                </a:cubicBezTo>
                <a:cubicBezTo>
                  <a:pt x="3652" y="2703"/>
                  <a:pt x="3649" y="2703"/>
                  <a:pt x="3647" y="2704"/>
                </a:cubicBezTo>
                <a:cubicBezTo>
                  <a:pt x="3645" y="2705"/>
                  <a:pt x="3642" y="2707"/>
                  <a:pt x="3637" y="2709"/>
                </a:cubicBezTo>
                <a:cubicBezTo>
                  <a:pt x="3635" y="2707"/>
                  <a:pt x="3633" y="2705"/>
                  <a:pt x="3631" y="2702"/>
                </a:cubicBezTo>
                <a:cubicBezTo>
                  <a:pt x="3628" y="2700"/>
                  <a:pt x="3625" y="2700"/>
                  <a:pt x="3621" y="2701"/>
                </a:cubicBezTo>
                <a:cubicBezTo>
                  <a:pt x="3616" y="2702"/>
                  <a:pt x="3613" y="2702"/>
                  <a:pt x="3611" y="2701"/>
                </a:cubicBezTo>
                <a:cubicBezTo>
                  <a:pt x="3609" y="2700"/>
                  <a:pt x="3605" y="2699"/>
                  <a:pt x="3601" y="2699"/>
                </a:cubicBezTo>
                <a:lnTo>
                  <a:pt x="3614" y="2696"/>
                </a:lnTo>
                <a:cubicBezTo>
                  <a:pt x="3605" y="2694"/>
                  <a:pt x="3598" y="2692"/>
                  <a:pt x="3593" y="2691"/>
                </a:cubicBezTo>
                <a:cubicBezTo>
                  <a:pt x="3587" y="2690"/>
                  <a:pt x="3583" y="2688"/>
                  <a:pt x="3579" y="2684"/>
                </a:cubicBezTo>
                <a:cubicBezTo>
                  <a:pt x="3576" y="2681"/>
                  <a:pt x="3571" y="2679"/>
                  <a:pt x="3566" y="2679"/>
                </a:cubicBezTo>
                <a:cubicBezTo>
                  <a:pt x="3560" y="2679"/>
                  <a:pt x="3548" y="2678"/>
                  <a:pt x="3528" y="2676"/>
                </a:cubicBezTo>
                <a:lnTo>
                  <a:pt x="3534" y="2669"/>
                </a:lnTo>
                <a:lnTo>
                  <a:pt x="3514" y="2666"/>
                </a:lnTo>
                <a:lnTo>
                  <a:pt x="3511" y="2653"/>
                </a:lnTo>
                <a:lnTo>
                  <a:pt x="3461" y="2633"/>
                </a:lnTo>
                <a:lnTo>
                  <a:pt x="3455" y="2626"/>
                </a:lnTo>
                <a:cubicBezTo>
                  <a:pt x="3450" y="2628"/>
                  <a:pt x="3446" y="2627"/>
                  <a:pt x="3441" y="2623"/>
                </a:cubicBezTo>
                <a:lnTo>
                  <a:pt x="3441" y="2616"/>
                </a:lnTo>
                <a:lnTo>
                  <a:pt x="3425" y="2600"/>
                </a:lnTo>
                <a:lnTo>
                  <a:pt x="3408" y="2586"/>
                </a:lnTo>
                <a:lnTo>
                  <a:pt x="3362" y="2560"/>
                </a:lnTo>
                <a:lnTo>
                  <a:pt x="3355" y="2563"/>
                </a:lnTo>
                <a:lnTo>
                  <a:pt x="3352" y="2553"/>
                </a:lnTo>
                <a:lnTo>
                  <a:pt x="3348" y="2560"/>
                </a:lnTo>
                <a:lnTo>
                  <a:pt x="3332" y="2566"/>
                </a:lnTo>
                <a:lnTo>
                  <a:pt x="3332" y="2576"/>
                </a:lnTo>
                <a:lnTo>
                  <a:pt x="3322" y="2573"/>
                </a:lnTo>
                <a:lnTo>
                  <a:pt x="3322" y="2583"/>
                </a:lnTo>
                <a:lnTo>
                  <a:pt x="3309" y="2583"/>
                </a:lnTo>
                <a:lnTo>
                  <a:pt x="3309" y="2590"/>
                </a:lnTo>
                <a:cubicBezTo>
                  <a:pt x="3298" y="2596"/>
                  <a:pt x="3287" y="2603"/>
                  <a:pt x="3275" y="2610"/>
                </a:cubicBezTo>
                <a:lnTo>
                  <a:pt x="3272" y="2616"/>
                </a:lnTo>
                <a:lnTo>
                  <a:pt x="3285" y="2613"/>
                </a:lnTo>
                <a:lnTo>
                  <a:pt x="3272" y="2629"/>
                </a:lnTo>
                <a:lnTo>
                  <a:pt x="3272" y="2619"/>
                </a:lnTo>
                <a:cubicBezTo>
                  <a:pt x="3259" y="2624"/>
                  <a:pt x="3249" y="2628"/>
                  <a:pt x="3242" y="2633"/>
                </a:cubicBezTo>
                <a:lnTo>
                  <a:pt x="3232" y="2629"/>
                </a:lnTo>
                <a:lnTo>
                  <a:pt x="3239" y="2619"/>
                </a:lnTo>
                <a:lnTo>
                  <a:pt x="3232" y="2616"/>
                </a:lnTo>
                <a:cubicBezTo>
                  <a:pt x="3228" y="2623"/>
                  <a:pt x="3227" y="2629"/>
                  <a:pt x="3229" y="2636"/>
                </a:cubicBezTo>
                <a:cubicBezTo>
                  <a:pt x="3220" y="2641"/>
                  <a:pt x="3212" y="2643"/>
                  <a:pt x="3206" y="2643"/>
                </a:cubicBezTo>
                <a:cubicBezTo>
                  <a:pt x="3199" y="2643"/>
                  <a:pt x="3193" y="2643"/>
                  <a:pt x="3187" y="2643"/>
                </a:cubicBezTo>
                <a:cubicBezTo>
                  <a:pt x="3182" y="2643"/>
                  <a:pt x="3174" y="2642"/>
                  <a:pt x="3163" y="2639"/>
                </a:cubicBezTo>
                <a:cubicBezTo>
                  <a:pt x="3154" y="2624"/>
                  <a:pt x="3148" y="2613"/>
                  <a:pt x="3146" y="2608"/>
                </a:cubicBezTo>
                <a:cubicBezTo>
                  <a:pt x="3144" y="2602"/>
                  <a:pt x="3142" y="2597"/>
                  <a:pt x="3139" y="2591"/>
                </a:cubicBezTo>
                <a:cubicBezTo>
                  <a:pt x="3137" y="2586"/>
                  <a:pt x="3135" y="2581"/>
                  <a:pt x="3134" y="2578"/>
                </a:cubicBezTo>
                <a:cubicBezTo>
                  <a:pt x="3133" y="2575"/>
                  <a:pt x="3130" y="2572"/>
                  <a:pt x="3126" y="2570"/>
                </a:cubicBezTo>
                <a:lnTo>
                  <a:pt x="3136" y="2560"/>
                </a:lnTo>
                <a:cubicBezTo>
                  <a:pt x="3127" y="2558"/>
                  <a:pt x="3121" y="2552"/>
                  <a:pt x="3116" y="2543"/>
                </a:cubicBezTo>
                <a:cubicBezTo>
                  <a:pt x="3116" y="2530"/>
                  <a:pt x="3117" y="2520"/>
                  <a:pt x="3118" y="2515"/>
                </a:cubicBezTo>
                <a:cubicBezTo>
                  <a:pt x="3119" y="2509"/>
                  <a:pt x="3120" y="2505"/>
                  <a:pt x="3123" y="2502"/>
                </a:cubicBezTo>
                <a:cubicBezTo>
                  <a:pt x="3125" y="2498"/>
                  <a:pt x="3126" y="2494"/>
                  <a:pt x="3126" y="2490"/>
                </a:cubicBezTo>
                <a:cubicBezTo>
                  <a:pt x="3126" y="2486"/>
                  <a:pt x="3127" y="2481"/>
                  <a:pt x="3129" y="2477"/>
                </a:cubicBezTo>
                <a:lnTo>
                  <a:pt x="3119" y="2483"/>
                </a:lnTo>
                <a:lnTo>
                  <a:pt x="3116" y="2463"/>
                </a:lnTo>
                <a:cubicBezTo>
                  <a:pt x="3101" y="2466"/>
                  <a:pt x="3087" y="2463"/>
                  <a:pt x="3076" y="2457"/>
                </a:cubicBezTo>
                <a:lnTo>
                  <a:pt x="3073" y="2450"/>
                </a:lnTo>
                <a:lnTo>
                  <a:pt x="3080" y="2444"/>
                </a:lnTo>
                <a:lnTo>
                  <a:pt x="3086" y="2420"/>
                </a:lnTo>
                <a:lnTo>
                  <a:pt x="3090" y="2424"/>
                </a:lnTo>
                <a:lnTo>
                  <a:pt x="3106" y="2424"/>
                </a:lnTo>
                <a:lnTo>
                  <a:pt x="3106" y="2414"/>
                </a:lnTo>
                <a:cubicBezTo>
                  <a:pt x="3099" y="2414"/>
                  <a:pt x="3094" y="2413"/>
                  <a:pt x="3090" y="2410"/>
                </a:cubicBezTo>
                <a:lnTo>
                  <a:pt x="3096" y="2400"/>
                </a:lnTo>
                <a:lnTo>
                  <a:pt x="3093" y="2394"/>
                </a:lnTo>
                <a:lnTo>
                  <a:pt x="3113" y="2370"/>
                </a:lnTo>
                <a:lnTo>
                  <a:pt x="3109" y="2354"/>
                </a:lnTo>
                <a:lnTo>
                  <a:pt x="3113" y="2351"/>
                </a:lnTo>
                <a:lnTo>
                  <a:pt x="3109" y="2347"/>
                </a:lnTo>
                <a:lnTo>
                  <a:pt x="3109" y="2341"/>
                </a:lnTo>
                <a:lnTo>
                  <a:pt x="3090" y="2334"/>
                </a:lnTo>
                <a:lnTo>
                  <a:pt x="3093" y="2314"/>
                </a:lnTo>
                <a:lnTo>
                  <a:pt x="3090" y="2307"/>
                </a:lnTo>
                <a:lnTo>
                  <a:pt x="3086" y="2311"/>
                </a:lnTo>
                <a:cubicBezTo>
                  <a:pt x="3080" y="2315"/>
                  <a:pt x="3078" y="2320"/>
                  <a:pt x="3083" y="2324"/>
                </a:cubicBezTo>
                <a:lnTo>
                  <a:pt x="3063" y="2304"/>
                </a:lnTo>
                <a:lnTo>
                  <a:pt x="3066" y="2281"/>
                </a:lnTo>
                <a:lnTo>
                  <a:pt x="3050" y="2294"/>
                </a:lnTo>
                <a:lnTo>
                  <a:pt x="3040" y="2291"/>
                </a:lnTo>
                <a:cubicBezTo>
                  <a:pt x="3038" y="2295"/>
                  <a:pt x="3034" y="2295"/>
                  <a:pt x="3030" y="2291"/>
                </a:cubicBezTo>
                <a:cubicBezTo>
                  <a:pt x="3030" y="2284"/>
                  <a:pt x="3030" y="2278"/>
                  <a:pt x="3031" y="2273"/>
                </a:cubicBezTo>
                <a:cubicBezTo>
                  <a:pt x="3033" y="2267"/>
                  <a:pt x="3037" y="2261"/>
                  <a:pt x="3045" y="2254"/>
                </a:cubicBezTo>
                <a:cubicBezTo>
                  <a:pt x="3052" y="2248"/>
                  <a:pt x="3058" y="2243"/>
                  <a:pt x="3061" y="2239"/>
                </a:cubicBezTo>
                <a:cubicBezTo>
                  <a:pt x="3065" y="2236"/>
                  <a:pt x="3066" y="2233"/>
                  <a:pt x="3066" y="2231"/>
                </a:cubicBezTo>
                <a:cubicBezTo>
                  <a:pt x="3066" y="2229"/>
                  <a:pt x="3066" y="2227"/>
                  <a:pt x="3066" y="2224"/>
                </a:cubicBezTo>
                <a:lnTo>
                  <a:pt x="3030" y="2234"/>
                </a:lnTo>
                <a:lnTo>
                  <a:pt x="3016" y="2254"/>
                </a:lnTo>
                <a:lnTo>
                  <a:pt x="3010" y="2248"/>
                </a:lnTo>
                <a:lnTo>
                  <a:pt x="3026" y="2228"/>
                </a:lnTo>
                <a:lnTo>
                  <a:pt x="3026" y="2221"/>
                </a:lnTo>
                <a:lnTo>
                  <a:pt x="3007" y="2231"/>
                </a:lnTo>
                <a:lnTo>
                  <a:pt x="3007" y="2244"/>
                </a:lnTo>
                <a:lnTo>
                  <a:pt x="3003" y="2241"/>
                </a:lnTo>
                <a:lnTo>
                  <a:pt x="3000" y="2238"/>
                </a:lnTo>
                <a:lnTo>
                  <a:pt x="3003" y="2228"/>
                </a:lnTo>
                <a:lnTo>
                  <a:pt x="3010" y="2224"/>
                </a:lnTo>
                <a:lnTo>
                  <a:pt x="3023" y="2195"/>
                </a:lnTo>
                <a:cubicBezTo>
                  <a:pt x="3039" y="2188"/>
                  <a:pt x="3054" y="2180"/>
                  <a:pt x="3070" y="2171"/>
                </a:cubicBezTo>
                <a:lnTo>
                  <a:pt x="3126" y="2115"/>
                </a:lnTo>
                <a:lnTo>
                  <a:pt x="3275" y="1972"/>
                </a:lnTo>
                <a:lnTo>
                  <a:pt x="3279" y="1962"/>
                </a:lnTo>
                <a:lnTo>
                  <a:pt x="3272" y="1965"/>
                </a:lnTo>
                <a:cubicBezTo>
                  <a:pt x="3274" y="1959"/>
                  <a:pt x="3277" y="1949"/>
                  <a:pt x="3279" y="1937"/>
                </a:cubicBezTo>
                <a:cubicBezTo>
                  <a:pt x="3281" y="1925"/>
                  <a:pt x="3284" y="1915"/>
                  <a:pt x="3289" y="1906"/>
                </a:cubicBezTo>
                <a:lnTo>
                  <a:pt x="3289" y="1912"/>
                </a:lnTo>
                <a:lnTo>
                  <a:pt x="3305" y="1899"/>
                </a:lnTo>
                <a:lnTo>
                  <a:pt x="3299" y="1882"/>
                </a:lnTo>
                <a:cubicBezTo>
                  <a:pt x="3303" y="1876"/>
                  <a:pt x="3306" y="1868"/>
                  <a:pt x="3309" y="1859"/>
                </a:cubicBezTo>
                <a:lnTo>
                  <a:pt x="3322" y="1849"/>
                </a:lnTo>
                <a:cubicBezTo>
                  <a:pt x="3324" y="1836"/>
                  <a:pt x="3326" y="1825"/>
                  <a:pt x="3327" y="1816"/>
                </a:cubicBezTo>
                <a:cubicBezTo>
                  <a:pt x="3328" y="1807"/>
                  <a:pt x="3330" y="1802"/>
                  <a:pt x="3332" y="1799"/>
                </a:cubicBezTo>
                <a:cubicBezTo>
                  <a:pt x="3334" y="1797"/>
                  <a:pt x="3335" y="1795"/>
                  <a:pt x="3335" y="1793"/>
                </a:cubicBezTo>
                <a:cubicBezTo>
                  <a:pt x="3335" y="1791"/>
                  <a:pt x="3336" y="1787"/>
                  <a:pt x="3337" y="1783"/>
                </a:cubicBezTo>
                <a:cubicBezTo>
                  <a:pt x="3338" y="1778"/>
                  <a:pt x="3340" y="1773"/>
                  <a:pt x="3342" y="1766"/>
                </a:cubicBezTo>
                <a:lnTo>
                  <a:pt x="3335" y="1763"/>
                </a:lnTo>
                <a:cubicBezTo>
                  <a:pt x="3337" y="1761"/>
                  <a:pt x="3339" y="1759"/>
                  <a:pt x="3339" y="1756"/>
                </a:cubicBezTo>
                <a:cubicBezTo>
                  <a:pt x="3339" y="1754"/>
                  <a:pt x="3341" y="1747"/>
                  <a:pt x="3345" y="1736"/>
                </a:cubicBezTo>
                <a:cubicBezTo>
                  <a:pt x="3350" y="1725"/>
                  <a:pt x="3355" y="1718"/>
                  <a:pt x="3360" y="1713"/>
                </a:cubicBezTo>
                <a:cubicBezTo>
                  <a:pt x="3366" y="1709"/>
                  <a:pt x="3370" y="1699"/>
                  <a:pt x="3373" y="1685"/>
                </a:cubicBezTo>
                <a:cubicBezTo>
                  <a:pt x="3377" y="1671"/>
                  <a:pt x="3383" y="1654"/>
                  <a:pt x="3392" y="1637"/>
                </a:cubicBezTo>
                <a:cubicBezTo>
                  <a:pt x="3400" y="1619"/>
                  <a:pt x="3405" y="1607"/>
                  <a:pt x="3405" y="1600"/>
                </a:cubicBezTo>
                <a:cubicBezTo>
                  <a:pt x="3405" y="1594"/>
                  <a:pt x="3405" y="1588"/>
                  <a:pt x="3407" y="1584"/>
                </a:cubicBezTo>
                <a:cubicBezTo>
                  <a:pt x="3408" y="1579"/>
                  <a:pt x="3412" y="1573"/>
                  <a:pt x="3420" y="1565"/>
                </a:cubicBezTo>
                <a:cubicBezTo>
                  <a:pt x="3428" y="1558"/>
                  <a:pt x="3436" y="1539"/>
                  <a:pt x="3446" y="1511"/>
                </a:cubicBezTo>
                <a:cubicBezTo>
                  <a:pt x="3456" y="1482"/>
                  <a:pt x="3464" y="1462"/>
                  <a:pt x="3468" y="1453"/>
                </a:cubicBezTo>
                <a:cubicBezTo>
                  <a:pt x="3472" y="1443"/>
                  <a:pt x="3479" y="1430"/>
                  <a:pt x="3488" y="1414"/>
                </a:cubicBezTo>
                <a:lnTo>
                  <a:pt x="3481" y="1408"/>
                </a:lnTo>
                <a:lnTo>
                  <a:pt x="3455" y="1428"/>
                </a:lnTo>
                <a:lnTo>
                  <a:pt x="3458" y="1414"/>
                </a:lnTo>
                <a:lnTo>
                  <a:pt x="3468" y="1414"/>
                </a:lnTo>
                <a:lnTo>
                  <a:pt x="3471" y="1404"/>
                </a:lnTo>
                <a:lnTo>
                  <a:pt x="3498" y="1391"/>
                </a:lnTo>
                <a:lnTo>
                  <a:pt x="3521" y="1355"/>
                </a:lnTo>
                <a:lnTo>
                  <a:pt x="3514" y="1351"/>
                </a:lnTo>
                <a:cubicBezTo>
                  <a:pt x="3508" y="1356"/>
                  <a:pt x="3503" y="1360"/>
                  <a:pt x="3501" y="1363"/>
                </a:cubicBezTo>
                <a:cubicBezTo>
                  <a:pt x="3499" y="1366"/>
                  <a:pt x="3497" y="1368"/>
                  <a:pt x="3495" y="1368"/>
                </a:cubicBezTo>
                <a:cubicBezTo>
                  <a:pt x="3492" y="1368"/>
                  <a:pt x="3487" y="1368"/>
                  <a:pt x="3478" y="1368"/>
                </a:cubicBezTo>
                <a:lnTo>
                  <a:pt x="3478" y="1374"/>
                </a:lnTo>
                <a:cubicBezTo>
                  <a:pt x="3474" y="1377"/>
                  <a:pt x="3470" y="1379"/>
                  <a:pt x="3466" y="1381"/>
                </a:cubicBezTo>
                <a:cubicBezTo>
                  <a:pt x="3463" y="1383"/>
                  <a:pt x="3454" y="1391"/>
                  <a:pt x="3440" y="1403"/>
                </a:cubicBezTo>
                <a:cubicBezTo>
                  <a:pt x="3425" y="1415"/>
                  <a:pt x="3416" y="1421"/>
                  <a:pt x="3412" y="1421"/>
                </a:cubicBezTo>
                <a:cubicBezTo>
                  <a:pt x="3407" y="1421"/>
                  <a:pt x="3403" y="1422"/>
                  <a:pt x="3400" y="1424"/>
                </a:cubicBezTo>
                <a:cubicBezTo>
                  <a:pt x="3397" y="1427"/>
                  <a:pt x="3393" y="1428"/>
                  <a:pt x="3388" y="1428"/>
                </a:cubicBezTo>
                <a:lnTo>
                  <a:pt x="3385" y="1434"/>
                </a:lnTo>
                <a:cubicBezTo>
                  <a:pt x="3381" y="1441"/>
                  <a:pt x="3374" y="1442"/>
                  <a:pt x="3365" y="1438"/>
                </a:cubicBezTo>
                <a:cubicBezTo>
                  <a:pt x="3358" y="1444"/>
                  <a:pt x="3352" y="1450"/>
                  <a:pt x="3347" y="1454"/>
                </a:cubicBezTo>
                <a:cubicBezTo>
                  <a:pt x="3341" y="1459"/>
                  <a:pt x="3334" y="1464"/>
                  <a:pt x="3325" y="1469"/>
                </a:cubicBezTo>
                <a:cubicBezTo>
                  <a:pt x="3316" y="1475"/>
                  <a:pt x="3309" y="1477"/>
                  <a:pt x="3302" y="1477"/>
                </a:cubicBezTo>
                <a:cubicBezTo>
                  <a:pt x="3295" y="1477"/>
                  <a:pt x="3290" y="1480"/>
                  <a:pt x="3285" y="1484"/>
                </a:cubicBezTo>
                <a:cubicBezTo>
                  <a:pt x="3281" y="1488"/>
                  <a:pt x="3273" y="1496"/>
                  <a:pt x="3262" y="1507"/>
                </a:cubicBezTo>
                <a:lnTo>
                  <a:pt x="3259" y="1501"/>
                </a:lnTo>
                <a:lnTo>
                  <a:pt x="3246" y="1517"/>
                </a:lnTo>
                <a:lnTo>
                  <a:pt x="3252" y="1521"/>
                </a:lnTo>
                <a:lnTo>
                  <a:pt x="3252" y="1524"/>
                </a:lnTo>
                <a:lnTo>
                  <a:pt x="3279" y="1514"/>
                </a:lnTo>
                <a:lnTo>
                  <a:pt x="3279" y="1501"/>
                </a:lnTo>
                <a:lnTo>
                  <a:pt x="3285" y="1501"/>
                </a:lnTo>
                <a:lnTo>
                  <a:pt x="3289" y="1507"/>
                </a:lnTo>
                <a:lnTo>
                  <a:pt x="3295" y="1501"/>
                </a:lnTo>
                <a:lnTo>
                  <a:pt x="3292" y="1497"/>
                </a:lnTo>
                <a:lnTo>
                  <a:pt x="3295" y="1491"/>
                </a:lnTo>
                <a:lnTo>
                  <a:pt x="3299" y="1494"/>
                </a:lnTo>
                <a:lnTo>
                  <a:pt x="3295" y="1501"/>
                </a:lnTo>
                <a:lnTo>
                  <a:pt x="3312" y="1494"/>
                </a:lnTo>
                <a:lnTo>
                  <a:pt x="3315" y="1487"/>
                </a:lnTo>
                <a:cubicBezTo>
                  <a:pt x="3335" y="1483"/>
                  <a:pt x="3353" y="1476"/>
                  <a:pt x="3368" y="1467"/>
                </a:cubicBezTo>
                <a:lnTo>
                  <a:pt x="3372" y="1454"/>
                </a:lnTo>
                <a:lnTo>
                  <a:pt x="3382" y="1454"/>
                </a:lnTo>
                <a:lnTo>
                  <a:pt x="3382" y="1461"/>
                </a:lnTo>
                <a:lnTo>
                  <a:pt x="3392" y="1457"/>
                </a:lnTo>
                <a:lnTo>
                  <a:pt x="3395" y="1444"/>
                </a:lnTo>
                <a:cubicBezTo>
                  <a:pt x="3404" y="1446"/>
                  <a:pt x="3412" y="1444"/>
                  <a:pt x="3418" y="1438"/>
                </a:cubicBezTo>
                <a:lnTo>
                  <a:pt x="3422" y="1428"/>
                </a:lnTo>
                <a:lnTo>
                  <a:pt x="3425" y="1434"/>
                </a:lnTo>
                <a:lnTo>
                  <a:pt x="3435" y="1431"/>
                </a:lnTo>
                <a:lnTo>
                  <a:pt x="3438" y="1434"/>
                </a:lnTo>
                <a:cubicBezTo>
                  <a:pt x="3438" y="1430"/>
                  <a:pt x="3441" y="1425"/>
                  <a:pt x="3448" y="1421"/>
                </a:cubicBezTo>
                <a:lnTo>
                  <a:pt x="3451" y="1424"/>
                </a:lnTo>
                <a:cubicBezTo>
                  <a:pt x="3440" y="1433"/>
                  <a:pt x="3430" y="1441"/>
                  <a:pt x="3420" y="1449"/>
                </a:cubicBezTo>
                <a:cubicBezTo>
                  <a:pt x="3410" y="1457"/>
                  <a:pt x="3383" y="1471"/>
                  <a:pt x="3340" y="1492"/>
                </a:cubicBezTo>
                <a:cubicBezTo>
                  <a:pt x="3297" y="1513"/>
                  <a:pt x="3267" y="1529"/>
                  <a:pt x="3251" y="1539"/>
                </a:cubicBezTo>
                <a:cubicBezTo>
                  <a:pt x="3234" y="1549"/>
                  <a:pt x="3212" y="1563"/>
                  <a:pt x="3186" y="1580"/>
                </a:cubicBezTo>
                <a:lnTo>
                  <a:pt x="3176" y="1590"/>
                </a:lnTo>
                <a:cubicBezTo>
                  <a:pt x="3143" y="1610"/>
                  <a:pt x="3108" y="1627"/>
                  <a:pt x="3073" y="1640"/>
                </a:cubicBezTo>
                <a:lnTo>
                  <a:pt x="3073" y="1633"/>
                </a:lnTo>
                <a:lnTo>
                  <a:pt x="3040" y="1630"/>
                </a:lnTo>
                <a:lnTo>
                  <a:pt x="3026" y="1620"/>
                </a:lnTo>
                <a:lnTo>
                  <a:pt x="3033" y="1594"/>
                </a:lnTo>
                <a:cubicBezTo>
                  <a:pt x="3024" y="1585"/>
                  <a:pt x="3019" y="1575"/>
                  <a:pt x="3016" y="1564"/>
                </a:cubicBezTo>
                <a:lnTo>
                  <a:pt x="3020" y="1554"/>
                </a:lnTo>
                <a:lnTo>
                  <a:pt x="3046" y="1540"/>
                </a:lnTo>
                <a:lnTo>
                  <a:pt x="3053" y="1544"/>
                </a:lnTo>
                <a:lnTo>
                  <a:pt x="3063" y="1537"/>
                </a:lnTo>
                <a:lnTo>
                  <a:pt x="3063" y="1531"/>
                </a:lnTo>
                <a:lnTo>
                  <a:pt x="3046" y="1524"/>
                </a:lnTo>
                <a:lnTo>
                  <a:pt x="3033" y="1531"/>
                </a:lnTo>
                <a:lnTo>
                  <a:pt x="3010" y="1514"/>
                </a:lnTo>
                <a:cubicBezTo>
                  <a:pt x="2994" y="1523"/>
                  <a:pt x="2979" y="1525"/>
                  <a:pt x="2963" y="1521"/>
                </a:cubicBezTo>
                <a:lnTo>
                  <a:pt x="2973" y="1514"/>
                </a:lnTo>
                <a:lnTo>
                  <a:pt x="2970" y="1517"/>
                </a:lnTo>
                <a:lnTo>
                  <a:pt x="2977" y="1521"/>
                </a:lnTo>
                <a:lnTo>
                  <a:pt x="2987" y="1514"/>
                </a:lnTo>
                <a:lnTo>
                  <a:pt x="2987" y="1494"/>
                </a:lnTo>
                <a:lnTo>
                  <a:pt x="3000" y="1491"/>
                </a:lnTo>
                <a:lnTo>
                  <a:pt x="2997" y="1484"/>
                </a:lnTo>
                <a:lnTo>
                  <a:pt x="2973" y="1484"/>
                </a:lnTo>
                <a:lnTo>
                  <a:pt x="2977" y="1474"/>
                </a:lnTo>
                <a:lnTo>
                  <a:pt x="2970" y="1467"/>
                </a:lnTo>
                <a:lnTo>
                  <a:pt x="2967" y="1467"/>
                </a:lnTo>
                <a:cubicBezTo>
                  <a:pt x="2964" y="1465"/>
                  <a:pt x="2964" y="1464"/>
                  <a:pt x="2965" y="1462"/>
                </a:cubicBezTo>
                <a:cubicBezTo>
                  <a:pt x="2966" y="1461"/>
                  <a:pt x="2966" y="1460"/>
                  <a:pt x="2963" y="1457"/>
                </a:cubicBezTo>
                <a:cubicBezTo>
                  <a:pt x="2961" y="1455"/>
                  <a:pt x="2958" y="1451"/>
                  <a:pt x="2953" y="1444"/>
                </a:cubicBezTo>
                <a:lnTo>
                  <a:pt x="2953" y="1454"/>
                </a:lnTo>
                <a:lnTo>
                  <a:pt x="2947" y="1457"/>
                </a:lnTo>
                <a:lnTo>
                  <a:pt x="2950" y="1461"/>
                </a:lnTo>
                <a:lnTo>
                  <a:pt x="2947" y="1461"/>
                </a:lnTo>
                <a:cubicBezTo>
                  <a:pt x="2927" y="1467"/>
                  <a:pt x="2911" y="1463"/>
                  <a:pt x="2900" y="1448"/>
                </a:cubicBezTo>
                <a:cubicBezTo>
                  <a:pt x="2894" y="1434"/>
                  <a:pt x="2895" y="1420"/>
                  <a:pt x="2904" y="1404"/>
                </a:cubicBezTo>
                <a:lnTo>
                  <a:pt x="2914" y="1404"/>
                </a:lnTo>
                <a:cubicBezTo>
                  <a:pt x="2911" y="1396"/>
                  <a:pt x="2910" y="1390"/>
                  <a:pt x="2910" y="1388"/>
                </a:cubicBezTo>
                <a:cubicBezTo>
                  <a:pt x="2910" y="1386"/>
                  <a:pt x="2909" y="1383"/>
                  <a:pt x="2907" y="1379"/>
                </a:cubicBezTo>
                <a:cubicBezTo>
                  <a:pt x="2905" y="1376"/>
                  <a:pt x="2904" y="1372"/>
                  <a:pt x="2904" y="1368"/>
                </a:cubicBezTo>
                <a:cubicBezTo>
                  <a:pt x="2904" y="1363"/>
                  <a:pt x="2904" y="1361"/>
                  <a:pt x="2904" y="1360"/>
                </a:cubicBezTo>
                <a:cubicBezTo>
                  <a:pt x="2904" y="1358"/>
                  <a:pt x="2905" y="1357"/>
                  <a:pt x="2907" y="1355"/>
                </a:cubicBezTo>
                <a:lnTo>
                  <a:pt x="2897" y="1351"/>
                </a:lnTo>
                <a:lnTo>
                  <a:pt x="2894" y="1358"/>
                </a:lnTo>
                <a:lnTo>
                  <a:pt x="2894" y="1351"/>
                </a:lnTo>
                <a:lnTo>
                  <a:pt x="2854" y="1335"/>
                </a:lnTo>
                <a:lnTo>
                  <a:pt x="2847" y="1318"/>
                </a:lnTo>
                <a:lnTo>
                  <a:pt x="2850" y="1315"/>
                </a:lnTo>
                <a:lnTo>
                  <a:pt x="2850" y="1308"/>
                </a:lnTo>
                <a:lnTo>
                  <a:pt x="2867" y="1275"/>
                </a:lnTo>
                <a:lnTo>
                  <a:pt x="2877" y="1275"/>
                </a:lnTo>
                <a:lnTo>
                  <a:pt x="2877" y="1262"/>
                </a:lnTo>
                <a:cubicBezTo>
                  <a:pt x="2886" y="1251"/>
                  <a:pt x="2895" y="1238"/>
                  <a:pt x="2904" y="1225"/>
                </a:cubicBezTo>
                <a:lnTo>
                  <a:pt x="2920" y="1232"/>
                </a:lnTo>
                <a:cubicBezTo>
                  <a:pt x="2920" y="1223"/>
                  <a:pt x="2924" y="1214"/>
                  <a:pt x="2930" y="1205"/>
                </a:cubicBezTo>
                <a:lnTo>
                  <a:pt x="2947" y="1202"/>
                </a:lnTo>
                <a:cubicBezTo>
                  <a:pt x="2947" y="1195"/>
                  <a:pt x="2948" y="1187"/>
                  <a:pt x="2950" y="1179"/>
                </a:cubicBezTo>
                <a:cubicBezTo>
                  <a:pt x="2952" y="1170"/>
                  <a:pt x="2954" y="1163"/>
                  <a:pt x="2955" y="1159"/>
                </a:cubicBezTo>
                <a:cubicBezTo>
                  <a:pt x="2956" y="1154"/>
                  <a:pt x="2958" y="1149"/>
                  <a:pt x="2960" y="1142"/>
                </a:cubicBezTo>
                <a:cubicBezTo>
                  <a:pt x="2978" y="1133"/>
                  <a:pt x="2991" y="1126"/>
                  <a:pt x="3000" y="1121"/>
                </a:cubicBezTo>
                <a:cubicBezTo>
                  <a:pt x="3009" y="1115"/>
                  <a:pt x="3019" y="1113"/>
                  <a:pt x="3030" y="1114"/>
                </a:cubicBezTo>
                <a:cubicBezTo>
                  <a:pt x="3041" y="1115"/>
                  <a:pt x="3055" y="1116"/>
                  <a:pt x="3073" y="1116"/>
                </a:cubicBezTo>
                <a:cubicBezTo>
                  <a:pt x="3077" y="1107"/>
                  <a:pt x="3082" y="1098"/>
                  <a:pt x="3086" y="1089"/>
                </a:cubicBezTo>
                <a:lnTo>
                  <a:pt x="3103" y="1082"/>
                </a:lnTo>
                <a:cubicBezTo>
                  <a:pt x="3114" y="1060"/>
                  <a:pt x="3128" y="1039"/>
                  <a:pt x="3146" y="1019"/>
                </a:cubicBezTo>
                <a:lnTo>
                  <a:pt x="3156" y="1023"/>
                </a:lnTo>
                <a:lnTo>
                  <a:pt x="3186" y="993"/>
                </a:lnTo>
                <a:cubicBezTo>
                  <a:pt x="3208" y="962"/>
                  <a:pt x="3230" y="930"/>
                  <a:pt x="3252" y="896"/>
                </a:cubicBezTo>
                <a:lnTo>
                  <a:pt x="3246" y="893"/>
                </a:lnTo>
                <a:lnTo>
                  <a:pt x="3256" y="883"/>
                </a:lnTo>
                <a:lnTo>
                  <a:pt x="3262" y="883"/>
                </a:lnTo>
                <a:lnTo>
                  <a:pt x="3269" y="876"/>
                </a:lnTo>
                <a:lnTo>
                  <a:pt x="3259" y="876"/>
                </a:lnTo>
                <a:lnTo>
                  <a:pt x="3279" y="860"/>
                </a:lnTo>
                <a:lnTo>
                  <a:pt x="3285" y="860"/>
                </a:lnTo>
                <a:cubicBezTo>
                  <a:pt x="3303" y="840"/>
                  <a:pt x="3320" y="819"/>
                  <a:pt x="3335" y="797"/>
                </a:cubicBezTo>
                <a:lnTo>
                  <a:pt x="3332" y="797"/>
                </a:lnTo>
                <a:lnTo>
                  <a:pt x="3339" y="784"/>
                </a:lnTo>
                <a:lnTo>
                  <a:pt x="3342" y="787"/>
                </a:lnTo>
                <a:cubicBezTo>
                  <a:pt x="3344" y="785"/>
                  <a:pt x="3346" y="780"/>
                  <a:pt x="3348" y="774"/>
                </a:cubicBezTo>
                <a:lnTo>
                  <a:pt x="3345" y="780"/>
                </a:lnTo>
                <a:lnTo>
                  <a:pt x="3355" y="770"/>
                </a:lnTo>
                <a:cubicBezTo>
                  <a:pt x="3355" y="768"/>
                  <a:pt x="3359" y="763"/>
                  <a:pt x="3367" y="755"/>
                </a:cubicBezTo>
                <a:cubicBezTo>
                  <a:pt x="3374" y="748"/>
                  <a:pt x="3384" y="735"/>
                  <a:pt x="3395" y="717"/>
                </a:cubicBezTo>
                <a:lnTo>
                  <a:pt x="3402" y="717"/>
                </a:lnTo>
                <a:cubicBezTo>
                  <a:pt x="3402" y="713"/>
                  <a:pt x="3402" y="710"/>
                  <a:pt x="3402" y="709"/>
                </a:cubicBezTo>
                <a:cubicBezTo>
                  <a:pt x="3402" y="708"/>
                  <a:pt x="3407" y="703"/>
                  <a:pt x="3417" y="696"/>
                </a:cubicBezTo>
                <a:cubicBezTo>
                  <a:pt x="3426" y="688"/>
                  <a:pt x="3435" y="678"/>
                  <a:pt x="3441" y="667"/>
                </a:cubicBezTo>
                <a:cubicBezTo>
                  <a:pt x="3448" y="656"/>
                  <a:pt x="3457" y="645"/>
                  <a:pt x="3470" y="634"/>
                </a:cubicBezTo>
                <a:cubicBezTo>
                  <a:pt x="3482" y="623"/>
                  <a:pt x="3488" y="616"/>
                  <a:pt x="3490" y="614"/>
                </a:cubicBezTo>
                <a:cubicBezTo>
                  <a:pt x="3491" y="612"/>
                  <a:pt x="3491" y="610"/>
                  <a:pt x="3491" y="608"/>
                </a:cubicBezTo>
                <a:lnTo>
                  <a:pt x="3498" y="608"/>
                </a:lnTo>
                <a:lnTo>
                  <a:pt x="3505" y="591"/>
                </a:lnTo>
                <a:lnTo>
                  <a:pt x="3514" y="588"/>
                </a:lnTo>
                <a:cubicBezTo>
                  <a:pt x="3532" y="566"/>
                  <a:pt x="3551" y="542"/>
                  <a:pt x="3571" y="516"/>
                </a:cubicBezTo>
                <a:cubicBezTo>
                  <a:pt x="3591" y="491"/>
                  <a:pt x="3600" y="476"/>
                  <a:pt x="3599" y="471"/>
                </a:cubicBezTo>
                <a:cubicBezTo>
                  <a:pt x="3598" y="467"/>
                  <a:pt x="3599" y="461"/>
                  <a:pt x="3601" y="455"/>
                </a:cubicBezTo>
                <a:lnTo>
                  <a:pt x="3578" y="475"/>
                </a:lnTo>
                <a:lnTo>
                  <a:pt x="3571" y="471"/>
                </a:lnTo>
                <a:lnTo>
                  <a:pt x="3578" y="461"/>
                </a:lnTo>
                <a:lnTo>
                  <a:pt x="3574" y="455"/>
                </a:lnTo>
                <a:lnTo>
                  <a:pt x="3561" y="465"/>
                </a:lnTo>
                <a:lnTo>
                  <a:pt x="3574" y="448"/>
                </a:lnTo>
                <a:lnTo>
                  <a:pt x="3578" y="455"/>
                </a:lnTo>
                <a:lnTo>
                  <a:pt x="3584" y="448"/>
                </a:lnTo>
                <a:lnTo>
                  <a:pt x="3581" y="442"/>
                </a:lnTo>
                <a:cubicBezTo>
                  <a:pt x="3588" y="444"/>
                  <a:pt x="3594" y="440"/>
                  <a:pt x="3601" y="432"/>
                </a:cubicBezTo>
                <a:cubicBezTo>
                  <a:pt x="3610" y="418"/>
                  <a:pt x="3616" y="408"/>
                  <a:pt x="3619" y="400"/>
                </a:cubicBezTo>
                <a:cubicBezTo>
                  <a:pt x="3622" y="392"/>
                  <a:pt x="3628" y="385"/>
                  <a:pt x="3637" y="378"/>
                </a:cubicBezTo>
                <a:cubicBezTo>
                  <a:pt x="3646" y="372"/>
                  <a:pt x="3653" y="364"/>
                  <a:pt x="3657" y="355"/>
                </a:cubicBezTo>
                <a:cubicBezTo>
                  <a:pt x="3662" y="346"/>
                  <a:pt x="3669" y="334"/>
                  <a:pt x="3680" y="319"/>
                </a:cubicBezTo>
                <a:lnTo>
                  <a:pt x="3677" y="312"/>
                </a:lnTo>
                <a:lnTo>
                  <a:pt x="3750" y="206"/>
                </a:lnTo>
                <a:lnTo>
                  <a:pt x="3744" y="193"/>
                </a:lnTo>
                <a:cubicBezTo>
                  <a:pt x="3746" y="190"/>
                  <a:pt x="3747" y="188"/>
                  <a:pt x="3747" y="184"/>
                </a:cubicBezTo>
                <a:cubicBezTo>
                  <a:pt x="3747" y="181"/>
                  <a:pt x="3751" y="174"/>
                  <a:pt x="3758" y="163"/>
                </a:cubicBezTo>
                <a:cubicBezTo>
                  <a:pt x="3766" y="152"/>
                  <a:pt x="3768" y="142"/>
                  <a:pt x="3763" y="133"/>
                </a:cubicBezTo>
                <a:cubicBezTo>
                  <a:pt x="3759" y="124"/>
                  <a:pt x="3757" y="117"/>
                  <a:pt x="3757" y="111"/>
                </a:cubicBezTo>
                <a:cubicBezTo>
                  <a:pt x="3757" y="106"/>
                  <a:pt x="3757" y="95"/>
                  <a:pt x="3757" y="80"/>
                </a:cubicBezTo>
                <a:lnTo>
                  <a:pt x="3767" y="76"/>
                </a:lnTo>
                <a:cubicBezTo>
                  <a:pt x="3767" y="63"/>
                  <a:pt x="3770" y="51"/>
                  <a:pt x="3777" y="40"/>
                </a:cubicBezTo>
                <a:lnTo>
                  <a:pt x="3803" y="43"/>
                </a:lnTo>
                <a:lnTo>
                  <a:pt x="3817" y="33"/>
                </a:lnTo>
                <a:lnTo>
                  <a:pt x="3827" y="13"/>
                </a:lnTo>
                <a:cubicBezTo>
                  <a:pt x="3831" y="13"/>
                  <a:pt x="3834" y="13"/>
                  <a:pt x="3835" y="13"/>
                </a:cubicBezTo>
                <a:cubicBezTo>
                  <a:pt x="3836" y="13"/>
                  <a:pt x="3839" y="12"/>
                  <a:pt x="3843" y="10"/>
                </a:cubicBezTo>
                <a:cubicBezTo>
                  <a:pt x="3848" y="8"/>
                  <a:pt x="3854" y="4"/>
                  <a:pt x="3863" y="0"/>
                </a:cubicBezTo>
                <a:lnTo>
                  <a:pt x="3863" y="3"/>
                </a:lnTo>
                <a:close/>
                <a:moveTo>
                  <a:pt x="4972" y="558"/>
                </a:moveTo>
                <a:cubicBezTo>
                  <a:pt x="4968" y="562"/>
                  <a:pt x="4965" y="567"/>
                  <a:pt x="4964" y="571"/>
                </a:cubicBezTo>
                <a:cubicBezTo>
                  <a:pt x="4963" y="575"/>
                  <a:pt x="4960" y="582"/>
                  <a:pt x="4957" y="591"/>
                </a:cubicBezTo>
                <a:cubicBezTo>
                  <a:pt x="4954" y="600"/>
                  <a:pt x="4951" y="610"/>
                  <a:pt x="4949" y="621"/>
                </a:cubicBezTo>
                <a:lnTo>
                  <a:pt x="4952" y="621"/>
                </a:lnTo>
                <a:cubicBezTo>
                  <a:pt x="4956" y="614"/>
                  <a:pt x="4960" y="609"/>
                  <a:pt x="4962" y="606"/>
                </a:cubicBezTo>
                <a:cubicBezTo>
                  <a:pt x="4964" y="603"/>
                  <a:pt x="4965" y="598"/>
                  <a:pt x="4965" y="593"/>
                </a:cubicBezTo>
                <a:cubicBezTo>
                  <a:pt x="4965" y="587"/>
                  <a:pt x="4968" y="575"/>
                  <a:pt x="4972" y="558"/>
                </a:cubicBezTo>
                <a:close/>
                <a:moveTo>
                  <a:pt x="4975" y="657"/>
                </a:moveTo>
                <a:lnTo>
                  <a:pt x="4962" y="664"/>
                </a:lnTo>
                <a:cubicBezTo>
                  <a:pt x="4962" y="671"/>
                  <a:pt x="4959" y="677"/>
                  <a:pt x="4952" y="684"/>
                </a:cubicBezTo>
                <a:lnTo>
                  <a:pt x="4955" y="694"/>
                </a:lnTo>
                <a:lnTo>
                  <a:pt x="4962" y="684"/>
                </a:lnTo>
                <a:lnTo>
                  <a:pt x="4975" y="684"/>
                </a:lnTo>
                <a:cubicBezTo>
                  <a:pt x="4977" y="677"/>
                  <a:pt x="4979" y="670"/>
                  <a:pt x="4979" y="661"/>
                </a:cubicBezTo>
                <a:lnTo>
                  <a:pt x="4975" y="657"/>
                </a:lnTo>
                <a:close/>
                <a:moveTo>
                  <a:pt x="3896" y="704"/>
                </a:moveTo>
                <a:lnTo>
                  <a:pt x="3893" y="720"/>
                </a:lnTo>
                <a:lnTo>
                  <a:pt x="3880" y="730"/>
                </a:lnTo>
                <a:lnTo>
                  <a:pt x="3856" y="767"/>
                </a:lnTo>
                <a:lnTo>
                  <a:pt x="3853" y="764"/>
                </a:lnTo>
                <a:lnTo>
                  <a:pt x="3846" y="770"/>
                </a:lnTo>
                <a:cubicBezTo>
                  <a:pt x="3844" y="770"/>
                  <a:pt x="3842" y="770"/>
                  <a:pt x="3840" y="769"/>
                </a:cubicBezTo>
                <a:cubicBezTo>
                  <a:pt x="3838" y="767"/>
                  <a:pt x="3835" y="768"/>
                  <a:pt x="3832" y="770"/>
                </a:cubicBezTo>
                <a:cubicBezTo>
                  <a:pt x="3828" y="772"/>
                  <a:pt x="3820" y="780"/>
                  <a:pt x="3807" y="793"/>
                </a:cubicBezTo>
                <a:cubicBezTo>
                  <a:pt x="3793" y="807"/>
                  <a:pt x="3771" y="829"/>
                  <a:pt x="3740" y="860"/>
                </a:cubicBezTo>
                <a:lnTo>
                  <a:pt x="3730" y="870"/>
                </a:lnTo>
                <a:cubicBezTo>
                  <a:pt x="3732" y="870"/>
                  <a:pt x="3735" y="870"/>
                  <a:pt x="3739" y="870"/>
                </a:cubicBezTo>
                <a:cubicBezTo>
                  <a:pt x="3742" y="870"/>
                  <a:pt x="3757" y="864"/>
                  <a:pt x="3783" y="852"/>
                </a:cubicBezTo>
                <a:cubicBezTo>
                  <a:pt x="3810" y="839"/>
                  <a:pt x="3827" y="830"/>
                  <a:pt x="3833" y="823"/>
                </a:cubicBezTo>
                <a:cubicBezTo>
                  <a:pt x="3840" y="817"/>
                  <a:pt x="3845" y="813"/>
                  <a:pt x="3848" y="813"/>
                </a:cubicBezTo>
                <a:cubicBezTo>
                  <a:pt x="3851" y="813"/>
                  <a:pt x="3854" y="812"/>
                  <a:pt x="3856" y="810"/>
                </a:cubicBezTo>
                <a:lnTo>
                  <a:pt x="3856" y="807"/>
                </a:lnTo>
                <a:cubicBezTo>
                  <a:pt x="3856" y="807"/>
                  <a:pt x="3858" y="807"/>
                  <a:pt x="3860" y="807"/>
                </a:cubicBezTo>
                <a:cubicBezTo>
                  <a:pt x="3862" y="807"/>
                  <a:pt x="3868" y="805"/>
                  <a:pt x="3876" y="800"/>
                </a:cubicBezTo>
                <a:cubicBezTo>
                  <a:pt x="3885" y="796"/>
                  <a:pt x="3892" y="791"/>
                  <a:pt x="3896" y="787"/>
                </a:cubicBezTo>
                <a:cubicBezTo>
                  <a:pt x="3901" y="782"/>
                  <a:pt x="3907" y="779"/>
                  <a:pt x="3916" y="775"/>
                </a:cubicBezTo>
                <a:cubicBezTo>
                  <a:pt x="3925" y="772"/>
                  <a:pt x="3937" y="766"/>
                  <a:pt x="3953" y="757"/>
                </a:cubicBezTo>
                <a:lnTo>
                  <a:pt x="3956" y="750"/>
                </a:lnTo>
                <a:lnTo>
                  <a:pt x="3943" y="737"/>
                </a:lnTo>
                <a:lnTo>
                  <a:pt x="3939" y="730"/>
                </a:lnTo>
                <a:lnTo>
                  <a:pt x="3936" y="724"/>
                </a:lnTo>
                <a:lnTo>
                  <a:pt x="3929" y="727"/>
                </a:lnTo>
                <a:cubicBezTo>
                  <a:pt x="3927" y="725"/>
                  <a:pt x="3927" y="723"/>
                  <a:pt x="3929" y="720"/>
                </a:cubicBezTo>
                <a:lnTo>
                  <a:pt x="3913" y="704"/>
                </a:lnTo>
                <a:lnTo>
                  <a:pt x="3900" y="704"/>
                </a:lnTo>
                <a:lnTo>
                  <a:pt x="3896" y="704"/>
                </a:lnTo>
                <a:close/>
                <a:moveTo>
                  <a:pt x="4949" y="707"/>
                </a:moveTo>
                <a:lnTo>
                  <a:pt x="4945" y="714"/>
                </a:lnTo>
                <a:lnTo>
                  <a:pt x="4945" y="717"/>
                </a:lnTo>
                <a:cubicBezTo>
                  <a:pt x="4941" y="717"/>
                  <a:pt x="4938" y="717"/>
                  <a:pt x="4935" y="717"/>
                </a:cubicBezTo>
                <a:lnTo>
                  <a:pt x="4939" y="727"/>
                </a:lnTo>
                <a:lnTo>
                  <a:pt x="4939" y="730"/>
                </a:lnTo>
                <a:lnTo>
                  <a:pt x="4929" y="730"/>
                </a:lnTo>
                <a:cubicBezTo>
                  <a:pt x="4931" y="739"/>
                  <a:pt x="4933" y="745"/>
                  <a:pt x="4934" y="747"/>
                </a:cubicBezTo>
                <a:cubicBezTo>
                  <a:pt x="4935" y="749"/>
                  <a:pt x="4935" y="751"/>
                  <a:pt x="4934" y="754"/>
                </a:cubicBezTo>
                <a:cubicBezTo>
                  <a:pt x="4933" y="756"/>
                  <a:pt x="4932" y="759"/>
                  <a:pt x="4930" y="762"/>
                </a:cubicBezTo>
                <a:cubicBezTo>
                  <a:pt x="4929" y="765"/>
                  <a:pt x="4929" y="769"/>
                  <a:pt x="4929" y="774"/>
                </a:cubicBezTo>
                <a:cubicBezTo>
                  <a:pt x="4933" y="769"/>
                  <a:pt x="4939" y="768"/>
                  <a:pt x="4945" y="770"/>
                </a:cubicBezTo>
                <a:cubicBezTo>
                  <a:pt x="4952" y="759"/>
                  <a:pt x="4958" y="748"/>
                  <a:pt x="4962" y="737"/>
                </a:cubicBezTo>
                <a:cubicBezTo>
                  <a:pt x="4958" y="728"/>
                  <a:pt x="4956" y="720"/>
                  <a:pt x="4959" y="714"/>
                </a:cubicBezTo>
                <a:lnTo>
                  <a:pt x="4952" y="714"/>
                </a:lnTo>
                <a:lnTo>
                  <a:pt x="4949" y="710"/>
                </a:lnTo>
                <a:lnTo>
                  <a:pt x="4949" y="707"/>
                </a:lnTo>
                <a:close/>
                <a:moveTo>
                  <a:pt x="3896" y="760"/>
                </a:moveTo>
                <a:cubicBezTo>
                  <a:pt x="3896" y="765"/>
                  <a:pt x="3897" y="768"/>
                  <a:pt x="3900" y="770"/>
                </a:cubicBezTo>
                <a:lnTo>
                  <a:pt x="3873" y="787"/>
                </a:lnTo>
                <a:lnTo>
                  <a:pt x="3883" y="777"/>
                </a:lnTo>
                <a:lnTo>
                  <a:pt x="3880" y="774"/>
                </a:lnTo>
                <a:lnTo>
                  <a:pt x="3896" y="760"/>
                </a:lnTo>
                <a:close/>
                <a:moveTo>
                  <a:pt x="3827" y="787"/>
                </a:moveTo>
                <a:lnTo>
                  <a:pt x="3827" y="793"/>
                </a:lnTo>
                <a:lnTo>
                  <a:pt x="3817" y="807"/>
                </a:lnTo>
                <a:cubicBezTo>
                  <a:pt x="3817" y="800"/>
                  <a:pt x="3819" y="792"/>
                  <a:pt x="3823" y="784"/>
                </a:cubicBezTo>
                <a:lnTo>
                  <a:pt x="3827" y="787"/>
                </a:lnTo>
                <a:close/>
                <a:moveTo>
                  <a:pt x="4029" y="837"/>
                </a:moveTo>
                <a:lnTo>
                  <a:pt x="4006" y="857"/>
                </a:lnTo>
                <a:lnTo>
                  <a:pt x="4003" y="853"/>
                </a:lnTo>
                <a:lnTo>
                  <a:pt x="4003" y="863"/>
                </a:lnTo>
                <a:lnTo>
                  <a:pt x="3993" y="867"/>
                </a:lnTo>
                <a:lnTo>
                  <a:pt x="3996" y="873"/>
                </a:lnTo>
                <a:lnTo>
                  <a:pt x="4009" y="863"/>
                </a:lnTo>
                <a:lnTo>
                  <a:pt x="4036" y="840"/>
                </a:lnTo>
                <a:lnTo>
                  <a:pt x="4029" y="837"/>
                </a:lnTo>
                <a:close/>
                <a:moveTo>
                  <a:pt x="3714" y="873"/>
                </a:moveTo>
                <a:lnTo>
                  <a:pt x="3700" y="883"/>
                </a:lnTo>
                <a:lnTo>
                  <a:pt x="3724" y="873"/>
                </a:lnTo>
                <a:lnTo>
                  <a:pt x="3714" y="873"/>
                </a:lnTo>
                <a:close/>
                <a:moveTo>
                  <a:pt x="3969" y="880"/>
                </a:moveTo>
                <a:cubicBezTo>
                  <a:pt x="3967" y="882"/>
                  <a:pt x="3965" y="883"/>
                  <a:pt x="3963" y="883"/>
                </a:cubicBezTo>
                <a:cubicBezTo>
                  <a:pt x="3960" y="883"/>
                  <a:pt x="3959" y="884"/>
                  <a:pt x="3958" y="886"/>
                </a:cubicBezTo>
                <a:cubicBezTo>
                  <a:pt x="3957" y="889"/>
                  <a:pt x="3954" y="890"/>
                  <a:pt x="3949" y="890"/>
                </a:cubicBezTo>
                <a:lnTo>
                  <a:pt x="3949" y="896"/>
                </a:lnTo>
                <a:lnTo>
                  <a:pt x="3969" y="886"/>
                </a:lnTo>
                <a:lnTo>
                  <a:pt x="3969" y="880"/>
                </a:lnTo>
                <a:close/>
                <a:moveTo>
                  <a:pt x="3946" y="896"/>
                </a:moveTo>
                <a:lnTo>
                  <a:pt x="3929" y="910"/>
                </a:lnTo>
                <a:lnTo>
                  <a:pt x="3933" y="910"/>
                </a:lnTo>
                <a:lnTo>
                  <a:pt x="3946" y="903"/>
                </a:lnTo>
                <a:lnTo>
                  <a:pt x="3946" y="896"/>
                </a:lnTo>
                <a:close/>
                <a:moveTo>
                  <a:pt x="4135" y="933"/>
                </a:moveTo>
                <a:cubicBezTo>
                  <a:pt x="4133" y="937"/>
                  <a:pt x="4126" y="942"/>
                  <a:pt x="4114" y="948"/>
                </a:cubicBezTo>
                <a:cubicBezTo>
                  <a:pt x="4102" y="953"/>
                  <a:pt x="4090" y="955"/>
                  <a:pt x="4079" y="953"/>
                </a:cubicBezTo>
                <a:cubicBezTo>
                  <a:pt x="4068" y="951"/>
                  <a:pt x="4053" y="955"/>
                  <a:pt x="4034" y="966"/>
                </a:cubicBezTo>
                <a:cubicBezTo>
                  <a:pt x="4015" y="977"/>
                  <a:pt x="3996" y="989"/>
                  <a:pt x="3978" y="1003"/>
                </a:cubicBezTo>
                <a:cubicBezTo>
                  <a:pt x="3959" y="1016"/>
                  <a:pt x="3947" y="1023"/>
                  <a:pt x="3943" y="1023"/>
                </a:cubicBezTo>
                <a:lnTo>
                  <a:pt x="3936" y="1033"/>
                </a:lnTo>
                <a:cubicBezTo>
                  <a:pt x="3945" y="1039"/>
                  <a:pt x="3952" y="1044"/>
                  <a:pt x="3956" y="1046"/>
                </a:cubicBezTo>
                <a:cubicBezTo>
                  <a:pt x="3960" y="1048"/>
                  <a:pt x="3965" y="1049"/>
                  <a:pt x="3969" y="1049"/>
                </a:cubicBezTo>
                <a:cubicBezTo>
                  <a:pt x="3974" y="1049"/>
                  <a:pt x="3977" y="1050"/>
                  <a:pt x="3979" y="1051"/>
                </a:cubicBezTo>
                <a:cubicBezTo>
                  <a:pt x="3981" y="1052"/>
                  <a:pt x="3985" y="1052"/>
                  <a:pt x="3989" y="1052"/>
                </a:cubicBezTo>
                <a:lnTo>
                  <a:pt x="3989" y="1042"/>
                </a:lnTo>
                <a:lnTo>
                  <a:pt x="3999" y="1039"/>
                </a:lnTo>
                <a:cubicBezTo>
                  <a:pt x="3999" y="1035"/>
                  <a:pt x="3997" y="1030"/>
                  <a:pt x="3993" y="1026"/>
                </a:cubicBezTo>
                <a:lnTo>
                  <a:pt x="3999" y="1019"/>
                </a:lnTo>
                <a:lnTo>
                  <a:pt x="4003" y="1019"/>
                </a:lnTo>
                <a:lnTo>
                  <a:pt x="4009" y="1013"/>
                </a:lnTo>
                <a:lnTo>
                  <a:pt x="4022" y="1006"/>
                </a:lnTo>
                <a:cubicBezTo>
                  <a:pt x="4018" y="1015"/>
                  <a:pt x="4016" y="1021"/>
                  <a:pt x="4016" y="1026"/>
                </a:cubicBezTo>
                <a:lnTo>
                  <a:pt x="4009" y="1033"/>
                </a:lnTo>
                <a:lnTo>
                  <a:pt x="4016" y="1042"/>
                </a:lnTo>
                <a:lnTo>
                  <a:pt x="4036" y="1042"/>
                </a:lnTo>
                <a:lnTo>
                  <a:pt x="4039" y="1029"/>
                </a:lnTo>
                <a:lnTo>
                  <a:pt x="4036" y="1019"/>
                </a:lnTo>
                <a:cubicBezTo>
                  <a:pt x="4042" y="1024"/>
                  <a:pt x="4047" y="1026"/>
                  <a:pt x="4051" y="1028"/>
                </a:cubicBezTo>
                <a:cubicBezTo>
                  <a:pt x="4054" y="1029"/>
                  <a:pt x="4057" y="1029"/>
                  <a:pt x="4059" y="1028"/>
                </a:cubicBezTo>
                <a:cubicBezTo>
                  <a:pt x="4061" y="1026"/>
                  <a:pt x="4064" y="1026"/>
                  <a:pt x="4069" y="1026"/>
                </a:cubicBezTo>
                <a:lnTo>
                  <a:pt x="4069" y="1033"/>
                </a:lnTo>
                <a:lnTo>
                  <a:pt x="4066" y="1036"/>
                </a:lnTo>
                <a:lnTo>
                  <a:pt x="4076" y="1049"/>
                </a:lnTo>
                <a:lnTo>
                  <a:pt x="4092" y="1056"/>
                </a:lnTo>
                <a:lnTo>
                  <a:pt x="4092" y="1049"/>
                </a:lnTo>
                <a:lnTo>
                  <a:pt x="4099" y="1049"/>
                </a:lnTo>
                <a:lnTo>
                  <a:pt x="4102" y="1049"/>
                </a:lnTo>
                <a:lnTo>
                  <a:pt x="4105" y="1056"/>
                </a:lnTo>
                <a:lnTo>
                  <a:pt x="4115" y="1059"/>
                </a:lnTo>
                <a:lnTo>
                  <a:pt x="4115" y="1072"/>
                </a:lnTo>
                <a:lnTo>
                  <a:pt x="4129" y="1062"/>
                </a:lnTo>
                <a:cubicBezTo>
                  <a:pt x="4144" y="1080"/>
                  <a:pt x="4155" y="1091"/>
                  <a:pt x="4160" y="1096"/>
                </a:cubicBezTo>
                <a:cubicBezTo>
                  <a:pt x="4166" y="1100"/>
                  <a:pt x="4169" y="1104"/>
                  <a:pt x="4170" y="1109"/>
                </a:cubicBezTo>
                <a:cubicBezTo>
                  <a:pt x="4171" y="1113"/>
                  <a:pt x="4171" y="1117"/>
                  <a:pt x="4170" y="1119"/>
                </a:cubicBezTo>
                <a:cubicBezTo>
                  <a:pt x="4169" y="1121"/>
                  <a:pt x="4169" y="1123"/>
                  <a:pt x="4169" y="1125"/>
                </a:cubicBezTo>
                <a:lnTo>
                  <a:pt x="4185" y="1129"/>
                </a:lnTo>
                <a:lnTo>
                  <a:pt x="4185" y="1139"/>
                </a:lnTo>
                <a:cubicBezTo>
                  <a:pt x="4192" y="1141"/>
                  <a:pt x="4198" y="1142"/>
                  <a:pt x="4203" y="1142"/>
                </a:cubicBezTo>
                <a:cubicBezTo>
                  <a:pt x="4209" y="1142"/>
                  <a:pt x="4215" y="1144"/>
                  <a:pt x="4222" y="1147"/>
                </a:cubicBezTo>
                <a:cubicBezTo>
                  <a:pt x="4228" y="1150"/>
                  <a:pt x="4234" y="1154"/>
                  <a:pt x="4240" y="1159"/>
                </a:cubicBezTo>
                <a:cubicBezTo>
                  <a:pt x="4245" y="1163"/>
                  <a:pt x="4251" y="1168"/>
                  <a:pt x="4257" y="1172"/>
                </a:cubicBezTo>
                <a:cubicBezTo>
                  <a:pt x="4262" y="1176"/>
                  <a:pt x="4270" y="1181"/>
                  <a:pt x="4281" y="1185"/>
                </a:cubicBezTo>
                <a:lnTo>
                  <a:pt x="4285" y="1205"/>
                </a:lnTo>
                <a:cubicBezTo>
                  <a:pt x="4356" y="1174"/>
                  <a:pt x="4422" y="1133"/>
                  <a:pt x="4484" y="1082"/>
                </a:cubicBezTo>
                <a:lnTo>
                  <a:pt x="4494" y="1029"/>
                </a:lnTo>
                <a:lnTo>
                  <a:pt x="4477" y="1042"/>
                </a:lnTo>
                <a:cubicBezTo>
                  <a:pt x="4477" y="1038"/>
                  <a:pt x="4477" y="1035"/>
                  <a:pt x="4477" y="1034"/>
                </a:cubicBezTo>
                <a:cubicBezTo>
                  <a:pt x="4477" y="1033"/>
                  <a:pt x="4478" y="1030"/>
                  <a:pt x="4479" y="1026"/>
                </a:cubicBezTo>
                <a:cubicBezTo>
                  <a:pt x="4480" y="1021"/>
                  <a:pt x="4480" y="1015"/>
                  <a:pt x="4479" y="1006"/>
                </a:cubicBezTo>
                <a:cubicBezTo>
                  <a:pt x="4478" y="997"/>
                  <a:pt x="4475" y="992"/>
                  <a:pt x="4471" y="989"/>
                </a:cubicBezTo>
                <a:cubicBezTo>
                  <a:pt x="4466" y="987"/>
                  <a:pt x="4462" y="983"/>
                  <a:pt x="4457" y="976"/>
                </a:cubicBezTo>
                <a:cubicBezTo>
                  <a:pt x="4451" y="976"/>
                  <a:pt x="4445" y="975"/>
                  <a:pt x="4441" y="973"/>
                </a:cubicBezTo>
                <a:cubicBezTo>
                  <a:pt x="4436" y="971"/>
                  <a:pt x="4430" y="965"/>
                  <a:pt x="4421" y="956"/>
                </a:cubicBezTo>
                <a:cubicBezTo>
                  <a:pt x="4412" y="947"/>
                  <a:pt x="4406" y="942"/>
                  <a:pt x="4404" y="941"/>
                </a:cubicBezTo>
                <a:cubicBezTo>
                  <a:pt x="4402" y="940"/>
                  <a:pt x="4400" y="940"/>
                  <a:pt x="4398" y="940"/>
                </a:cubicBezTo>
                <a:lnTo>
                  <a:pt x="4391" y="943"/>
                </a:lnTo>
                <a:lnTo>
                  <a:pt x="4388" y="950"/>
                </a:lnTo>
                <a:cubicBezTo>
                  <a:pt x="4392" y="958"/>
                  <a:pt x="4396" y="964"/>
                  <a:pt x="4401" y="968"/>
                </a:cubicBezTo>
                <a:cubicBezTo>
                  <a:pt x="4405" y="971"/>
                  <a:pt x="4407" y="974"/>
                  <a:pt x="4406" y="976"/>
                </a:cubicBezTo>
                <a:cubicBezTo>
                  <a:pt x="4405" y="978"/>
                  <a:pt x="4404" y="981"/>
                  <a:pt x="4404" y="983"/>
                </a:cubicBezTo>
                <a:cubicBezTo>
                  <a:pt x="4395" y="987"/>
                  <a:pt x="4389" y="990"/>
                  <a:pt x="4384" y="993"/>
                </a:cubicBezTo>
                <a:lnTo>
                  <a:pt x="4401" y="1026"/>
                </a:lnTo>
                <a:cubicBezTo>
                  <a:pt x="4394" y="1024"/>
                  <a:pt x="4390" y="1017"/>
                  <a:pt x="4388" y="1006"/>
                </a:cubicBezTo>
                <a:lnTo>
                  <a:pt x="4378" y="1006"/>
                </a:lnTo>
                <a:cubicBezTo>
                  <a:pt x="4371" y="1002"/>
                  <a:pt x="4364" y="994"/>
                  <a:pt x="4358" y="983"/>
                </a:cubicBezTo>
                <a:lnTo>
                  <a:pt x="4351" y="983"/>
                </a:lnTo>
                <a:lnTo>
                  <a:pt x="4351" y="993"/>
                </a:lnTo>
                <a:lnTo>
                  <a:pt x="4341" y="983"/>
                </a:lnTo>
                <a:lnTo>
                  <a:pt x="4338" y="983"/>
                </a:lnTo>
                <a:cubicBezTo>
                  <a:pt x="4338" y="983"/>
                  <a:pt x="4338" y="983"/>
                  <a:pt x="4338" y="984"/>
                </a:cubicBezTo>
                <a:cubicBezTo>
                  <a:pt x="4338" y="985"/>
                  <a:pt x="4344" y="992"/>
                  <a:pt x="4356" y="1004"/>
                </a:cubicBezTo>
                <a:cubicBezTo>
                  <a:pt x="4368" y="1016"/>
                  <a:pt x="4375" y="1024"/>
                  <a:pt x="4376" y="1028"/>
                </a:cubicBezTo>
                <a:cubicBezTo>
                  <a:pt x="4377" y="1031"/>
                  <a:pt x="4378" y="1036"/>
                  <a:pt x="4378" y="1042"/>
                </a:cubicBezTo>
                <a:lnTo>
                  <a:pt x="4374" y="1036"/>
                </a:lnTo>
                <a:lnTo>
                  <a:pt x="4368" y="1036"/>
                </a:lnTo>
                <a:cubicBezTo>
                  <a:pt x="4368" y="1034"/>
                  <a:pt x="4368" y="1031"/>
                  <a:pt x="4368" y="1029"/>
                </a:cubicBezTo>
                <a:cubicBezTo>
                  <a:pt x="4368" y="1027"/>
                  <a:pt x="4366" y="1026"/>
                  <a:pt x="4363" y="1026"/>
                </a:cubicBezTo>
                <a:cubicBezTo>
                  <a:pt x="4359" y="1026"/>
                  <a:pt x="4358" y="1024"/>
                  <a:pt x="4358" y="1019"/>
                </a:cubicBezTo>
                <a:lnTo>
                  <a:pt x="4351" y="1019"/>
                </a:lnTo>
                <a:lnTo>
                  <a:pt x="4351" y="1013"/>
                </a:lnTo>
                <a:lnTo>
                  <a:pt x="4335" y="989"/>
                </a:lnTo>
                <a:lnTo>
                  <a:pt x="4331" y="999"/>
                </a:lnTo>
                <a:cubicBezTo>
                  <a:pt x="4338" y="1010"/>
                  <a:pt x="4343" y="1018"/>
                  <a:pt x="4346" y="1021"/>
                </a:cubicBezTo>
                <a:cubicBezTo>
                  <a:pt x="4349" y="1024"/>
                  <a:pt x="4351" y="1028"/>
                  <a:pt x="4351" y="1031"/>
                </a:cubicBezTo>
                <a:cubicBezTo>
                  <a:pt x="4351" y="1034"/>
                  <a:pt x="4352" y="1037"/>
                  <a:pt x="4354" y="1039"/>
                </a:cubicBezTo>
                <a:cubicBezTo>
                  <a:pt x="4357" y="1041"/>
                  <a:pt x="4359" y="1045"/>
                  <a:pt x="4363" y="1049"/>
                </a:cubicBezTo>
                <a:cubicBezTo>
                  <a:pt x="4366" y="1054"/>
                  <a:pt x="4370" y="1061"/>
                  <a:pt x="4374" y="1072"/>
                </a:cubicBezTo>
                <a:cubicBezTo>
                  <a:pt x="4359" y="1083"/>
                  <a:pt x="4346" y="1082"/>
                  <a:pt x="4335" y="1069"/>
                </a:cubicBezTo>
                <a:lnTo>
                  <a:pt x="4328" y="1076"/>
                </a:lnTo>
                <a:lnTo>
                  <a:pt x="4331" y="1059"/>
                </a:lnTo>
                <a:cubicBezTo>
                  <a:pt x="4325" y="1052"/>
                  <a:pt x="4320" y="1045"/>
                  <a:pt x="4318" y="1036"/>
                </a:cubicBezTo>
                <a:cubicBezTo>
                  <a:pt x="4313" y="1034"/>
                  <a:pt x="4310" y="1031"/>
                  <a:pt x="4306" y="1029"/>
                </a:cubicBezTo>
                <a:cubicBezTo>
                  <a:pt x="4303" y="1027"/>
                  <a:pt x="4300" y="1026"/>
                  <a:pt x="4298" y="1026"/>
                </a:cubicBezTo>
                <a:cubicBezTo>
                  <a:pt x="4296" y="1026"/>
                  <a:pt x="4294" y="1025"/>
                  <a:pt x="4291" y="1023"/>
                </a:cubicBezTo>
                <a:lnTo>
                  <a:pt x="4291" y="1003"/>
                </a:lnTo>
                <a:cubicBezTo>
                  <a:pt x="4287" y="1000"/>
                  <a:pt x="4284" y="998"/>
                  <a:pt x="4283" y="996"/>
                </a:cubicBezTo>
                <a:cubicBezTo>
                  <a:pt x="4282" y="994"/>
                  <a:pt x="4280" y="993"/>
                  <a:pt x="4276" y="993"/>
                </a:cubicBezTo>
                <a:cubicBezTo>
                  <a:pt x="4273" y="993"/>
                  <a:pt x="4268" y="992"/>
                  <a:pt x="4261" y="989"/>
                </a:cubicBezTo>
                <a:lnTo>
                  <a:pt x="4258" y="999"/>
                </a:lnTo>
                <a:cubicBezTo>
                  <a:pt x="4238" y="999"/>
                  <a:pt x="4224" y="992"/>
                  <a:pt x="4215" y="976"/>
                </a:cubicBezTo>
                <a:lnTo>
                  <a:pt x="4212" y="983"/>
                </a:lnTo>
                <a:cubicBezTo>
                  <a:pt x="4205" y="978"/>
                  <a:pt x="4196" y="971"/>
                  <a:pt x="4185" y="959"/>
                </a:cubicBezTo>
                <a:cubicBezTo>
                  <a:pt x="4174" y="948"/>
                  <a:pt x="4166" y="942"/>
                  <a:pt x="4160" y="941"/>
                </a:cubicBezTo>
                <a:cubicBezTo>
                  <a:pt x="4155" y="940"/>
                  <a:pt x="4147" y="937"/>
                  <a:pt x="4139" y="933"/>
                </a:cubicBezTo>
                <a:lnTo>
                  <a:pt x="4135" y="933"/>
                </a:lnTo>
                <a:close/>
                <a:moveTo>
                  <a:pt x="3505" y="950"/>
                </a:moveTo>
                <a:cubicBezTo>
                  <a:pt x="3496" y="958"/>
                  <a:pt x="3491" y="967"/>
                  <a:pt x="3491" y="976"/>
                </a:cubicBezTo>
                <a:lnTo>
                  <a:pt x="3501" y="966"/>
                </a:lnTo>
                <a:lnTo>
                  <a:pt x="3501" y="969"/>
                </a:lnTo>
                <a:lnTo>
                  <a:pt x="3511" y="973"/>
                </a:lnTo>
                <a:lnTo>
                  <a:pt x="3518" y="959"/>
                </a:lnTo>
                <a:lnTo>
                  <a:pt x="3511" y="959"/>
                </a:lnTo>
                <a:lnTo>
                  <a:pt x="3508" y="950"/>
                </a:lnTo>
                <a:lnTo>
                  <a:pt x="3505" y="950"/>
                </a:lnTo>
                <a:close/>
                <a:moveTo>
                  <a:pt x="3352" y="989"/>
                </a:moveTo>
                <a:lnTo>
                  <a:pt x="3365" y="999"/>
                </a:lnTo>
                <a:lnTo>
                  <a:pt x="3368" y="999"/>
                </a:lnTo>
                <a:lnTo>
                  <a:pt x="3368" y="986"/>
                </a:lnTo>
                <a:lnTo>
                  <a:pt x="3352" y="989"/>
                </a:lnTo>
                <a:close/>
                <a:moveTo>
                  <a:pt x="3800" y="983"/>
                </a:moveTo>
                <a:cubicBezTo>
                  <a:pt x="3796" y="992"/>
                  <a:pt x="3790" y="999"/>
                  <a:pt x="3783" y="1006"/>
                </a:cubicBezTo>
                <a:lnTo>
                  <a:pt x="3773" y="999"/>
                </a:lnTo>
                <a:cubicBezTo>
                  <a:pt x="3769" y="1010"/>
                  <a:pt x="3767" y="1019"/>
                  <a:pt x="3767" y="1026"/>
                </a:cubicBezTo>
                <a:cubicBezTo>
                  <a:pt x="3769" y="1026"/>
                  <a:pt x="3771" y="1026"/>
                  <a:pt x="3772" y="1026"/>
                </a:cubicBezTo>
                <a:cubicBezTo>
                  <a:pt x="3773" y="1026"/>
                  <a:pt x="3776" y="1024"/>
                  <a:pt x="3782" y="1021"/>
                </a:cubicBezTo>
                <a:cubicBezTo>
                  <a:pt x="3787" y="1018"/>
                  <a:pt x="3794" y="1010"/>
                  <a:pt x="3803" y="999"/>
                </a:cubicBezTo>
                <a:lnTo>
                  <a:pt x="3807" y="986"/>
                </a:lnTo>
                <a:lnTo>
                  <a:pt x="3800" y="986"/>
                </a:lnTo>
                <a:lnTo>
                  <a:pt x="3800" y="983"/>
                </a:lnTo>
                <a:close/>
                <a:moveTo>
                  <a:pt x="4281" y="1019"/>
                </a:moveTo>
                <a:cubicBezTo>
                  <a:pt x="4290" y="1030"/>
                  <a:pt x="4297" y="1037"/>
                  <a:pt x="4303" y="1039"/>
                </a:cubicBezTo>
                <a:cubicBezTo>
                  <a:pt x="4309" y="1041"/>
                  <a:pt x="4311" y="1044"/>
                  <a:pt x="4311" y="1047"/>
                </a:cubicBezTo>
                <a:cubicBezTo>
                  <a:pt x="4311" y="1051"/>
                  <a:pt x="4312" y="1055"/>
                  <a:pt x="4315" y="1059"/>
                </a:cubicBezTo>
                <a:lnTo>
                  <a:pt x="4305" y="1052"/>
                </a:lnTo>
                <a:cubicBezTo>
                  <a:pt x="4300" y="1048"/>
                  <a:pt x="4298" y="1044"/>
                  <a:pt x="4298" y="1041"/>
                </a:cubicBezTo>
                <a:cubicBezTo>
                  <a:pt x="4298" y="1038"/>
                  <a:pt x="4295" y="1034"/>
                  <a:pt x="4290" y="1029"/>
                </a:cubicBezTo>
                <a:cubicBezTo>
                  <a:pt x="4284" y="1025"/>
                  <a:pt x="4276" y="1015"/>
                  <a:pt x="4265" y="999"/>
                </a:cubicBezTo>
                <a:lnTo>
                  <a:pt x="4281" y="1019"/>
                </a:lnTo>
                <a:close/>
                <a:moveTo>
                  <a:pt x="3451" y="1013"/>
                </a:moveTo>
                <a:cubicBezTo>
                  <a:pt x="3449" y="1015"/>
                  <a:pt x="3448" y="1016"/>
                  <a:pt x="3446" y="1016"/>
                </a:cubicBezTo>
                <a:cubicBezTo>
                  <a:pt x="3445" y="1016"/>
                  <a:pt x="3444" y="1016"/>
                  <a:pt x="3441" y="1016"/>
                </a:cubicBezTo>
                <a:cubicBezTo>
                  <a:pt x="3439" y="1016"/>
                  <a:pt x="3438" y="1017"/>
                  <a:pt x="3436" y="1019"/>
                </a:cubicBezTo>
                <a:cubicBezTo>
                  <a:pt x="3435" y="1021"/>
                  <a:pt x="3430" y="1024"/>
                  <a:pt x="3422" y="1026"/>
                </a:cubicBezTo>
                <a:cubicBezTo>
                  <a:pt x="3435" y="1026"/>
                  <a:pt x="3445" y="1021"/>
                  <a:pt x="3451" y="1013"/>
                </a:cubicBezTo>
                <a:close/>
                <a:moveTo>
                  <a:pt x="3750" y="1016"/>
                </a:moveTo>
                <a:lnTo>
                  <a:pt x="3737" y="1023"/>
                </a:lnTo>
                <a:lnTo>
                  <a:pt x="3734" y="1039"/>
                </a:lnTo>
                <a:lnTo>
                  <a:pt x="3744" y="1039"/>
                </a:lnTo>
                <a:lnTo>
                  <a:pt x="3737" y="1046"/>
                </a:lnTo>
                <a:lnTo>
                  <a:pt x="3737" y="1052"/>
                </a:lnTo>
                <a:lnTo>
                  <a:pt x="3754" y="1039"/>
                </a:lnTo>
                <a:lnTo>
                  <a:pt x="3750" y="1019"/>
                </a:lnTo>
                <a:lnTo>
                  <a:pt x="3750" y="1016"/>
                </a:lnTo>
                <a:close/>
                <a:moveTo>
                  <a:pt x="3910" y="1046"/>
                </a:moveTo>
                <a:lnTo>
                  <a:pt x="3903" y="1052"/>
                </a:lnTo>
                <a:cubicBezTo>
                  <a:pt x="3885" y="1068"/>
                  <a:pt x="3869" y="1082"/>
                  <a:pt x="3853" y="1096"/>
                </a:cubicBezTo>
                <a:lnTo>
                  <a:pt x="3843" y="1112"/>
                </a:lnTo>
                <a:lnTo>
                  <a:pt x="3797" y="1152"/>
                </a:lnTo>
                <a:lnTo>
                  <a:pt x="3787" y="1169"/>
                </a:lnTo>
                <a:lnTo>
                  <a:pt x="3827" y="1142"/>
                </a:lnTo>
                <a:lnTo>
                  <a:pt x="3833" y="1142"/>
                </a:lnTo>
                <a:lnTo>
                  <a:pt x="3820" y="1152"/>
                </a:lnTo>
                <a:lnTo>
                  <a:pt x="3820" y="1149"/>
                </a:lnTo>
                <a:lnTo>
                  <a:pt x="3807" y="1159"/>
                </a:lnTo>
                <a:cubicBezTo>
                  <a:pt x="3802" y="1163"/>
                  <a:pt x="3799" y="1166"/>
                  <a:pt x="3798" y="1169"/>
                </a:cubicBezTo>
                <a:cubicBezTo>
                  <a:pt x="3797" y="1171"/>
                  <a:pt x="3794" y="1172"/>
                  <a:pt x="3790" y="1172"/>
                </a:cubicBezTo>
                <a:cubicBezTo>
                  <a:pt x="3786" y="1172"/>
                  <a:pt x="3781" y="1175"/>
                  <a:pt x="3777" y="1180"/>
                </a:cubicBezTo>
                <a:cubicBezTo>
                  <a:pt x="3772" y="1186"/>
                  <a:pt x="3763" y="1194"/>
                  <a:pt x="3750" y="1205"/>
                </a:cubicBezTo>
                <a:cubicBezTo>
                  <a:pt x="3732" y="1232"/>
                  <a:pt x="3714" y="1256"/>
                  <a:pt x="3694" y="1278"/>
                </a:cubicBezTo>
                <a:lnTo>
                  <a:pt x="3697" y="1288"/>
                </a:lnTo>
                <a:lnTo>
                  <a:pt x="3690" y="1288"/>
                </a:lnTo>
                <a:cubicBezTo>
                  <a:pt x="3690" y="1290"/>
                  <a:pt x="3690" y="1292"/>
                  <a:pt x="3690" y="1293"/>
                </a:cubicBezTo>
                <a:cubicBezTo>
                  <a:pt x="3690" y="1294"/>
                  <a:pt x="3690" y="1295"/>
                  <a:pt x="3689" y="1296"/>
                </a:cubicBezTo>
                <a:cubicBezTo>
                  <a:pt x="3688" y="1298"/>
                  <a:pt x="3686" y="1300"/>
                  <a:pt x="3684" y="1305"/>
                </a:cubicBezTo>
                <a:cubicBezTo>
                  <a:pt x="3682" y="1309"/>
                  <a:pt x="3678" y="1316"/>
                  <a:pt x="3674" y="1325"/>
                </a:cubicBezTo>
                <a:lnTo>
                  <a:pt x="3677" y="1321"/>
                </a:lnTo>
                <a:cubicBezTo>
                  <a:pt x="3668" y="1330"/>
                  <a:pt x="3662" y="1337"/>
                  <a:pt x="3659" y="1343"/>
                </a:cubicBezTo>
                <a:cubicBezTo>
                  <a:pt x="3656" y="1348"/>
                  <a:pt x="3654" y="1354"/>
                  <a:pt x="3654" y="1360"/>
                </a:cubicBezTo>
                <a:cubicBezTo>
                  <a:pt x="3654" y="1365"/>
                  <a:pt x="3651" y="1371"/>
                  <a:pt x="3644" y="1376"/>
                </a:cubicBezTo>
                <a:cubicBezTo>
                  <a:pt x="3637" y="1382"/>
                  <a:pt x="3632" y="1389"/>
                  <a:pt x="3627" y="1398"/>
                </a:cubicBezTo>
                <a:cubicBezTo>
                  <a:pt x="3623" y="1407"/>
                  <a:pt x="3621" y="1413"/>
                  <a:pt x="3621" y="1418"/>
                </a:cubicBezTo>
                <a:lnTo>
                  <a:pt x="3614" y="1421"/>
                </a:lnTo>
                <a:cubicBezTo>
                  <a:pt x="3614" y="1430"/>
                  <a:pt x="3612" y="1438"/>
                  <a:pt x="3607" y="1444"/>
                </a:cubicBezTo>
                <a:lnTo>
                  <a:pt x="3614" y="1444"/>
                </a:lnTo>
                <a:lnTo>
                  <a:pt x="3614" y="1454"/>
                </a:lnTo>
                <a:lnTo>
                  <a:pt x="3750" y="1335"/>
                </a:lnTo>
                <a:lnTo>
                  <a:pt x="3757" y="1328"/>
                </a:lnTo>
                <a:lnTo>
                  <a:pt x="3880" y="1225"/>
                </a:lnTo>
                <a:cubicBezTo>
                  <a:pt x="3882" y="1216"/>
                  <a:pt x="3883" y="1210"/>
                  <a:pt x="3883" y="1207"/>
                </a:cubicBezTo>
                <a:cubicBezTo>
                  <a:pt x="3883" y="1204"/>
                  <a:pt x="3883" y="1201"/>
                  <a:pt x="3883" y="1199"/>
                </a:cubicBezTo>
                <a:cubicBezTo>
                  <a:pt x="3883" y="1196"/>
                  <a:pt x="3883" y="1195"/>
                  <a:pt x="3883" y="1195"/>
                </a:cubicBezTo>
                <a:lnTo>
                  <a:pt x="3890" y="1195"/>
                </a:lnTo>
                <a:cubicBezTo>
                  <a:pt x="3892" y="1189"/>
                  <a:pt x="3895" y="1178"/>
                  <a:pt x="3900" y="1164"/>
                </a:cubicBezTo>
                <a:cubicBezTo>
                  <a:pt x="3904" y="1149"/>
                  <a:pt x="3906" y="1139"/>
                  <a:pt x="3906" y="1134"/>
                </a:cubicBezTo>
                <a:cubicBezTo>
                  <a:pt x="3906" y="1128"/>
                  <a:pt x="3908" y="1124"/>
                  <a:pt x="3911" y="1121"/>
                </a:cubicBezTo>
                <a:cubicBezTo>
                  <a:pt x="3915" y="1117"/>
                  <a:pt x="3919" y="1106"/>
                  <a:pt x="3925" y="1087"/>
                </a:cubicBezTo>
                <a:cubicBezTo>
                  <a:pt x="3930" y="1068"/>
                  <a:pt x="3933" y="1055"/>
                  <a:pt x="3933" y="1046"/>
                </a:cubicBezTo>
                <a:lnTo>
                  <a:pt x="3943" y="1039"/>
                </a:lnTo>
                <a:lnTo>
                  <a:pt x="3933" y="1036"/>
                </a:lnTo>
                <a:lnTo>
                  <a:pt x="3910" y="1046"/>
                </a:lnTo>
                <a:close/>
                <a:moveTo>
                  <a:pt x="3714" y="1042"/>
                </a:moveTo>
                <a:lnTo>
                  <a:pt x="3710" y="1049"/>
                </a:lnTo>
                <a:lnTo>
                  <a:pt x="3700" y="1046"/>
                </a:lnTo>
                <a:lnTo>
                  <a:pt x="3697" y="1076"/>
                </a:lnTo>
                <a:lnTo>
                  <a:pt x="3707" y="1072"/>
                </a:lnTo>
                <a:lnTo>
                  <a:pt x="3710" y="1076"/>
                </a:lnTo>
                <a:cubicBezTo>
                  <a:pt x="3717" y="1067"/>
                  <a:pt x="3723" y="1057"/>
                  <a:pt x="3727" y="1046"/>
                </a:cubicBezTo>
                <a:lnTo>
                  <a:pt x="3724" y="1039"/>
                </a:lnTo>
                <a:lnTo>
                  <a:pt x="3714" y="1042"/>
                </a:lnTo>
                <a:close/>
                <a:moveTo>
                  <a:pt x="3641" y="1092"/>
                </a:moveTo>
                <a:lnTo>
                  <a:pt x="3634" y="1102"/>
                </a:lnTo>
                <a:lnTo>
                  <a:pt x="3631" y="1099"/>
                </a:lnTo>
                <a:lnTo>
                  <a:pt x="3624" y="1102"/>
                </a:lnTo>
                <a:lnTo>
                  <a:pt x="3627" y="1106"/>
                </a:lnTo>
                <a:lnTo>
                  <a:pt x="3627" y="1109"/>
                </a:lnTo>
                <a:lnTo>
                  <a:pt x="3614" y="1116"/>
                </a:lnTo>
                <a:lnTo>
                  <a:pt x="3617" y="1125"/>
                </a:lnTo>
                <a:lnTo>
                  <a:pt x="3644" y="1106"/>
                </a:lnTo>
                <a:lnTo>
                  <a:pt x="3644" y="1092"/>
                </a:lnTo>
                <a:lnTo>
                  <a:pt x="3641" y="1092"/>
                </a:lnTo>
                <a:close/>
                <a:moveTo>
                  <a:pt x="3687" y="1092"/>
                </a:moveTo>
                <a:lnTo>
                  <a:pt x="3661" y="1109"/>
                </a:lnTo>
                <a:lnTo>
                  <a:pt x="3664" y="1125"/>
                </a:lnTo>
                <a:lnTo>
                  <a:pt x="3641" y="1139"/>
                </a:lnTo>
                <a:lnTo>
                  <a:pt x="3631" y="1152"/>
                </a:lnTo>
                <a:cubicBezTo>
                  <a:pt x="3631" y="1145"/>
                  <a:pt x="3631" y="1141"/>
                  <a:pt x="3631" y="1139"/>
                </a:cubicBezTo>
                <a:lnTo>
                  <a:pt x="3621" y="1149"/>
                </a:lnTo>
                <a:lnTo>
                  <a:pt x="3611" y="1152"/>
                </a:lnTo>
                <a:lnTo>
                  <a:pt x="3621" y="1135"/>
                </a:lnTo>
                <a:lnTo>
                  <a:pt x="3624" y="1135"/>
                </a:lnTo>
                <a:lnTo>
                  <a:pt x="3624" y="1129"/>
                </a:lnTo>
                <a:cubicBezTo>
                  <a:pt x="3617" y="1138"/>
                  <a:pt x="3609" y="1141"/>
                  <a:pt x="3597" y="1139"/>
                </a:cubicBezTo>
                <a:lnTo>
                  <a:pt x="3591" y="1152"/>
                </a:lnTo>
                <a:cubicBezTo>
                  <a:pt x="3595" y="1156"/>
                  <a:pt x="3599" y="1161"/>
                  <a:pt x="3601" y="1165"/>
                </a:cubicBezTo>
                <a:lnTo>
                  <a:pt x="3578" y="1172"/>
                </a:lnTo>
                <a:lnTo>
                  <a:pt x="3568" y="1189"/>
                </a:lnTo>
                <a:cubicBezTo>
                  <a:pt x="3559" y="1193"/>
                  <a:pt x="3551" y="1199"/>
                  <a:pt x="3544" y="1205"/>
                </a:cubicBezTo>
                <a:lnTo>
                  <a:pt x="3541" y="1218"/>
                </a:lnTo>
                <a:lnTo>
                  <a:pt x="3528" y="1222"/>
                </a:lnTo>
                <a:lnTo>
                  <a:pt x="3534" y="1225"/>
                </a:lnTo>
                <a:cubicBezTo>
                  <a:pt x="3530" y="1234"/>
                  <a:pt x="3528" y="1242"/>
                  <a:pt x="3528" y="1248"/>
                </a:cubicBezTo>
                <a:lnTo>
                  <a:pt x="3505" y="1268"/>
                </a:lnTo>
                <a:lnTo>
                  <a:pt x="3498" y="1265"/>
                </a:lnTo>
                <a:lnTo>
                  <a:pt x="3495" y="1255"/>
                </a:lnTo>
                <a:lnTo>
                  <a:pt x="3491" y="1265"/>
                </a:lnTo>
                <a:lnTo>
                  <a:pt x="3478" y="1265"/>
                </a:lnTo>
                <a:lnTo>
                  <a:pt x="3475" y="1275"/>
                </a:lnTo>
                <a:lnTo>
                  <a:pt x="3455" y="1288"/>
                </a:lnTo>
                <a:lnTo>
                  <a:pt x="3451" y="1295"/>
                </a:lnTo>
                <a:lnTo>
                  <a:pt x="3441" y="1295"/>
                </a:lnTo>
                <a:lnTo>
                  <a:pt x="3438" y="1311"/>
                </a:lnTo>
                <a:lnTo>
                  <a:pt x="3435" y="1311"/>
                </a:lnTo>
                <a:lnTo>
                  <a:pt x="3438" y="1301"/>
                </a:lnTo>
                <a:lnTo>
                  <a:pt x="3431" y="1301"/>
                </a:lnTo>
                <a:lnTo>
                  <a:pt x="3425" y="1311"/>
                </a:lnTo>
                <a:lnTo>
                  <a:pt x="3412" y="1318"/>
                </a:lnTo>
                <a:lnTo>
                  <a:pt x="3418" y="1318"/>
                </a:lnTo>
                <a:lnTo>
                  <a:pt x="3412" y="1328"/>
                </a:lnTo>
                <a:lnTo>
                  <a:pt x="3408" y="1321"/>
                </a:lnTo>
                <a:lnTo>
                  <a:pt x="3398" y="1335"/>
                </a:lnTo>
                <a:lnTo>
                  <a:pt x="3388" y="1331"/>
                </a:lnTo>
                <a:cubicBezTo>
                  <a:pt x="3388" y="1334"/>
                  <a:pt x="3388" y="1336"/>
                  <a:pt x="3388" y="1338"/>
                </a:cubicBezTo>
                <a:cubicBezTo>
                  <a:pt x="3388" y="1340"/>
                  <a:pt x="3387" y="1342"/>
                  <a:pt x="3383" y="1345"/>
                </a:cubicBezTo>
                <a:cubicBezTo>
                  <a:pt x="3380" y="1347"/>
                  <a:pt x="3375" y="1351"/>
                  <a:pt x="3368" y="1358"/>
                </a:cubicBezTo>
                <a:lnTo>
                  <a:pt x="3362" y="1355"/>
                </a:lnTo>
                <a:lnTo>
                  <a:pt x="3358" y="1361"/>
                </a:lnTo>
                <a:cubicBezTo>
                  <a:pt x="3354" y="1363"/>
                  <a:pt x="3351" y="1366"/>
                  <a:pt x="3348" y="1368"/>
                </a:cubicBezTo>
                <a:cubicBezTo>
                  <a:pt x="3346" y="1370"/>
                  <a:pt x="3345" y="1371"/>
                  <a:pt x="3343" y="1371"/>
                </a:cubicBezTo>
                <a:cubicBezTo>
                  <a:pt x="3342" y="1371"/>
                  <a:pt x="3341" y="1371"/>
                  <a:pt x="3339" y="1371"/>
                </a:cubicBezTo>
                <a:lnTo>
                  <a:pt x="3335" y="1378"/>
                </a:lnTo>
                <a:cubicBezTo>
                  <a:pt x="3311" y="1387"/>
                  <a:pt x="3290" y="1401"/>
                  <a:pt x="3272" y="1421"/>
                </a:cubicBezTo>
                <a:lnTo>
                  <a:pt x="3272" y="1428"/>
                </a:lnTo>
                <a:lnTo>
                  <a:pt x="3282" y="1424"/>
                </a:lnTo>
                <a:lnTo>
                  <a:pt x="3289" y="1428"/>
                </a:lnTo>
                <a:cubicBezTo>
                  <a:pt x="3280" y="1428"/>
                  <a:pt x="3271" y="1430"/>
                  <a:pt x="3262" y="1434"/>
                </a:cubicBezTo>
                <a:lnTo>
                  <a:pt x="3269" y="1428"/>
                </a:lnTo>
                <a:lnTo>
                  <a:pt x="3262" y="1421"/>
                </a:lnTo>
                <a:lnTo>
                  <a:pt x="3236" y="1441"/>
                </a:lnTo>
                <a:lnTo>
                  <a:pt x="3236" y="1454"/>
                </a:lnTo>
                <a:lnTo>
                  <a:pt x="3232" y="1444"/>
                </a:lnTo>
                <a:cubicBezTo>
                  <a:pt x="3219" y="1453"/>
                  <a:pt x="3207" y="1460"/>
                  <a:pt x="3196" y="1464"/>
                </a:cubicBezTo>
                <a:cubicBezTo>
                  <a:pt x="3189" y="1473"/>
                  <a:pt x="3182" y="1481"/>
                  <a:pt x="3174" y="1489"/>
                </a:cubicBezTo>
                <a:cubicBezTo>
                  <a:pt x="3166" y="1497"/>
                  <a:pt x="3162" y="1504"/>
                  <a:pt x="3161" y="1511"/>
                </a:cubicBezTo>
                <a:cubicBezTo>
                  <a:pt x="3160" y="1517"/>
                  <a:pt x="3159" y="1522"/>
                  <a:pt x="3159" y="1524"/>
                </a:cubicBezTo>
                <a:cubicBezTo>
                  <a:pt x="3166" y="1524"/>
                  <a:pt x="3171" y="1524"/>
                  <a:pt x="3174" y="1524"/>
                </a:cubicBezTo>
                <a:cubicBezTo>
                  <a:pt x="3177" y="1524"/>
                  <a:pt x="3182" y="1520"/>
                  <a:pt x="3187" y="1512"/>
                </a:cubicBezTo>
                <a:cubicBezTo>
                  <a:pt x="3193" y="1505"/>
                  <a:pt x="3200" y="1500"/>
                  <a:pt x="3209" y="1497"/>
                </a:cubicBezTo>
                <a:cubicBezTo>
                  <a:pt x="3218" y="1495"/>
                  <a:pt x="3229" y="1491"/>
                  <a:pt x="3242" y="1484"/>
                </a:cubicBezTo>
                <a:lnTo>
                  <a:pt x="3246" y="1477"/>
                </a:lnTo>
                <a:lnTo>
                  <a:pt x="3262" y="1477"/>
                </a:lnTo>
                <a:lnTo>
                  <a:pt x="3269" y="1471"/>
                </a:lnTo>
                <a:lnTo>
                  <a:pt x="3272" y="1474"/>
                </a:lnTo>
                <a:lnTo>
                  <a:pt x="3279" y="1467"/>
                </a:lnTo>
                <a:lnTo>
                  <a:pt x="3312" y="1454"/>
                </a:lnTo>
                <a:lnTo>
                  <a:pt x="3332" y="1438"/>
                </a:lnTo>
                <a:cubicBezTo>
                  <a:pt x="3336" y="1438"/>
                  <a:pt x="3340" y="1438"/>
                  <a:pt x="3342" y="1438"/>
                </a:cubicBezTo>
                <a:cubicBezTo>
                  <a:pt x="3344" y="1438"/>
                  <a:pt x="3352" y="1433"/>
                  <a:pt x="3367" y="1424"/>
                </a:cubicBezTo>
                <a:cubicBezTo>
                  <a:pt x="3381" y="1415"/>
                  <a:pt x="3391" y="1410"/>
                  <a:pt x="3397" y="1409"/>
                </a:cubicBezTo>
                <a:cubicBezTo>
                  <a:pt x="3402" y="1408"/>
                  <a:pt x="3408" y="1407"/>
                  <a:pt x="3415" y="1404"/>
                </a:cubicBezTo>
                <a:lnTo>
                  <a:pt x="3415" y="1391"/>
                </a:lnTo>
                <a:lnTo>
                  <a:pt x="3418" y="1401"/>
                </a:lnTo>
                <a:lnTo>
                  <a:pt x="3425" y="1391"/>
                </a:lnTo>
                <a:cubicBezTo>
                  <a:pt x="3434" y="1389"/>
                  <a:pt x="3440" y="1387"/>
                  <a:pt x="3443" y="1386"/>
                </a:cubicBezTo>
                <a:cubicBezTo>
                  <a:pt x="3446" y="1385"/>
                  <a:pt x="3448" y="1384"/>
                  <a:pt x="3448" y="1384"/>
                </a:cubicBezTo>
                <a:cubicBezTo>
                  <a:pt x="3448" y="1384"/>
                  <a:pt x="3449" y="1384"/>
                  <a:pt x="3451" y="1384"/>
                </a:cubicBezTo>
                <a:lnTo>
                  <a:pt x="3455" y="1378"/>
                </a:lnTo>
                <a:lnTo>
                  <a:pt x="3468" y="1368"/>
                </a:lnTo>
                <a:lnTo>
                  <a:pt x="3471" y="1365"/>
                </a:lnTo>
                <a:lnTo>
                  <a:pt x="3488" y="1358"/>
                </a:lnTo>
                <a:lnTo>
                  <a:pt x="3491" y="1348"/>
                </a:lnTo>
                <a:cubicBezTo>
                  <a:pt x="3496" y="1350"/>
                  <a:pt x="3499" y="1351"/>
                  <a:pt x="3501" y="1351"/>
                </a:cubicBezTo>
                <a:cubicBezTo>
                  <a:pt x="3503" y="1351"/>
                  <a:pt x="3507" y="1350"/>
                  <a:pt x="3511" y="1346"/>
                </a:cubicBezTo>
                <a:cubicBezTo>
                  <a:pt x="3516" y="1343"/>
                  <a:pt x="3523" y="1337"/>
                  <a:pt x="3534" y="1328"/>
                </a:cubicBezTo>
                <a:cubicBezTo>
                  <a:pt x="3550" y="1306"/>
                  <a:pt x="3561" y="1289"/>
                  <a:pt x="3568" y="1277"/>
                </a:cubicBezTo>
                <a:cubicBezTo>
                  <a:pt x="3574" y="1264"/>
                  <a:pt x="3585" y="1248"/>
                  <a:pt x="3601" y="1227"/>
                </a:cubicBezTo>
                <a:cubicBezTo>
                  <a:pt x="3616" y="1206"/>
                  <a:pt x="3625" y="1192"/>
                  <a:pt x="3627" y="1187"/>
                </a:cubicBezTo>
                <a:cubicBezTo>
                  <a:pt x="3630" y="1181"/>
                  <a:pt x="3632" y="1175"/>
                  <a:pt x="3634" y="1169"/>
                </a:cubicBezTo>
                <a:lnTo>
                  <a:pt x="3644" y="1162"/>
                </a:lnTo>
                <a:lnTo>
                  <a:pt x="3680" y="1116"/>
                </a:lnTo>
                <a:lnTo>
                  <a:pt x="3671" y="1116"/>
                </a:lnTo>
                <a:lnTo>
                  <a:pt x="3690" y="1099"/>
                </a:lnTo>
                <a:lnTo>
                  <a:pt x="3687" y="1096"/>
                </a:lnTo>
                <a:lnTo>
                  <a:pt x="3687" y="1092"/>
                </a:lnTo>
                <a:close/>
                <a:moveTo>
                  <a:pt x="4952" y="1179"/>
                </a:moveTo>
                <a:cubicBezTo>
                  <a:pt x="4919" y="1187"/>
                  <a:pt x="4890" y="1200"/>
                  <a:pt x="4866" y="1215"/>
                </a:cubicBezTo>
                <a:lnTo>
                  <a:pt x="4856" y="1212"/>
                </a:lnTo>
                <a:lnTo>
                  <a:pt x="4842" y="1218"/>
                </a:lnTo>
                <a:cubicBezTo>
                  <a:pt x="4842" y="1223"/>
                  <a:pt x="4842" y="1227"/>
                  <a:pt x="4842" y="1230"/>
                </a:cubicBezTo>
                <a:cubicBezTo>
                  <a:pt x="4842" y="1233"/>
                  <a:pt x="4841" y="1236"/>
                  <a:pt x="4839" y="1237"/>
                </a:cubicBezTo>
                <a:cubicBezTo>
                  <a:pt x="4837" y="1238"/>
                  <a:pt x="4836" y="1239"/>
                  <a:pt x="4836" y="1242"/>
                </a:cubicBezTo>
                <a:lnTo>
                  <a:pt x="4846" y="1245"/>
                </a:lnTo>
                <a:cubicBezTo>
                  <a:pt x="4859" y="1236"/>
                  <a:pt x="4873" y="1228"/>
                  <a:pt x="4889" y="1222"/>
                </a:cubicBezTo>
                <a:lnTo>
                  <a:pt x="4896" y="1218"/>
                </a:lnTo>
                <a:lnTo>
                  <a:pt x="4902" y="1215"/>
                </a:lnTo>
                <a:lnTo>
                  <a:pt x="4909" y="1202"/>
                </a:lnTo>
                <a:cubicBezTo>
                  <a:pt x="4911" y="1206"/>
                  <a:pt x="4916" y="1207"/>
                  <a:pt x="4922" y="1205"/>
                </a:cubicBezTo>
                <a:lnTo>
                  <a:pt x="4925" y="1199"/>
                </a:lnTo>
                <a:lnTo>
                  <a:pt x="4929" y="1202"/>
                </a:lnTo>
                <a:lnTo>
                  <a:pt x="4945" y="1192"/>
                </a:lnTo>
                <a:lnTo>
                  <a:pt x="4952" y="1179"/>
                </a:lnTo>
                <a:close/>
                <a:moveTo>
                  <a:pt x="4995" y="1202"/>
                </a:moveTo>
                <a:cubicBezTo>
                  <a:pt x="4989" y="1206"/>
                  <a:pt x="4981" y="1208"/>
                  <a:pt x="4972" y="1208"/>
                </a:cubicBezTo>
                <a:cubicBezTo>
                  <a:pt x="4972" y="1213"/>
                  <a:pt x="4972" y="1216"/>
                  <a:pt x="4972" y="1218"/>
                </a:cubicBezTo>
                <a:lnTo>
                  <a:pt x="4965" y="1215"/>
                </a:lnTo>
                <a:lnTo>
                  <a:pt x="4972" y="1205"/>
                </a:lnTo>
                <a:cubicBezTo>
                  <a:pt x="4979" y="1207"/>
                  <a:pt x="4985" y="1206"/>
                  <a:pt x="4992" y="1202"/>
                </a:cubicBezTo>
                <a:lnTo>
                  <a:pt x="4995" y="1202"/>
                </a:lnTo>
                <a:close/>
                <a:moveTo>
                  <a:pt x="2940" y="1215"/>
                </a:moveTo>
                <a:lnTo>
                  <a:pt x="2937" y="1222"/>
                </a:lnTo>
                <a:lnTo>
                  <a:pt x="2947" y="1235"/>
                </a:lnTo>
                <a:lnTo>
                  <a:pt x="2950" y="1235"/>
                </a:lnTo>
                <a:lnTo>
                  <a:pt x="2953" y="1238"/>
                </a:lnTo>
                <a:lnTo>
                  <a:pt x="2967" y="1225"/>
                </a:lnTo>
                <a:lnTo>
                  <a:pt x="2947" y="1215"/>
                </a:lnTo>
                <a:lnTo>
                  <a:pt x="2940" y="1215"/>
                </a:lnTo>
                <a:close/>
                <a:moveTo>
                  <a:pt x="3505" y="1242"/>
                </a:moveTo>
                <a:cubicBezTo>
                  <a:pt x="3505" y="1248"/>
                  <a:pt x="3502" y="1254"/>
                  <a:pt x="3498" y="1258"/>
                </a:cubicBezTo>
                <a:lnTo>
                  <a:pt x="3505" y="1262"/>
                </a:lnTo>
                <a:lnTo>
                  <a:pt x="3508" y="1255"/>
                </a:lnTo>
                <a:lnTo>
                  <a:pt x="3514" y="1255"/>
                </a:lnTo>
                <a:lnTo>
                  <a:pt x="3521" y="1245"/>
                </a:lnTo>
                <a:lnTo>
                  <a:pt x="3511" y="1248"/>
                </a:lnTo>
                <a:lnTo>
                  <a:pt x="3514" y="1242"/>
                </a:lnTo>
                <a:lnTo>
                  <a:pt x="3505" y="1242"/>
                </a:lnTo>
                <a:close/>
                <a:moveTo>
                  <a:pt x="2943" y="1268"/>
                </a:moveTo>
                <a:cubicBezTo>
                  <a:pt x="2932" y="1268"/>
                  <a:pt x="2925" y="1270"/>
                  <a:pt x="2920" y="1275"/>
                </a:cubicBezTo>
                <a:lnTo>
                  <a:pt x="2937" y="1288"/>
                </a:lnTo>
                <a:lnTo>
                  <a:pt x="2943" y="1275"/>
                </a:lnTo>
                <a:lnTo>
                  <a:pt x="2953" y="1268"/>
                </a:lnTo>
                <a:lnTo>
                  <a:pt x="2943" y="1268"/>
                </a:lnTo>
                <a:close/>
                <a:moveTo>
                  <a:pt x="2877" y="1278"/>
                </a:moveTo>
                <a:lnTo>
                  <a:pt x="2864" y="1288"/>
                </a:lnTo>
                <a:lnTo>
                  <a:pt x="2860" y="1298"/>
                </a:lnTo>
                <a:lnTo>
                  <a:pt x="2867" y="1295"/>
                </a:lnTo>
                <a:lnTo>
                  <a:pt x="2867" y="1301"/>
                </a:lnTo>
                <a:lnTo>
                  <a:pt x="2857" y="1308"/>
                </a:lnTo>
                <a:lnTo>
                  <a:pt x="2860" y="1311"/>
                </a:lnTo>
                <a:lnTo>
                  <a:pt x="2860" y="1335"/>
                </a:lnTo>
                <a:cubicBezTo>
                  <a:pt x="2876" y="1346"/>
                  <a:pt x="2891" y="1351"/>
                  <a:pt x="2907" y="1351"/>
                </a:cubicBezTo>
                <a:lnTo>
                  <a:pt x="2917" y="1341"/>
                </a:lnTo>
                <a:lnTo>
                  <a:pt x="2914" y="1335"/>
                </a:lnTo>
                <a:cubicBezTo>
                  <a:pt x="2911" y="1330"/>
                  <a:pt x="2909" y="1326"/>
                  <a:pt x="2907" y="1321"/>
                </a:cubicBezTo>
                <a:lnTo>
                  <a:pt x="2917" y="1315"/>
                </a:lnTo>
                <a:lnTo>
                  <a:pt x="2917" y="1311"/>
                </a:lnTo>
                <a:lnTo>
                  <a:pt x="2914" y="1308"/>
                </a:lnTo>
                <a:lnTo>
                  <a:pt x="2914" y="1301"/>
                </a:lnTo>
                <a:cubicBezTo>
                  <a:pt x="2902" y="1295"/>
                  <a:pt x="2890" y="1293"/>
                  <a:pt x="2877" y="1295"/>
                </a:cubicBezTo>
                <a:lnTo>
                  <a:pt x="2887" y="1291"/>
                </a:lnTo>
                <a:lnTo>
                  <a:pt x="2884" y="1278"/>
                </a:lnTo>
                <a:lnTo>
                  <a:pt x="2877" y="1278"/>
                </a:lnTo>
                <a:close/>
                <a:moveTo>
                  <a:pt x="4783" y="1291"/>
                </a:moveTo>
                <a:lnTo>
                  <a:pt x="4786" y="1295"/>
                </a:lnTo>
                <a:lnTo>
                  <a:pt x="4779" y="1311"/>
                </a:lnTo>
                <a:lnTo>
                  <a:pt x="4789" y="1311"/>
                </a:lnTo>
                <a:lnTo>
                  <a:pt x="4786" y="1318"/>
                </a:lnTo>
                <a:lnTo>
                  <a:pt x="4776" y="1315"/>
                </a:lnTo>
                <a:lnTo>
                  <a:pt x="4783" y="1321"/>
                </a:lnTo>
                <a:lnTo>
                  <a:pt x="4779" y="1335"/>
                </a:lnTo>
                <a:lnTo>
                  <a:pt x="4776" y="1328"/>
                </a:lnTo>
                <a:lnTo>
                  <a:pt x="4769" y="1345"/>
                </a:lnTo>
                <a:lnTo>
                  <a:pt x="4753" y="1345"/>
                </a:lnTo>
                <a:lnTo>
                  <a:pt x="4756" y="1328"/>
                </a:lnTo>
                <a:lnTo>
                  <a:pt x="4763" y="1325"/>
                </a:lnTo>
                <a:lnTo>
                  <a:pt x="4769" y="1318"/>
                </a:lnTo>
                <a:lnTo>
                  <a:pt x="4773" y="1321"/>
                </a:lnTo>
                <a:lnTo>
                  <a:pt x="4776" y="1311"/>
                </a:lnTo>
                <a:lnTo>
                  <a:pt x="4769" y="1298"/>
                </a:lnTo>
                <a:lnTo>
                  <a:pt x="4746" y="1325"/>
                </a:lnTo>
                <a:lnTo>
                  <a:pt x="4736" y="1328"/>
                </a:lnTo>
                <a:lnTo>
                  <a:pt x="4736" y="1345"/>
                </a:lnTo>
                <a:lnTo>
                  <a:pt x="4740" y="1335"/>
                </a:lnTo>
                <a:lnTo>
                  <a:pt x="4746" y="1345"/>
                </a:lnTo>
                <a:lnTo>
                  <a:pt x="4730" y="1351"/>
                </a:lnTo>
                <a:lnTo>
                  <a:pt x="4726" y="1358"/>
                </a:lnTo>
                <a:lnTo>
                  <a:pt x="4733" y="1365"/>
                </a:lnTo>
                <a:lnTo>
                  <a:pt x="4743" y="1355"/>
                </a:lnTo>
                <a:cubicBezTo>
                  <a:pt x="4743" y="1359"/>
                  <a:pt x="4743" y="1365"/>
                  <a:pt x="4743" y="1371"/>
                </a:cubicBezTo>
                <a:lnTo>
                  <a:pt x="4736" y="1378"/>
                </a:lnTo>
                <a:lnTo>
                  <a:pt x="4736" y="1388"/>
                </a:lnTo>
                <a:lnTo>
                  <a:pt x="4730" y="1391"/>
                </a:lnTo>
                <a:cubicBezTo>
                  <a:pt x="4727" y="1396"/>
                  <a:pt x="4727" y="1399"/>
                  <a:pt x="4728" y="1401"/>
                </a:cubicBezTo>
                <a:cubicBezTo>
                  <a:pt x="4729" y="1403"/>
                  <a:pt x="4727" y="1407"/>
                  <a:pt x="4721" y="1411"/>
                </a:cubicBezTo>
                <a:cubicBezTo>
                  <a:pt x="4716" y="1415"/>
                  <a:pt x="4712" y="1420"/>
                  <a:pt x="4710" y="1424"/>
                </a:cubicBezTo>
                <a:cubicBezTo>
                  <a:pt x="4707" y="1429"/>
                  <a:pt x="4706" y="1431"/>
                  <a:pt x="4706" y="1433"/>
                </a:cubicBezTo>
                <a:cubicBezTo>
                  <a:pt x="4706" y="1434"/>
                  <a:pt x="4707" y="1438"/>
                  <a:pt x="4710" y="1444"/>
                </a:cubicBezTo>
                <a:lnTo>
                  <a:pt x="4713" y="1444"/>
                </a:lnTo>
                <a:lnTo>
                  <a:pt x="4716" y="1457"/>
                </a:lnTo>
                <a:lnTo>
                  <a:pt x="4713" y="1464"/>
                </a:lnTo>
                <a:lnTo>
                  <a:pt x="4706" y="1464"/>
                </a:lnTo>
                <a:lnTo>
                  <a:pt x="4703" y="1477"/>
                </a:lnTo>
                <a:lnTo>
                  <a:pt x="4713" y="1484"/>
                </a:lnTo>
                <a:lnTo>
                  <a:pt x="4713" y="1491"/>
                </a:lnTo>
                <a:lnTo>
                  <a:pt x="4726" y="1487"/>
                </a:lnTo>
                <a:lnTo>
                  <a:pt x="4726" y="1471"/>
                </a:lnTo>
                <a:lnTo>
                  <a:pt x="4743" y="1471"/>
                </a:lnTo>
                <a:lnTo>
                  <a:pt x="4736" y="1474"/>
                </a:lnTo>
                <a:lnTo>
                  <a:pt x="4743" y="1484"/>
                </a:lnTo>
                <a:lnTo>
                  <a:pt x="4763" y="1477"/>
                </a:lnTo>
                <a:lnTo>
                  <a:pt x="4763" y="1474"/>
                </a:lnTo>
                <a:lnTo>
                  <a:pt x="4766" y="1474"/>
                </a:lnTo>
                <a:cubicBezTo>
                  <a:pt x="4768" y="1463"/>
                  <a:pt x="4771" y="1450"/>
                  <a:pt x="4773" y="1434"/>
                </a:cubicBezTo>
                <a:lnTo>
                  <a:pt x="4776" y="1431"/>
                </a:lnTo>
                <a:cubicBezTo>
                  <a:pt x="4776" y="1420"/>
                  <a:pt x="4775" y="1409"/>
                  <a:pt x="4773" y="1398"/>
                </a:cubicBezTo>
                <a:lnTo>
                  <a:pt x="4779" y="1401"/>
                </a:lnTo>
                <a:lnTo>
                  <a:pt x="4789" y="1384"/>
                </a:lnTo>
                <a:lnTo>
                  <a:pt x="4783" y="1371"/>
                </a:lnTo>
                <a:cubicBezTo>
                  <a:pt x="4785" y="1367"/>
                  <a:pt x="4787" y="1363"/>
                  <a:pt x="4788" y="1361"/>
                </a:cubicBezTo>
                <a:cubicBezTo>
                  <a:pt x="4789" y="1359"/>
                  <a:pt x="4790" y="1353"/>
                  <a:pt x="4791" y="1345"/>
                </a:cubicBezTo>
                <a:cubicBezTo>
                  <a:pt x="4792" y="1336"/>
                  <a:pt x="4795" y="1322"/>
                  <a:pt x="4799" y="1305"/>
                </a:cubicBezTo>
                <a:cubicBezTo>
                  <a:pt x="4795" y="1303"/>
                  <a:pt x="4793" y="1298"/>
                  <a:pt x="4793" y="1291"/>
                </a:cubicBezTo>
                <a:lnTo>
                  <a:pt x="4786" y="1291"/>
                </a:lnTo>
                <a:lnTo>
                  <a:pt x="4783" y="1291"/>
                </a:lnTo>
                <a:close/>
                <a:moveTo>
                  <a:pt x="3926" y="1355"/>
                </a:moveTo>
                <a:cubicBezTo>
                  <a:pt x="3900" y="1377"/>
                  <a:pt x="3881" y="1393"/>
                  <a:pt x="3871" y="1403"/>
                </a:cubicBezTo>
                <a:cubicBezTo>
                  <a:pt x="3861" y="1413"/>
                  <a:pt x="3852" y="1419"/>
                  <a:pt x="3843" y="1421"/>
                </a:cubicBezTo>
                <a:cubicBezTo>
                  <a:pt x="3834" y="1423"/>
                  <a:pt x="3826" y="1428"/>
                  <a:pt x="3818" y="1434"/>
                </a:cubicBezTo>
                <a:cubicBezTo>
                  <a:pt x="3811" y="1441"/>
                  <a:pt x="3798" y="1449"/>
                  <a:pt x="3782" y="1457"/>
                </a:cubicBezTo>
                <a:cubicBezTo>
                  <a:pt x="3765" y="1466"/>
                  <a:pt x="3747" y="1480"/>
                  <a:pt x="3727" y="1499"/>
                </a:cubicBezTo>
                <a:cubicBezTo>
                  <a:pt x="3707" y="1518"/>
                  <a:pt x="3697" y="1527"/>
                  <a:pt x="3695" y="1527"/>
                </a:cubicBezTo>
                <a:cubicBezTo>
                  <a:pt x="3694" y="1527"/>
                  <a:pt x="3692" y="1528"/>
                  <a:pt x="3687" y="1531"/>
                </a:cubicBezTo>
                <a:lnTo>
                  <a:pt x="3631" y="1594"/>
                </a:lnTo>
                <a:lnTo>
                  <a:pt x="3624" y="1594"/>
                </a:lnTo>
                <a:cubicBezTo>
                  <a:pt x="3624" y="1598"/>
                  <a:pt x="3618" y="1609"/>
                  <a:pt x="3606" y="1625"/>
                </a:cubicBezTo>
                <a:cubicBezTo>
                  <a:pt x="3594" y="1642"/>
                  <a:pt x="3585" y="1656"/>
                  <a:pt x="3579" y="1668"/>
                </a:cubicBezTo>
                <a:cubicBezTo>
                  <a:pt x="3574" y="1680"/>
                  <a:pt x="3569" y="1690"/>
                  <a:pt x="3564" y="1698"/>
                </a:cubicBezTo>
                <a:cubicBezTo>
                  <a:pt x="3560" y="1706"/>
                  <a:pt x="3557" y="1711"/>
                  <a:pt x="3554" y="1713"/>
                </a:cubicBezTo>
                <a:lnTo>
                  <a:pt x="3558" y="1726"/>
                </a:lnTo>
                <a:cubicBezTo>
                  <a:pt x="3640" y="1660"/>
                  <a:pt x="3694" y="1619"/>
                  <a:pt x="3722" y="1604"/>
                </a:cubicBezTo>
                <a:cubicBezTo>
                  <a:pt x="3750" y="1588"/>
                  <a:pt x="3768" y="1578"/>
                  <a:pt x="3778" y="1574"/>
                </a:cubicBezTo>
                <a:cubicBezTo>
                  <a:pt x="3788" y="1569"/>
                  <a:pt x="3803" y="1563"/>
                  <a:pt x="3823" y="1554"/>
                </a:cubicBezTo>
                <a:cubicBezTo>
                  <a:pt x="3830" y="1545"/>
                  <a:pt x="3834" y="1536"/>
                  <a:pt x="3837" y="1527"/>
                </a:cubicBezTo>
                <a:cubicBezTo>
                  <a:pt x="3841" y="1523"/>
                  <a:pt x="3844" y="1520"/>
                  <a:pt x="3846" y="1519"/>
                </a:cubicBezTo>
                <a:cubicBezTo>
                  <a:pt x="3849" y="1518"/>
                  <a:pt x="3854" y="1517"/>
                  <a:pt x="3863" y="1517"/>
                </a:cubicBezTo>
                <a:cubicBezTo>
                  <a:pt x="3872" y="1517"/>
                  <a:pt x="3880" y="1519"/>
                  <a:pt x="3888" y="1522"/>
                </a:cubicBezTo>
                <a:cubicBezTo>
                  <a:pt x="3896" y="1526"/>
                  <a:pt x="3901" y="1527"/>
                  <a:pt x="3905" y="1527"/>
                </a:cubicBezTo>
                <a:cubicBezTo>
                  <a:pt x="3908" y="1527"/>
                  <a:pt x="3911" y="1527"/>
                  <a:pt x="3913" y="1527"/>
                </a:cubicBezTo>
                <a:cubicBezTo>
                  <a:pt x="3922" y="1470"/>
                  <a:pt x="3926" y="1412"/>
                  <a:pt x="3926" y="1355"/>
                </a:cubicBezTo>
                <a:close/>
                <a:moveTo>
                  <a:pt x="4759" y="1384"/>
                </a:moveTo>
                <a:cubicBezTo>
                  <a:pt x="4759" y="1387"/>
                  <a:pt x="4760" y="1388"/>
                  <a:pt x="4761" y="1389"/>
                </a:cubicBezTo>
                <a:cubicBezTo>
                  <a:pt x="4762" y="1391"/>
                  <a:pt x="4764" y="1393"/>
                  <a:pt x="4766" y="1398"/>
                </a:cubicBezTo>
                <a:lnTo>
                  <a:pt x="4759" y="1408"/>
                </a:lnTo>
                <a:lnTo>
                  <a:pt x="4759" y="1404"/>
                </a:lnTo>
                <a:lnTo>
                  <a:pt x="4753" y="1404"/>
                </a:lnTo>
                <a:lnTo>
                  <a:pt x="4753" y="1414"/>
                </a:lnTo>
                <a:lnTo>
                  <a:pt x="4759" y="1411"/>
                </a:lnTo>
                <a:lnTo>
                  <a:pt x="4759" y="1414"/>
                </a:lnTo>
                <a:lnTo>
                  <a:pt x="4753" y="1418"/>
                </a:lnTo>
                <a:lnTo>
                  <a:pt x="4753" y="1428"/>
                </a:lnTo>
                <a:lnTo>
                  <a:pt x="4746" y="1421"/>
                </a:lnTo>
                <a:lnTo>
                  <a:pt x="4736" y="1424"/>
                </a:lnTo>
                <a:lnTo>
                  <a:pt x="4746" y="1408"/>
                </a:lnTo>
                <a:lnTo>
                  <a:pt x="4740" y="1404"/>
                </a:lnTo>
                <a:lnTo>
                  <a:pt x="4733" y="1421"/>
                </a:lnTo>
                <a:lnTo>
                  <a:pt x="4726" y="1421"/>
                </a:lnTo>
                <a:lnTo>
                  <a:pt x="4730" y="1418"/>
                </a:lnTo>
                <a:lnTo>
                  <a:pt x="4740" y="1398"/>
                </a:lnTo>
                <a:lnTo>
                  <a:pt x="4746" y="1398"/>
                </a:lnTo>
                <a:lnTo>
                  <a:pt x="4756" y="1404"/>
                </a:lnTo>
                <a:cubicBezTo>
                  <a:pt x="4758" y="1400"/>
                  <a:pt x="4759" y="1393"/>
                  <a:pt x="4759" y="1384"/>
                </a:cubicBezTo>
                <a:close/>
                <a:moveTo>
                  <a:pt x="4288" y="1391"/>
                </a:moveTo>
                <a:lnTo>
                  <a:pt x="4281" y="1398"/>
                </a:lnTo>
                <a:lnTo>
                  <a:pt x="4278" y="1414"/>
                </a:lnTo>
                <a:lnTo>
                  <a:pt x="4285" y="1418"/>
                </a:lnTo>
                <a:cubicBezTo>
                  <a:pt x="4283" y="1422"/>
                  <a:pt x="4281" y="1425"/>
                  <a:pt x="4280" y="1426"/>
                </a:cubicBezTo>
                <a:cubicBezTo>
                  <a:pt x="4279" y="1427"/>
                  <a:pt x="4278" y="1433"/>
                  <a:pt x="4276" y="1444"/>
                </a:cubicBezTo>
                <a:cubicBezTo>
                  <a:pt x="4275" y="1455"/>
                  <a:pt x="4275" y="1472"/>
                  <a:pt x="4275" y="1494"/>
                </a:cubicBezTo>
                <a:lnTo>
                  <a:pt x="4278" y="1494"/>
                </a:lnTo>
                <a:cubicBezTo>
                  <a:pt x="4283" y="1463"/>
                  <a:pt x="4286" y="1441"/>
                  <a:pt x="4288" y="1428"/>
                </a:cubicBezTo>
                <a:cubicBezTo>
                  <a:pt x="4290" y="1414"/>
                  <a:pt x="4291" y="1407"/>
                  <a:pt x="4291" y="1406"/>
                </a:cubicBezTo>
                <a:cubicBezTo>
                  <a:pt x="4291" y="1405"/>
                  <a:pt x="4292" y="1404"/>
                  <a:pt x="4295" y="1404"/>
                </a:cubicBezTo>
                <a:lnTo>
                  <a:pt x="4291" y="1391"/>
                </a:lnTo>
                <a:lnTo>
                  <a:pt x="4288" y="1391"/>
                </a:lnTo>
                <a:close/>
                <a:moveTo>
                  <a:pt x="2917" y="1401"/>
                </a:moveTo>
                <a:cubicBezTo>
                  <a:pt x="2912" y="1408"/>
                  <a:pt x="2909" y="1414"/>
                  <a:pt x="2907" y="1421"/>
                </a:cubicBezTo>
                <a:lnTo>
                  <a:pt x="2917" y="1444"/>
                </a:lnTo>
                <a:lnTo>
                  <a:pt x="2953" y="1444"/>
                </a:lnTo>
                <a:cubicBezTo>
                  <a:pt x="2951" y="1438"/>
                  <a:pt x="2955" y="1432"/>
                  <a:pt x="2963" y="1428"/>
                </a:cubicBezTo>
                <a:lnTo>
                  <a:pt x="2957" y="1418"/>
                </a:lnTo>
                <a:lnTo>
                  <a:pt x="2943" y="1431"/>
                </a:lnTo>
                <a:cubicBezTo>
                  <a:pt x="2941" y="1426"/>
                  <a:pt x="2940" y="1423"/>
                  <a:pt x="2940" y="1421"/>
                </a:cubicBezTo>
                <a:cubicBezTo>
                  <a:pt x="2940" y="1419"/>
                  <a:pt x="2938" y="1417"/>
                  <a:pt x="2933" y="1414"/>
                </a:cubicBezTo>
                <a:cubicBezTo>
                  <a:pt x="2929" y="1412"/>
                  <a:pt x="2925" y="1408"/>
                  <a:pt x="2920" y="1401"/>
                </a:cubicBezTo>
                <a:lnTo>
                  <a:pt x="2917" y="1401"/>
                </a:lnTo>
                <a:close/>
                <a:moveTo>
                  <a:pt x="4743" y="1434"/>
                </a:moveTo>
                <a:lnTo>
                  <a:pt x="4736" y="1434"/>
                </a:lnTo>
                <a:lnTo>
                  <a:pt x="4743" y="1457"/>
                </a:lnTo>
                <a:cubicBezTo>
                  <a:pt x="4738" y="1457"/>
                  <a:pt x="4736" y="1454"/>
                  <a:pt x="4736" y="1448"/>
                </a:cubicBezTo>
                <a:lnTo>
                  <a:pt x="4726" y="1457"/>
                </a:lnTo>
                <a:cubicBezTo>
                  <a:pt x="4726" y="1446"/>
                  <a:pt x="4731" y="1438"/>
                  <a:pt x="4740" y="1431"/>
                </a:cubicBezTo>
                <a:lnTo>
                  <a:pt x="4743" y="1434"/>
                </a:lnTo>
                <a:close/>
                <a:moveTo>
                  <a:pt x="5374" y="1501"/>
                </a:moveTo>
                <a:lnTo>
                  <a:pt x="5360" y="1524"/>
                </a:lnTo>
                <a:lnTo>
                  <a:pt x="5347" y="1527"/>
                </a:lnTo>
                <a:lnTo>
                  <a:pt x="5337" y="1537"/>
                </a:lnTo>
                <a:lnTo>
                  <a:pt x="5331" y="1534"/>
                </a:lnTo>
                <a:lnTo>
                  <a:pt x="5337" y="1527"/>
                </a:lnTo>
                <a:lnTo>
                  <a:pt x="5344" y="1527"/>
                </a:lnTo>
                <a:lnTo>
                  <a:pt x="5357" y="1514"/>
                </a:lnTo>
                <a:lnTo>
                  <a:pt x="5364" y="1514"/>
                </a:lnTo>
                <a:cubicBezTo>
                  <a:pt x="5366" y="1509"/>
                  <a:pt x="5369" y="1504"/>
                  <a:pt x="5374" y="1497"/>
                </a:cubicBezTo>
                <a:lnTo>
                  <a:pt x="5374" y="1501"/>
                </a:lnTo>
                <a:close/>
                <a:moveTo>
                  <a:pt x="3232" y="1517"/>
                </a:moveTo>
                <a:lnTo>
                  <a:pt x="3229" y="1534"/>
                </a:lnTo>
                <a:lnTo>
                  <a:pt x="3226" y="1527"/>
                </a:lnTo>
                <a:lnTo>
                  <a:pt x="3219" y="1534"/>
                </a:lnTo>
                <a:lnTo>
                  <a:pt x="3202" y="1540"/>
                </a:lnTo>
                <a:lnTo>
                  <a:pt x="3206" y="1534"/>
                </a:lnTo>
                <a:lnTo>
                  <a:pt x="3202" y="1527"/>
                </a:lnTo>
                <a:cubicBezTo>
                  <a:pt x="3198" y="1529"/>
                  <a:pt x="3194" y="1532"/>
                  <a:pt x="3191" y="1534"/>
                </a:cubicBezTo>
                <a:cubicBezTo>
                  <a:pt x="3187" y="1536"/>
                  <a:pt x="3184" y="1539"/>
                  <a:pt x="3179" y="1544"/>
                </a:cubicBezTo>
                <a:cubicBezTo>
                  <a:pt x="3175" y="1548"/>
                  <a:pt x="3171" y="1551"/>
                  <a:pt x="3169" y="1552"/>
                </a:cubicBezTo>
                <a:cubicBezTo>
                  <a:pt x="3167" y="1553"/>
                  <a:pt x="3165" y="1554"/>
                  <a:pt x="3163" y="1554"/>
                </a:cubicBezTo>
                <a:lnTo>
                  <a:pt x="3146" y="1570"/>
                </a:lnTo>
                <a:lnTo>
                  <a:pt x="3126" y="1580"/>
                </a:lnTo>
                <a:lnTo>
                  <a:pt x="3129" y="1587"/>
                </a:lnTo>
                <a:cubicBezTo>
                  <a:pt x="3127" y="1587"/>
                  <a:pt x="3124" y="1586"/>
                  <a:pt x="3121" y="1585"/>
                </a:cubicBezTo>
                <a:cubicBezTo>
                  <a:pt x="3118" y="1584"/>
                  <a:pt x="3114" y="1586"/>
                  <a:pt x="3109" y="1590"/>
                </a:cubicBezTo>
                <a:cubicBezTo>
                  <a:pt x="3105" y="1595"/>
                  <a:pt x="3095" y="1601"/>
                  <a:pt x="3080" y="1610"/>
                </a:cubicBezTo>
                <a:lnTo>
                  <a:pt x="3086" y="1617"/>
                </a:lnTo>
                <a:lnTo>
                  <a:pt x="3096" y="1604"/>
                </a:lnTo>
                <a:lnTo>
                  <a:pt x="3113" y="1610"/>
                </a:lnTo>
                <a:lnTo>
                  <a:pt x="3133" y="1600"/>
                </a:lnTo>
                <a:lnTo>
                  <a:pt x="3136" y="1590"/>
                </a:lnTo>
                <a:lnTo>
                  <a:pt x="3146" y="1594"/>
                </a:lnTo>
                <a:cubicBezTo>
                  <a:pt x="3153" y="1587"/>
                  <a:pt x="3158" y="1579"/>
                  <a:pt x="3163" y="1570"/>
                </a:cubicBezTo>
                <a:cubicBezTo>
                  <a:pt x="3167" y="1566"/>
                  <a:pt x="3170" y="1563"/>
                  <a:pt x="3173" y="1560"/>
                </a:cubicBezTo>
                <a:cubicBezTo>
                  <a:pt x="3175" y="1558"/>
                  <a:pt x="3177" y="1557"/>
                  <a:pt x="3179" y="1557"/>
                </a:cubicBezTo>
                <a:cubicBezTo>
                  <a:pt x="3181" y="1557"/>
                  <a:pt x="3183" y="1556"/>
                  <a:pt x="3184" y="1554"/>
                </a:cubicBezTo>
                <a:cubicBezTo>
                  <a:pt x="3185" y="1552"/>
                  <a:pt x="3189" y="1549"/>
                  <a:pt x="3196" y="1547"/>
                </a:cubicBezTo>
                <a:lnTo>
                  <a:pt x="3192" y="1554"/>
                </a:lnTo>
                <a:lnTo>
                  <a:pt x="3196" y="1564"/>
                </a:lnTo>
                <a:lnTo>
                  <a:pt x="3206" y="1550"/>
                </a:lnTo>
                <a:lnTo>
                  <a:pt x="3229" y="1540"/>
                </a:lnTo>
                <a:cubicBezTo>
                  <a:pt x="3231" y="1534"/>
                  <a:pt x="3236" y="1528"/>
                  <a:pt x="3242" y="1524"/>
                </a:cubicBezTo>
                <a:lnTo>
                  <a:pt x="3239" y="1514"/>
                </a:lnTo>
                <a:lnTo>
                  <a:pt x="3232" y="1517"/>
                </a:lnTo>
                <a:close/>
                <a:moveTo>
                  <a:pt x="3143" y="1521"/>
                </a:moveTo>
                <a:lnTo>
                  <a:pt x="3139" y="1534"/>
                </a:lnTo>
                <a:lnTo>
                  <a:pt x="3159" y="1531"/>
                </a:lnTo>
                <a:lnTo>
                  <a:pt x="3156" y="1517"/>
                </a:lnTo>
                <a:lnTo>
                  <a:pt x="3143" y="1521"/>
                </a:lnTo>
                <a:close/>
                <a:moveTo>
                  <a:pt x="3080" y="1540"/>
                </a:moveTo>
                <a:lnTo>
                  <a:pt x="3073" y="1547"/>
                </a:lnTo>
                <a:lnTo>
                  <a:pt x="3066" y="1550"/>
                </a:lnTo>
                <a:lnTo>
                  <a:pt x="3066" y="1557"/>
                </a:lnTo>
                <a:lnTo>
                  <a:pt x="3076" y="1557"/>
                </a:lnTo>
                <a:lnTo>
                  <a:pt x="3090" y="1544"/>
                </a:lnTo>
                <a:lnTo>
                  <a:pt x="3086" y="1540"/>
                </a:lnTo>
                <a:lnTo>
                  <a:pt x="3080" y="1540"/>
                </a:lnTo>
                <a:close/>
                <a:moveTo>
                  <a:pt x="5271" y="1587"/>
                </a:moveTo>
                <a:lnTo>
                  <a:pt x="5257" y="1600"/>
                </a:lnTo>
                <a:lnTo>
                  <a:pt x="5267" y="1604"/>
                </a:lnTo>
                <a:lnTo>
                  <a:pt x="5271" y="1590"/>
                </a:lnTo>
                <a:lnTo>
                  <a:pt x="5271" y="1587"/>
                </a:lnTo>
                <a:close/>
                <a:moveTo>
                  <a:pt x="5148" y="1604"/>
                </a:moveTo>
                <a:lnTo>
                  <a:pt x="5145" y="1600"/>
                </a:lnTo>
                <a:lnTo>
                  <a:pt x="5148" y="1604"/>
                </a:lnTo>
                <a:close/>
                <a:moveTo>
                  <a:pt x="5052" y="1653"/>
                </a:moveTo>
                <a:lnTo>
                  <a:pt x="5045" y="1653"/>
                </a:lnTo>
                <a:lnTo>
                  <a:pt x="5052" y="1653"/>
                </a:lnTo>
                <a:close/>
                <a:moveTo>
                  <a:pt x="5168" y="1680"/>
                </a:moveTo>
                <a:lnTo>
                  <a:pt x="5148" y="1690"/>
                </a:lnTo>
                <a:lnTo>
                  <a:pt x="5151" y="1683"/>
                </a:lnTo>
                <a:lnTo>
                  <a:pt x="5148" y="1680"/>
                </a:lnTo>
                <a:cubicBezTo>
                  <a:pt x="5143" y="1687"/>
                  <a:pt x="5140" y="1692"/>
                  <a:pt x="5138" y="1697"/>
                </a:cubicBezTo>
                <a:lnTo>
                  <a:pt x="5121" y="1703"/>
                </a:lnTo>
                <a:lnTo>
                  <a:pt x="5128" y="1693"/>
                </a:lnTo>
                <a:lnTo>
                  <a:pt x="5118" y="1697"/>
                </a:lnTo>
                <a:lnTo>
                  <a:pt x="5118" y="1703"/>
                </a:lnTo>
                <a:lnTo>
                  <a:pt x="5108" y="1703"/>
                </a:lnTo>
                <a:lnTo>
                  <a:pt x="5105" y="1706"/>
                </a:lnTo>
                <a:lnTo>
                  <a:pt x="5098" y="1703"/>
                </a:lnTo>
                <a:lnTo>
                  <a:pt x="5098" y="1716"/>
                </a:lnTo>
                <a:cubicBezTo>
                  <a:pt x="5091" y="1723"/>
                  <a:pt x="5086" y="1728"/>
                  <a:pt x="5082" y="1730"/>
                </a:cubicBezTo>
                <a:lnTo>
                  <a:pt x="5085" y="1720"/>
                </a:lnTo>
                <a:lnTo>
                  <a:pt x="5082" y="1716"/>
                </a:lnTo>
                <a:lnTo>
                  <a:pt x="5065" y="1726"/>
                </a:lnTo>
                <a:lnTo>
                  <a:pt x="5072" y="1733"/>
                </a:lnTo>
                <a:lnTo>
                  <a:pt x="5065" y="1733"/>
                </a:lnTo>
                <a:lnTo>
                  <a:pt x="5065" y="1730"/>
                </a:lnTo>
                <a:cubicBezTo>
                  <a:pt x="5063" y="1730"/>
                  <a:pt x="5060" y="1729"/>
                  <a:pt x="5058" y="1728"/>
                </a:cubicBezTo>
                <a:cubicBezTo>
                  <a:pt x="5056" y="1727"/>
                  <a:pt x="5052" y="1729"/>
                  <a:pt x="5047" y="1733"/>
                </a:cubicBezTo>
                <a:cubicBezTo>
                  <a:pt x="5041" y="1737"/>
                  <a:pt x="5038" y="1741"/>
                  <a:pt x="5037" y="1743"/>
                </a:cubicBezTo>
                <a:cubicBezTo>
                  <a:pt x="5036" y="1745"/>
                  <a:pt x="5033" y="1747"/>
                  <a:pt x="5028" y="1750"/>
                </a:cubicBezTo>
                <a:lnTo>
                  <a:pt x="5022" y="1743"/>
                </a:lnTo>
                <a:lnTo>
                  <a:pt x="5035" y="1730"/>
                </a:lnTo>
                <a:lnTo>
                  <a:pt x="5032" y="1730"/>
                </a:lnTo>
                <a:cubicBezTo>
                  <a:pt x="5023" y="1741"/>
                  <a:pt x="5015" y="1752"/>
                  <a:pt x="5008" y="1763"/>
                </a:cubicBezTo>
                <a:lnTo>
                  <a:pt x="5002" y="1763"/>
                </a:lnTo>
                <a:lnTo>
                  <a:pt x="5005" y="1760"/>
                </a:lnTo>
                <a:lnTo>
                  <a:pt x="5002" y="1756"/>
                </a:lnTo>
                <a:lnTo>
                  <a:pt x="4999" y="1763"/>
                </a:lnTo>
                <a:cubicBezTo>
                  <a:pt x="4994" y="1763"/>
                  <a:pt x="4990" y="1763"/>
                  <a:pt x="4985" y="1763"/>
                </a:cubicBezTo>
                <a:lnTo>
                  <a:pt x="4992" y="1770"/>
                </a:lnTo>
                <a:lnTo>
                  <a:pt x="4985" y="1776"/>
                </a:lnTo>
                <a:lnTo>
                  <a:pt x="4982" y="1766"/>
                </a:lnTo>
                <a:lnTo>
                  <a:pt x="4975" y="1770"/>
                </a:lnTo>
                <a:lnTo>
                  <a:pt x="4979" y="1776"/>
                </a:lnTo>
                <a:lnTo>
                  <a:pt x="4962" y="1789"/>
                </a:lnTo>
                <a:lnTo>
                  <a:pt x="4955" y="1783"/>
                </a:lnTo>
                <a:lnTo>
                  <a:pt x="4952" y="1793"/>
                </a:lnTo>
                <a:cubicBezTo>
                  <a:pt x="4945" y="1795"/>
                  <a:pt x="4940" y="1797"/>
                  <a:pt x="4935" y="1799"/>
                </a:cubicBezTo>
                <a:lnTo>
                  <a:pt x="4929" y="1796"/>
                </a:lnTo>
                <a:lnTo>
                  <a:pt x="4929" y="1803"/>
                </a:lnTo>
                <a:cubicBezTo>
                  <a:pt x="4911" y="1814"/>
                  <a:pt x="4894" y="1822"/>
                  <a:pt x="4879" y="1826"/>
                </a:cubicBezTo>
                <a:lnTo>
                  <a:pt x="4876" y="1819"/>
                </a:lnTo>
                <a:lnTo>
                  <a:pt x="4872" y="1829"/>
                </a:lnTo>
                <a:cubicBezTo>
                  <a:pt x="4870" y="1834"/>
                  <a:pt x="4868" y="1835"/>
                  <a:pt x="4866" y="1833"/>
                </a:cubicBezTo>
                <a:cubicBezTo>
                  <a:pt x="4863" y="1830"/>
                  <a:pt x="4861" y="1832"/>
                  <a:pt x="4857" y="1836"/>
                </a:cubicBezTo>
                <a:cubicBezTo>
                  <a:pt x="4854" y="1840"/>
                  <a:pt x="4848" y="1844"/>
                  <a:pt x="4839" y="1846"/>
                </a:cubicBezTo>
                <a:lnTo>
                  <a:pt x="4833" y="1839"/>
                </a:lnTo>
                <a:lnTo>
                  <a:pt x="4829" y="1846"/>
                </a:lnTo>
                <a:lnTo>
                  <a:pt x="4823" y="1839"/>
                </a:lnTo>
                <a:lnTo>
                  <a:pt x="4819" y="1843"/>
                </a:lnTo>
                <a:cubicBezTo>
                  <a:pt x="4821" y="1847"/>
                  <a:pt x="4821" y="1851"/>
                  <a:pt x="4819" y="1856"/>
                </a:cubicBezTo>
                <a:lnTo>
                  <a:pt x="4813" y="1843"/>
                </a:lnTo>
                <a:lnTo>
                  <a:pt x="4799" y="1859"/>
                </a:lnTo>
                <a:lnTo>
                  <a:pt x="4799" y="1853"/>
                </a:lnTo>
                <a:lnTo>
                  <a:pt x="4786" y="1863"/>
                </a:lnTo>
                <a:lnTo>
                  <a:pt x="4783" y="1856"/>
                </a:lnTo>
                <a:lnTo>
                  <a:pt x="4783" y="1863"/>
                </a:lnTo>
                <a:lnTo>
                  <a:pt x="4776" y="1869"/>
                </a:lnTo>
                <a:lnTo>
                  <a:pt x="4776" y="1876"/>
                </a:lnTo>
                <a:lnTo>
                  <a:pt x="4773" y="1872"/>
                </a:lnTo>
                <a:lnTo>
                  <a:pt x="4766" y="1872"/>
                </a:lnTo>
                <a:lnTo>
                  <a:pt x="4766" y="1879"/>
                </a:lnTo>
                <a:cubicBezTo>
                  <a:pt x="4753" y="1879"/>
                  <a:pt x="4742" y="1884"/>
                  <a:pt x="4733" y="1892"/>
                </a:cubicBezTo>
                <a:lnTo>
                  <a:pt x="4736" y="1899"/>
                </a:lnTo>
                <a:lnTo>
                  <a:pt x="4730" y="1902"/>
                </a:lnTo>
                <a:lnTo>
                  <a:pt x="4726" y="1912"/>
                </a:lnTo>
                <a:lnTo>
                  <a:pt x="4723" y="1916"/>
                </a:lnTo>
                <a:cubicBezTo>
                  <a:pt x="4723" y="1920"/>
                  <a:pt x="4723" y="1923"/>
                  <a:pt x="4723" y="1926"/>
                </a:cubicBezTo>
                <a:lnTo>
                  <a:pt x="4720" y="1922"/>
                </a:lnTo>
                <a:lnTo>
                  <a:pt x="4713" y="1926"/>
                </a:lnTo>
                <a:lnTo>
                  <a:pt x="4706" y="1932"/>
                </a:lnTo>
                <a:cubicBezTo>
                  <a:pt x="4706" y="1934"/>
                  <a:pt x="4707" y="1936"/>
                  <a:pt x="4710" y="1937"/>
                </a:cubicBezTo>
                <a:cubicBezTo>
                  <a:pt x="4712" y="1938"/>
                  <a:pt x="4716" y="1943"/>
                  <a:pt x="4721" y="1952"/>
                </a:cubicBezTo>
                <a:cubicBezTo>
                  <a:pt x="4727" y="1961"/>
                  <a:pt x="4731" y="1968"/>
                  <a:pt x="4735" y="1974"/>
                </a:cubicBezTo>
                <a:cubicBezTo>
                  <a:pt x="4738" y="1979"/>
                  <a:pt x="4740" y="1984"/>
                  <a:pt x="4740" y="1989"/>
                </a:cubicBezTo>
                <a:cubicBezTo>
                  <a:pt x="4740" y="1993"/>
                  <a:pt x="4740" y="2000"/>
                  <a:pt x="4740" y="2009"/>
                </a:cubicBezTo>
                <a:lnTo>
                  <a:pt x="4743" y="2009"/>
                </a:lnTo>
                <a:lnTo>
                  <a:pt x="4753" y="2015"/>
                </a:lnTo>
                <a:lnTo>
                  <a:pt x="4746" y="2015"/>
                </a:lnTo>
                <a:lnTo>
                  <a:pt x="4740" y="2015"/>
                </a:lnTo>
                <a:lnTo>
                  <a:pt x="4730" y="2025"/>
                </a:lnTo>
                <a:cubicBezTo>
                  <a:pt x="4727" y="2023"/>
                  <a:pt x="4726" y="2020"/>
                  <a:pt x="4726" y="2015"/>
                </a:cubicBezTo>
                <a:lnTo>
                  <a:pt x="4720" y="2019"/>
                </a:lnTo>
                <a:cubicBezTo>
                  <a:pt x="4720" y="2023"/>
                  <a:pt x="4720" y="2026"/>
                  <a:pt x="4721" y="2029"/>
                </a:cubicBezTo>
                <a:cubicBezTo>
                  <a:pt x="4722" y="2031"/>
                  <a:pt x="4722" y="2034"/>
                  <a:pt x="4721" y="2038"/>
                </a:cubicBezTo>
                <a:cubicBezTo>
                  <a:pt x="4720" y="2043"/>
                  <a:pt x="4718" y="2048"/>
                  <a:pt x="4715" y="2055"/>
                </a:cubicBezTo>
                <a:cubicBezTo>
                  <a:pt x="4711" y="2062"/>
                  <a:pt x="4709" y="2067"/>
                  <a:pt x="4706" y="2072"/>
                </a:cubicBezTo>
                <a:lnTo>
                  <a:pt x="4696" y="2078"/>
                </a:lnTo>
                <a:lnTo>
                  <a:pt x="4696" y="2088"/>
                </a:lnTo>
                <a:cubicBezTo>
                  <a:pt x="4707" y="2082"/>
                  <a:pt x="4717" y="2076"/>
                  <a:pt x="4726" y="2072"/>
                </a:cubicBezTo>
                <a:cubicBezTo>
                  <a:pt x="4735" y="2067"/>
                  <a:pt x="4762" y="2051"/>
                  <a:pt x="4806" y="2024"/>
                </a:cubicBezTo>
                <a:cubicBezTo>
                  <a:pt x="4850" y="1996"/>
                  <a:pt x="4927" y="1946"/>
                  <a:pt x="5035" y="1872"/>
                </a:cubicBezTo>
                <a:lnTo>
                  <a:pt x="5042" y="1856"/>
                </a:lnTo>
                <a:lnTo>
                  <a:pt x="5032" y="1849"/>
                </a:lnTo>
                <a:lnTo>
                  <a:pt x="5058" y="1843"/>
                </a:lnTo>
                <a:lnTo>
                  <a:pt x="5058" y="1826"/>
                </a:lnTo>
                <a:lnTo>
                  <a:pt x="5035" y="1829"/>
                </a:lnTo>
                <a:cubicBezTo>
                  <a:pt x="5042" y="1829"/>
                  <a:pt x="5048" y="1826"/>
                  <a:pt x="5055" y="1819"/>
                </a:cubicBezTo>
                <a:lnTo>
                  <a:pt x="5058" y="1819"/>
                </a:lnTo>
                <a:lnTo>
                  <a:pt x="5085" y="1809"/>
                </a:lnTo>
                <a:lnTo>
                  <a:pt x="5088" y="1803"/>
                </a:lnTo>
                <a:lnTo>
                  <a:pt x="5091" y="1813"/>
                </a:lnTo>
                <a:lnTo>
                  <a:pt x="5115" y="1799"/>
                </a:lnTo>
                <a:lnTo>
                  <a:pt x="5121" y="1796"/>
                </a:lnTo>
                <a:lnTo>
                  <a:pt x="5115" y="1786"/>
                </a:lnTo>
                <a:lnTo>
                  <a:pt x="5111" y="1783"/>
                </a:lnTo>
                <a:cubicBezTo>
                  <a:pt x="5122" y="1772"/>
                  <a:pt x="5135" y="1762"/>
                  <a:pt x="5148" y="1753"/>
                </a:cubicBezTo>
                <a:lnTo>
                  <a:pt x="5155" y="1743"/>
                </a:lnTo>
                <a:cubicBezTo>
                  <a:pt x="5155" y="1743"/>
                  <a:pt x="5156" y="1743"/>
                  <a:pt x="5158" y="1743"/>
                </a:cubicBezTo>
                <a:cubicBezTo>
                  <a:pt x="5160" y="1743"/>
                  <a:pt x="5163" y="1742"/>
                  <a:pt x="5166" y="1741"/>
                </a:cubicBezTo>
                <a:cubicBezTo>
                  <a:pt x="5169" y="1740"/>
                  <a:pt x="5172" y="1740"/>
                  <a:pt x="5174" y="1740"/>
                </a:cubicBezTo>
                <a:cubicBezTo>
                  <a:pt x="5177" y="1740"/>
                  <a:pt x="5180" y="1740"/>
                  <a:pt x="5184" y="1740"/>
                </a:cubicBezTo>
                <a:lnTo>
                  <a:pt x="5184" y="1730"/>
                </a:lnTo>
                <a:lnTo>
                  <a:pt x="5194" y="1730"/>
                </a:lnTo>
                <a:lnTo>
                  <a:pt x="5204" y="1713"/>
                </a:lnTo>
                <a:lnTo>
                  <a:pt x="5198" y="1697"/>
                </a:lnTo>
                <a:lnTo>
                  <a:pt x="5181" y="1697"/>
                </a:lnTo>
                <a:lnTo>
                  <a:pt x="5165" y="1713"/>
                </a:lnTo>
                <a:lnTo>
                  <a:pt x="5161" y="1713"/>
                </a:lnTo>
                <a:cubicBezTo>
                  <a:pt x="5170" y="1706"/>
                  <a:pt x="5176" y="1697"/>
                  <a:pt x="5178" y="1683"/>
                </a:cubicBezTo>
                <a:lnTo>
                  <a:pt x="5171" y="1680"/>
                </a:lnTo>
                <a:lnTo>
                  <a:pt x="5168" y="1680"/>
                </a:lnTo>
                <a:close/>
                <a:moveTo>
                  <a:pt x="4892" y="1697"/>
                </a:moveTo>
                <a:cubicBezTo>
                  <a:pt x="4888" y="1701"/>
                  <a:pt x="4882" y="1703"/>
                  <a:pt x="4876" y="1703"/>
                </a:cubicBezTo>
                <a:lnTo>
                  <a:pt x="4872" y="1700"/>
                </a:lnTo>
                <a:lnTo>
                  <a:pt x="4862" y="1710"/>
                </a:lnTo>
                <a:lnTo>
                  <a:pt x="4852" y="1710"/>
                </a:lnTo>
                <a:lnTo>
                  <a:pt x="4842" y="1720"/>
                </a:lnTo>
                <a:cubicBezTo>
                  <a:pt x="4838" y="1724"/>
                  <a:pt x="4835" y="1728"/>
                  <a:pt x="4833" y="1730"/>
                </a:cubicBezTo>
                <a:cubicBezTo>
                  <a:pt x="4830" y="1732"/>
                  <a:pt x="4828" y="1732"/>
                  <a:pt x="4826" y="1731"/>
                </a:cubicBezTo>
                <a:cubicBezTo>
                  <a:pt x="4824" y="1730"/>
                  <a:pt x="4821" y="1732"/>
                  <a:pt x="4818" y="1736"/>
                </a:cubicBezTo>
                <a:cubicBezTo>
                  <a:pt x="4814" y="1741"/>
                  <a:pt x="4810" y="1743"/>
                  <a:pt x="4806" y="1743"/>
                </a:cubicBezTo>
                <a:cubicBezTo>
                  <a:pt x="4802" y="1743"/>
                  <a:pt x="4796" y="1745"/>
                  <a:pt x="4789" y="1748"/>
                </a:cubicBezTo>
                <a:cubicBezTo>
                  <a:pt x="4783" y="1751"/>
                  <a:pt x="4777" y="1753"/>
                  <a:pt x="4773" y="1753"/>
                </a:cubicBezTo>
                <a:lnTo>
                  <a:pt x="4769" y="1756"/>
                </a:lnTo>
                <a:cubicBezTo>
                  <a:pt x="4763" y="1761"/>
                  <a:pt x="4755" y="1762"/>
                  <a:pt x="4746" y="1760"/>
                </a:cubicBezTo>
                <a:lnTo>
                  <a:pt x="4753" y="1770"/>
                </a:lnTo>
                <a:lnTo>
                  <a:pt x="4763" y="1770"/>
                </a:lnTo>
                <a:lnTo>
                  <a:pt x="4756" y="1773"/>
                </a:lnTo>
                <a:lnTo>
                  <a:pt x="4743" y="1763"/>
                </a:lnTo>
                <a:cubicBezTo>
                  <a:pt x="4738" y="1765"/>
                  <a:pt x="4735" y="1767"/>
                  <a:pt x="4731" y="1770"/>
                </a:cubicBezTo>
                <a:cubicBezTo>
                  <a:pt x="4728" y="1772"/>
                  <a:pt x="4725" y="1772"/>
                  <a:pt x="4721" y="1771"/>
                </a:cubicBezTo>
                <a:cubicBezTo>
                  <a:pt x="4718" y="1770"/>
                  <a:pt x="4716" y="1770"/>
                  <a:pt x="4715" y="1771"/>
                </a:cubicBezTo>
                <a:cubicBezTo>
                  <a:pt x="4714" y="1772"/>
                  <a:pt x="4703" y="1775"/>
                  <a:pt x="4683" y="1778"/>
                </a:cubicBezTo>
                <a:cubicBezTo>
                  <a:pt x="4663" y="1781"/>
                  <a:pt x="4653" y="1783"/>
                  <a:pt x="4652" y="1783"/>
                </a:cubicBezTo>
                <a:cubicBezTo>
                  <a:pt x="4650" y="1783"/>
                  <a:pt x="4649" y="1784"/>
                  <a:pt x="4647" y="1786"/>
                </a:cubicBezTo>
                <a:lnTo>
                  <a:pt x="4620" y="1776"/>
                </a:lnTo>
                <a:lnTo>
                  <a:pt x="4620" y="1783"/>
                </a:lnTo>
                <a:lnTo>
                  <a:pt x="4613" y="1776"/>
                </a:lnTo>
                <a:lnTo>
                  <a:pt x="4610" y="1783"/>
                </a:lnTo>
                <a:cubicBezTo>
                  <a:pt x="4595" y="1778"/>
                  <a:pt x="4583" y="1775"/>
                  <a:pt x="4575" y="1773"/>
                </a:cubicBezTo>
                <a:cubicBezTo>
                  <a:pt x="4567" y="1771"/>
                  <a:pt x="4563" y="1770"/>
                  <a:pt x="4562" y="1771"/>
                </a:cubicBezTo>
                <a:cubicBezTo>
                  <a:pt x="4561" y="1772"/>
                  <a:pt x="4558" y="1773"/>
                  <a:pt x="4554" y="1773"/>
                </a:cubicBezTo>
                <a:lnTo>
                  <a:pt x="4550" y="1783"/>
                </a:lnTo>
                <a:cubicBezTo>
                  <a:pt x="4553" y="1796"/>
                  <a:pt x="4559" y="1807"/>
                  <a:pt x="4570" y="1816"/>
                </a:cubicBezTo>
                <a:lnTo>
                  <a:pt x="4580" y="1823"/>
                </a:lnTo>
                <a:lnTo>
                  <a:pt x="4593" y="1836"/>
                </a:lnTo>
                <a:lnTo>
                  <a:pt x="4603" y="1839"/>
                </a:lnTo>
                <a:lnTo>
                  <a:pt x="4593" y="1816"/>
                </a:lnTo>
                <a:lnTo>
                  <a:pt x="4597" y="1816"/>
                </a:lnTo>
                <a:lnTo>
                  <a:pt x="4620" y="1846"/>
                </a:lnTo>
                <a:cubicBezTo>
                  <a:pt x="4640" y="1846"/>
                  <a:pt x="4658" y="1846"/>
                  <a:pt x="4673" y="1848"/>
                </a:cubicBezTo>
                <a:cubicBezTo>
                  <a:pt x="4689" y="1849"/>
                  <a:pt x="4709" y="1845"/>
                  <a:pt x="4733" y="1838"/>
                </a:cubicBezTo>
                <a:cubicBezTo>
                  <a:pt x="4757" y="1830"/>
                  <a:pt x="4773" y="1825"/>
                  <a:pt x="4779" y="1823"/>
                </a:cubicBezTo>
                <a:cubicBezTo>
                  <a:pt x="4786" y="1820"/>
                  <a:pt x="4795" y="1817"/>
                  <a:pt x="4806" y="1813"/>
                </a:cubicBezTo>
                <a:lnTo>
                  <a:pt x="4819" y="1789"/>
                </a:lnTo>
                <a:lnTo>
                  <a:pt x="4829" y="1786"/>
                </a:lnTo>
                <a:lnTo>
                  <a:pt x="4842" y="1760"/>
                </a:lnTo>
                <a:lnTo>
                  <a:pt x="4839" y="1753"/>
                </a:lnTo>
                <a:cubicBezTo>
                  <a:pt x="4824" y="1764"/>
                  <a:pt x="4808" y="1771"/>
                  <a:pt x="4793" y="1773"/>
                </a:cubicBezTo>
                <a:cubicBezTo>
                  <a:pt x="4797" y="1771"/>
                  <a:pt x="4801" y="1768"/>
                  <a:pt x="4804" y="1766"/>
                </a:cubicBezTo>
                <a:cubicBezTo>
                  <a:pt x="4808" y="1764"/>
                  <a:pt x="4813" y="1762"/>
                  <a:pt x="4819" y="1761"/>
                </a:cubicBezTo>
                <a:cubicBezTo>
                  <a:pt x="4826" y="1760"/>
                  <a:pt x="4831" y="1759"/>
                  <a:pt x="4836" y="1756"/>
                </a:cubicBezTo>
                <a:cubicBezTo>
                  <a:pt x="4840" y="1754"/>
                  <a:pt x="4847" y="1750"/>
                  <a:pt x="4856" y="1743"/>
                </a:cubicBezTo>
                <a:lnTo>
                  <a:pt x="4896" y="1697"/>
                </a:lnTo>
                <a:lnTo>
                  <a:pt x="4892" y="1697"/>
                </a:lnTo>
                <a:close/>
                <a:moveTo>
                  <a:pt x="3846" y="1763"/>
                </a:moveTo>
                <a:lnTo>
                  <a:pt x="3840" y="1770"/>
                </a:lnTo>
                <a:lnTo>
                  <a:pt x="3833" y="1789"/>
                </a:lnTo>
                <a:lnTo>
                  <a:pt x="3827" y="1789"/>
                </a:lnTo>
                <a:lnTo>
                  <a:pt x="3827" y="1796"/>
                </a:lnTo>
                <a:lnTo>
                  <a:pt x="3820" y="1799"/>
                </a:lnTo>
                <a:cubicBezTo>
                  <a:pt x="3820" y="1806"/>
                  <a:pt x="3818" y="1811"/>
                  <a:pt x="3815" y="1814"/>
                </a:cubicBezTo>
                <a:cubicBezTo>
                  <a:pt x="3812" y="1818"/>
                  <a:pt x="3809" y="1821"/>
                  <a:pt x="3807" y="1824"/>
                </a:cubicBezTo>
                <a:cubicBezTo>
                  <a:pt x="3804" y="1828"/>
                  <a:pt x="3802" y="1832"/>
                  <a:pt x="3800" y="1836"/>
                </a:cubicBezTo>
                <a:cubicBezTo>
                  <a:pt x="3798" y="1840"/>
                  <a:pt x="3797" y="1844"/>
                  <a:pt x="3797" y="1846"/>
                </a:cubicBezTo>
                <a:cubicBezTo>
                  <a:pt x="3790" y="1853"/>
                  <a:pt x="3783" y="1858"/>
                  <a:pt x="3777" y="1863"/>
                </a:cubicBezTo>
                <a:cubicBezTo>
                  <a:pt x="3768" y="1876"/>
                  <a:pt x="3760" y="1885"/>
                  <a:pt x="3754" y="1891"/>
                </a:cubicBezTo>
                <a:cubicBezTo>
                  <a:pt x="3747" y="1896"/>
                  <a:pt x="3744" y="1901"/>
                  <a:pt x="3744" y="1906"/>
                </a:cubicBezTo>
                <a:cubicBezTo>
                  <a:pt x="3744" y="1910"/>
                  <a:pt x="3745" y="1913"/>
                  <a:pt x="3747" y="1916"/>
                </a:cubicBezTo>
                <a:lnTo>
                  <a:pt x="3737" y="1922"/>
                </a:lnTo>
                <a:lnTo>
                  <a:pt x="3734" y="1916"/>
                </a:lnTo>
                <a:cubicBezTo>
                  <a:pt x="3727" y="1922"/>
                  <a:pt x="3723" y="1927"/>
                  <a:pt x="3720" y="1931"/>
                </a:cubicBezTo>
                <a:cubicBezTo>
                  <a:pt x="3718" y="1934"/>
                  <a:pt x="3716" y="1936"/>
                  <a:pt x="3714" y="1936"/>
                </a:cubicBezTo>
                <a:cubicBezTo>
                  <a:pt x="3711" y="1936"/>
                  <a:pt x="3709" y="1936"/>
                  <a:pt x="3707" y="1936"/>
                </a:cubicBezTo>
                <a:lnTo>
                  <a:pt x="3697" y="1959"/>
                </a:lnTo>
                <a:lnTo>
                  <a:pt x="3680" y="1972"/>
                </a:lnTo>
                <a:cubicBezTo>
                  <a:pt x="3687" y="1970"/>
                  <a:pt x="3692" y="1968"/>
                  <a:pt x="3694" y="1967"/>
                </a:cubicBezTo>
                <a:cubicBezTo>
                  <a:pt x="3696" y="1966"/>
                  <a:pt x="3698" y="1966"/>
                  <a:pt x="3699" y="1967"/>
                </a:cubicBezTo>
                <a:cubicBezTo>
                  <a:pt x="3700" y="1968"/>
                  <a:pt x="3703" y="1969"/>
                  <a:pt x="3707" y="1969"/>
                </a:cubicBezTo>
                <a:lnTo>
                  <a:pt x="3700" y="1975"/>
                </a:lnTo>
                <a:lnTo>
                  <a:pt x="3690" y="1972"/>
                </a:lnTo>
                <a:cubicBezTo>
                  <a:pt x="3688" y="1977"/>
                  <a:pt x="3687" y="1979"/>
                  <a:pt x="3687" y="1980"/>
                </a:cubicBezTo>
                <a:cubicBezTo>
                  <a:pt x="3687" y="1981"/>
                  <a:pt x="3687" y="1983"/>
                  <a:pt x="3685" y="1984"/>
                </a:cubicBezTo>
                <a:cubicBezTo>
                  <a:pt x="3684" y="1985"/>
                  <a:pt x="3684" y="1987"/>
                  <a:pt x="3684" y="1990"/>
                </a:cubicBezTo>
                <a:cubicBezTo>
                  <a:pt x="3684" y="1994"/>
                  <a:pt x="3680" y="1999"/>
                  <a:pt x="3674" y="2005"/>
                </a:cubicBezTo>
                <a:cubicBezTo>
                  <a:pt x="3667" y="2012"/>
                  <a:pt x="3656" y="2023"/>
                  <a:pt x="3641" y="2038"/>
                </a:cubicBezTo>
                <a:lnTo>
                  <a:pt x="3637" y="2038"/>
                </a:lnTo>
                <a:lnTo>
                  <a:pt x="3634" y="2045"/>
                </a:lnTo>
                <a:lnTo>
                  <a:pt x="3624" y="2052"/>
                </a:lnTo>
                <a:lnTo>
                  <a:pt x="3621" y="2065"/>
                </a:lnTo>
                <a:lnTo>
                  <a:pt x="3614" y="2065"/>
                </a:lnTo>
                <a:cubicBezTo>
                  <a:pt x="3616" y="2061"/>
                  <a:pt x="3619" y="2053"/>
                  <a:pt x="3621" y="2042"/>
                </a:cubicBezTo>
                <a:lnTo>
                  <a:pt x="3634" y="2032"/>
                </a:lnTo>
                <a:lnTo>
                  <a:pt x="3634" y="2025"/>
                </a:lnTo>
                <a:lnTo>
                  <a:pt x="3637" y="2022"/>
                </a:lnTo>
                <a:lnTo>
                  <a:pt x="3651" y="2015"/>
                </a:lnTo>
                <a:cubicBezTo>
                  <a:pt x="3657" y="2009"/>
                  <a:pt x="3661" y="2000"/>
                  <a:pt x="3661" y="1989"/>
                </a:cubicBezTo>
                <a:cubicBezTo>
                  <a:pt x="3658" y="1991"/>
                  <a:pt x="3656" y="1991"/>
                  <a:pt x="3654" y="1990"/>
                </a:cubicBezTo>
                <a:cubicBezTo>
                  <a:pt x="3652" y="1989"/>
                  <a:pt x="3646" y="1994"/>
                  <a:pt x="3637" y="2004"/>
                </a:cubicBezTo>
                <a:cubicBezTo>
                  <a:pt x="3628" y="2014"/>
                  <a:pt x="3622" y="2019"/>
                  <a:pt x="3619" y="2020"/>
                </a:cubicBezTo>
                <a:cubicBezTo>
                  <a:pt x="3616" y="2021"/>
                  <a:pt x="3612" y="2022"/>
                  <a:pt x="3607" y="2022"/>
                </a:cubicBezTo>
                <a:lnTo>
                  <a:pt x="3591" y="2035"/>
                </a:lnTo>
                <a:lnTo>
                  <a:pt x="3584" y="2038"/>
                </a:lnTo>
                <a:lnTo>
                  <a:pt x="3584" y="2045"/>
                </a:lnTo>
                <a:lnTo>
                  <a:pt x="3597" y="2045"/>
                </a:lnTo>
                <a:lnTo>
                  <a:pt x="3604" y="2038"/>
                </a:lnTo>
                <a:lnTo>
                  <a:pt x="3607" y="2038"/>
                </a:lnTo>
                <a:lnTo>
                  <a:pt x="3604" y="2045"/>
                </a:lnTo>
                <a:lnTo>
                  <a:pt x="3597" y="2045"/>
                </a:lnTo>
                <a:lnTo>
                  <a:pt x="3588" y="2052"/>
                </a:lnTo>
                <a:lnTo>
                  <a:pt x="3584" y="2048"/>
                </a:lnTo>
                <a:lnTo>
                  <a:pt x="3548" y="2088"/>
                </a:lnTo>
                <a:lnTo>
                  <a:pt x="3511" y="2128"/>
                </a:lnTo>
                <a:lnTo>
                  <a:pt x="3488" y="2148"/>
                </a:lnTo>
                <a:lnTo>
                  <a:pt x="3461" y="2178"/>
                </a:lnTo>
                <a:lnTo>
                  <a:pt x="3455" y="2181"/>
                </a:lnTo>
                <a:cubicBezTo>
                  <a:pt x="3441" y="2203"/>
                  <a:pt x="3425" y="2226"/>
                  <a:pt x="3405" y="2248"/>
                </a:cubicBezTo>
                <a:cubicBezTo>
                  <a:pt x="3409" y="2254"/>
                  <a:pt x="3410" y="2261"/>
                  <a:pt x="3408" y="2268"/>
                </a:cubicBezTo>
                <a:lnTo>
                  <a:pt x="3415" y="2264"/>
                </a:lnTo>
                <a:cubicBezTo>
                  <a:pt x="3404" y="2278"/>
                  <a:pt x="3397" y="2291"/>
                  <a:pt x="3395" y="2304"/>
                </a:cubicBezTo>
                <a:lnTo>
                  <a:pt x="3398" y="2304"/>
                </a:lnTo>
                <a:lnTo>
                  <a:pt x="3438" y="2254"/>
                </a:lnTo>
                <a:lnTo>
                  <a:pt x="3441" y="2254"/>
                </a:lnTo>
                <a:cubicBezTo>
                  <a:pt x="3428" y="2272"/>
                  <a:pt x="3417" y="2290"/>
                  <a:pt x="3408" y="2307"/>
                </a:cubicBezTo>
                <a:cubicBezTo>
                  <a:pt x="3399" y="2325"/>
                  <a:pt x="3392" y="2337"/>
                  <a:pt x="3385" y="2344"/>
                </a:cubicBezTo>
                <a:lnTo>
                  <a:pt x="3388" y="2351"/>
                </a:lnTo>
                <a:lnTo>
                  <a:pt x="3392" y="2351"/>
                </a:lnTo>
                <a:lnTo>
                  <a:pt x="3388" y="2364"/>
                </a:lnTo>
                <a:cubicBezTo>
                  <a:pt x="3395" y="2359"/>
                  <a:pt x="3402" y="2355"/>
                  <a:pt x="3408" y="2351"/>
                </a:cubicBezTo>
                <a:cubicBezTo>
                  <a:pt x="3415" y="2346"/>
                  <a:pt x="3467" y="2299"/>
                  <a:pt x="3564" y="2208"/>
                </a:cubicBezTo>
                <a:lnTo>
                  <a:pt x="3621" y="2151"/>
                </a:lnTo>
                <a:cubicBezTo>
                  <a:pt x="3616" y="2158"/>
                  <a:pt x="3612" y="2163"/>
                  <a:pt x="3609" y="2166"/>
                </a:cubicBezTo>
                <a:cubicBezTo>
                  <a:pt x="3606" y="2170"/>
                  <a:pt x="3604" y="2172"/>
                  <a:pt x="3604" y="2173"/>
                </a:cubicBezTo>
                <a:cubicBezTo>
                  <a:pt x="3604" y="2174"/>
                  <a:pt x="3604" y="2176"/>
                  <a:pt x="3604" y="2178"/>
                </a:cubicBezTo>
                <a:cubicBezTo>
                  <a:pt x="3620" y="2162"/>
                  <a:pt x="3637" y="2148"/>
                  <a:pt x="3657" y="2135"/>
                </a:cubicBezTo>
                <a:lnTo>
                  <a:pt x="3680" y="2098"/>
                </a:lnTo>
                <a:lnTo>
                  <a:pt x="3687" y="2102"/>
                </a:lnTo>
                <a:lnTo>
                  <a:pt x="3724" y="2065"/>
                </a:lnTo>
                <a:lnTo>
                  <a:pt x="3724" y="2068"/>
                </a:lnTo>
                <a:lnTo>
                  <a:pt x="3717" y="2082"/>
                </a:lnTo>
                <a:lnTo>
                  <a:pt x="3724" y="2085"/>
                </a:lnTo>
                <a:lnTo>
                  <a:pt x="3770" y="2045"/>
                </a:lnTo>
                <a:lnTo>
                  <a:pt x="3783" y="2022"/>
                </a:lnTo>
                <a:lnTo>
                  <a:pt x="3773" y="2032"/>
                </a:lnTo>
                <a:lnTo>
                  <a:pt x="3767" y="2032"/>
                </a:lnTo>
                <a:lnTo>
                  <a:pt x="3754" y="2038"/>
                </a:lnTo>
                <a:lnTo>
                  <a:pt x="3747" y="2042"/>
                </a:lnTo>
                <a:lnTo>
                  <a:pt x="3747" y="2038"/>
                </a:lnTo>
                <a:lnTo>
                  <a:pt x="3773" y="2022"/>
                </a:lnTo>
                <a:lnTo>
                  <a:pt x="3777" y="2015"/>
                </a:lnTo>
                <a:cubicBezTo>
                  <a:pt x="3783" y="2011"/>
                  <a:pt x="3788" y="2008"/>
                  <a:pt x="3792" y="2005"/>
                </a:cubicBezTo>
                <a:cubicBezTo>
                  <a:pt x="3795" y="2003"/>
                  <a:pt x="3803" y="1996"/>
                  <a:pt x="3817" y="1985"/>
                </a:cubicBezTo>
                <a:cubicBezTo>
                  <a:pt x="3830" y="1974"/>
                  <a:pt x="3852" y="1955"/>
                  <a:pt x="3883" y="1929"/>
                </a:cubicBezTo>
                <a:lnTo>
                  <a:pt x="3893" y="1843"/>
                </a:lnTo>
                <a:lnTo>
                  <a:pt x="3886" y="1836"/>
                </a:lnTo>
                <a:lnTo>
                  <a:pt x="3880" y="1839"/>
                </a:lnTo>
                <a:lnTo>
                  <a:pt x="3883" y="1819"/>
                </a:lnTo>
                <a:cubicBezTo>
                  <a:pt x="3879" y="1815"/>
                  <a:pt x="3873" y="1815"/>
                  <a:pt x="3866" y="1819"/>
                </a:cubicBezTo>
                <a:lnTo>
                  <a:pt x="3837" y="1866"/>
                </a:lnTo>
                <a:lnTo>
                  <a:pt x="3833" y="1869"/>
                </a:lnTo>
                <a:cubicBezTo>
                  <a:pt x="3835" y="1856"/>
                  <a:pt x="3842" y="1843"/>
                  <a:pt x="3853" y="1829"/>
                </a:cubicBezTo>
                <a:lnTo>
                  <a:pt x="3850" y="1826"/>
                </a:lnTo>
                <a:lnTo>
                  <a:pt x="3840" y="1829"/>
                </a:lnTo>
                <a:lnTo>
                  <a:pt x="3843" y="1823"/>
                </a:lnTo>
                <a:lnTo>
                  <a:pt x="3837" y="1816"/>
                </a:lnTo>
                <a:cubicBezTo>
                  <a:pt x="3830" y="1832"/>
                  <a:pt x="3820" y="1845"/>
                  <a:pt x="3807" y="1856"/>
                </a:cubicBezTo>
                <a:cubicBezTo>
                  <a:pt x="3813" y="1849"/>
                  <a:pt x="3819" y="1841"/>
                  <a:pt x="3823" y="1831"/>
                </a:cubicBezTo>
                <a:cubicBezTo>
                  <a:pt x="3828" y="1821"/>
                  <a:pt x="3832" y="1812"/>
                  <a:pt x="3837" y="1804"/>
                </a:cubicBezTo>
                <a:cubicBezTo>
                  <a:pt x="3841" y="1797"/>
                  <a:pt x="3844" y="1790"/>
                  <a:pt x="3845" y="1785"/>
                </a:cubicBezTo>
                <a:cubicBezTo>
                  <a:pt x="3846" y="1779"/>
                  <a:pt x="3848" y="1773"/>
                  <a:pt x="3850" y="1766"/>
                </a:cubicBezTo>
                <a:lnTo>
                  <a:pt x="3846" y="1763"/>
                </a:lnTo>
                <a:close/>
                <a:moveTo>
                  <a:pt x="3856" y="1813"/>
                </a:moveTo>
                <a:lnTo>
                  <a:pt x="3853" y="1819"/>
                </a:lnTo>
                <a:lnTo>
                  <a:pt x="3860" y="1816"/>
                </a:lnTo>
                <a:lnTo>
                  <a:pt x="3873" y="1803"/>
                </a:lnTo>
                <a:lnTo>
                  <a:pt x="3856" y="1813"/>
                </a:lnTo>
                <a:close/>
                <a:moveTo>
                  <a:pt x="3664" y="1872"/>
                </a:moveTo>
                <a:lnTo>
                  <a:pt x="3661" y="1872"/>
                </a:lnTo>
                <a:lnTo>
                  <a:pt x="3651" y="1886"/>
                </a:lnTo>
                <a:lnTo>
                  <a:pt x="3637" y="1886"/>
                </a:lnTo>
                <a:lnTo>
                  <a:pt x="3631" y="1899"/>
                </a:lnTo>
                <a:lnTo>
                  <a:pt x="3627" y="1892"/>
                </a:lnTo>
                <a:cubicBezTo>
                  <a:pt x="3625" y="1895"/>
                  <a:pt x="3621" y="1897"/>
                  <a:pt x="3616" y="1901"/>
                </a:cubicBezTo>
                <a:cubicBezTo>
                  <a:pt x="3610" y="1904"/>
                  <a:pt x="3604" y="1907"/>
                  <a:pt x="3597" y="1909"/>
                </a:cubicBezTo>
                <a:cubicBezTo>
                  <a:pt x="3591" y="1911"/>
                  <a:pt x="3585" y="1912"/>
                  <a:pt x="3581" y="1912"/>
                </a:cubicBezTo>
                <a:lnTo>
                  <a:pt x="3578" y="1922"/>
                </a:lnTo>
                <a:cubicBezTo>
                  <a:pt x="3540" y="1951"/>
                  <a:pt x="3505" y="1980"/>
                  <a:pt x="3471" y="2009"/>
                </a:cubicBezTo>
                <a:cubicBezTo>
                  <a:pt x="3469" y="2024"/>
                  <a:pt x="3466" y="2035"/>
                  <a:pt x="3463" y="2040"/>
                </a:cubicBezTo>
                <a:cubicBezTo>
                  <a:pt x="3460" y="2046"/>
                  <a:pt x="3457" y="2052"/>
                  <a:pt x="3456" y="2060"/>
                </a:cubicBezTo>
                <a:cubicBezTo>
                  <a:pt x="3455" y="2068"/>
                  <a:pt x="3454" y="2074"/>
                  <a:pt x="3451" y="2080"/>
                </a:cubicBezTo>
                <a:cubicBezTo>
                  <a:pt x="3449" y="2086"/>
                  <a:pt x="3448" y="2090"/>
                  <a:pt x="3448" y="2095"/>
                </a:cubicBezTo>
                <a:cubicBezTo>
                  <a:pt x="3448" y="2099"/>
                  <a:pt x="3447" y="2104"/>
                  <a:pt x="3445" y="2110"/>
                </a:cubicBezTo>
                <a:cubicBezTo>
                  <a:pt x="3443" y="2115"/>
                  <a:pt x="3441" y="2120"/>
                  <a:pt x="3441" y="2125"/>
                </a:cubicBezTo>
                <a:cubicBezTo>
                  <a:pt x="3441" y="2129"/>
                  <a:pt x="3439" y="2137"/>
                  <a:pt x="3435" y="2148"/>
                </a:cubicBezTo>
                <a:lnTo>
                  <a:pt x="3431" y="2148"/>
                </a:lnTo>
                <a:cubicBezTo>
                  <a:pt x="3436" y="2135"/>
                  <a:pt x="3438" y="2120"/>
                  <a:pt x="3438" y="2105"/>
                </a:cubicBezTo>
                <a:lnTo>
                  <a:pt x="3435" y="2105"/>
                </a:lnTo>
                <a:lnTo>
                  <a:pt x="3435" y="2098"/>
                </a:lnTo>
                <a:lnTo>
                  <a:pt x="3438" y="2102"/>
                </a:lnTo>
                <a:cubicBezTo>
                  <a:pt x="3443" y="2088"/>
                  <a:pt x="3446" y="2078"/>
                  <a:pt x="3450" y="2072"/>
                </a:cubicBezTo>
                <a:cubicBezTo>
                  <a:pt x="3453" y="2065"/>
                  <a:pt x="3454" y="2059"/>
                  <a:pt x="3451" y="2053"/>
                </a:cubicBezTo>
                <a:cubicBezTo>
                  <a:pt x="3449" y="2048"/>
                  <a:pt x="3448" y="2041"/>
                  <a:pt x="3448" y="2032"/>
                </a:cubicBezTo>
                <a:lnTo>
                  <a:pt x="3431" y="2042"/>
                </a:lnTo>
                <a:lnTo>
                  <a:pt x="3425" y="2075"/>
                </a:lnTo>
                <a:lnTo>
                  <a:pt x="3412" y="2088"/>
                </a:lnTo>
                <a:lnTo>
                  <a:pt x="3412" y="2098"/>
                </a:lnTo>
                <a:lnTo>
                  <a:pt x="3412" y="2095"/>
                </a:lnTo>
                <a:lnTo>
                  <a:pt x="3422" y="2095"/>
                </a:lnTo>
                <a:lnTo>
                  <a:pt x="3422" y="2105"/>
                </a:lnTo>
                <a:lnTo>
                  <a:pt x="3431" y="2118"/>
                </a:lnTo>
                <a:lnTo>
                  <a:pt x="3425" y="2131"/>
                </a:lnTo>
                <a:cubicBezTo>
                  <a:pt x="3425" y="2129"/>
                  <a:pt x="3425" y="2128"/>
                  <a:pt x="3425" y="2126"/>
                </a:cubicBezTo>
                <a:cubicBezTo>
                  <a:pt x="3425" y="2125"/>
                  <a:pt x="3424" y="2124"/>
                  <a:pt x="3423" y="2121"/>
                </a:cubicBezTo>
                <a:cubicBezTo>
                  <a:pt x="3422" y="2119"/>
                  <a:pt x="3422" y="2116"/>
                  <a:pt x="3422" y="2112"/>
                </a:cubicBezTo>
                <a:lnTo>
                  <a:pt x="3415" y="2115"/>
                </a:lnTo>
                <a:lnTo>
                  <a:pt x="3412" y="2112"/>
                </a:lnTo>
                <a:lnTo>
                  <a:pt x="3405" y="2112"/>
                </a:lnTo>
                <a:lnTo>
                  <a:pt x="3412" y="2121"/>
                </a:lnTo>
                <a:lnTo>
                  <a:pt x="3405" y="2125"/>
                </a:lnTo>
                <a:lnTo>
                  <a:pt x="3405" y="2131"/>
                </a:lnTo>
                <a:cubicBezTo>
                  <a:pt x="3403" y="2131"/>
                  <a:pt x="3400" y="2130"/>
                  <a:pt x="3398" y="2128"/>
                </a:cubicBezTo>
                <a:lnTo>
                  <a:pt x="3395" y="2158"/>
                </a:lnTo>
                <a:lnTo>
                  <a:pt x="3402" y="2145"/>
                </a:lnTo>
                <a:lnTo>
                  <a:pt x="3412" y="2141"/>
                </a:lnTo>
                <a:lnTo>
                  <a:pt x="3402" y="2148"/>
                </a:lnTo>
                <a:lnTo>
                  <a:pt x="3405" y="2171"/>
                </a:lnTo>
                <a:lnTo>
                  <a:pt x="3395" y="2171"/>
                </a:lnTo>
                <a:cubicBezTo>
                  <a:pt x="3393" y="2180"/>
                  <a:pt x="3395" y="2189"/>
                  <a:pt x="3402" y="2198"/>
                </a:cubicBezTo>
                <a:lnTo>
                  <a:pt x="3412" y="2198"/>
                </a:lnTo>
                <a:lnTo>
                  <a:pt x="3415" y="2178"/>
                </a:lnTo>
                <a:lnTo>
                  <a:pt x="3418" y="2185"/>
                </a:lnTo>
                <a:cubicBezTo>
                  <a:pt x="3420" y="2182"/>
                  <a:pt x="3422" y="2181"/>
                  <a:pt x="3423" y="2180"/>
                </a:cubicBezTo>
                <a:cubicBezTo>
                  <a:pt x="3424" y="2178"/>
                  <a:pt x="3425" y="2175"/>
                  <a:pt x="3425" y="2168"/>
                </a:cubicBezTo>
                <a:cubicBezTo>
                  <a:pt x="3425" y="2161"/>
                  <a:pt x="3427" y="2157"/>
                  <a:pt x="3431" y="2155"/>
                </a:cubicBezTo>
                <a:lnTo>
                  <a:pt x="3435" y="2155"/>
                </a:lnTo>
                <a:lnTo>
                  <a:pt x="3431" y="2168"/>
                </a:lnTo>
                <a:lnTo>
                  <a:pt x="3431" y="2171"/>
                </a:lnTo>
                <a:cubicBezTo>
                  <a:pt x="3451" y="2143"/>
                  <a:pt x="3469" y="2119"/>
                  <a:pt x="3485" y="2100"/>
                </a:cubicBezTo>
                <a:cubicBezTo>
                  <a:pt x="3500" y="2081"/>
                  <a:pt x="3533" y="2042"/>
                  <a:pt x="3583" y="1984"/>
                </a:cubicBezTo>
                <a:cubicBezTo>
                  <a:pt x="3632" y="1925"/>
                  <a:pt x="3659" y="1892"/>
                  <a:pt x="3662" y="1886"/>
                </a:cubicBezTo>
                <a:cubicBezTo>
                  <a:pt x="3666" y="1879"/>
                  <a:pt x="3669" y="1872"/>
                  <a:pt x="3674" y="1866"/>
                </a:cubicBezTo>
                <a:lnTo>
                  <a:pt x="3664" y="1872"/>
                </a:lnTo>
                <a:close/>
                <a:moveTo>
                  <a:pt x="4733" y="1882"/>
                </a:moveTo>
                <a:cubicBezTo>
                  <a:pt x="4713" y="1885"/>
                  <a:pt x="4697" y="1886"/>
                  <a:pt x="4686" y="1886"/>
                </a:cubicBezTo>
                <a:cubicBezTo>
                  <a:pt x="4675" y="1886"/>
                  <a:pt x="4669" y="1887"/>
                  <a:pt x="4668" y="1889"/>
                </a:cubicBezTo>
                <a:cubicBezTo>
                  <a:pt x="4667" y="1891"/>
                  <a:pt x="4665" y="1895"/>
                  <a:pt x="4663" y="1899"/>
                </a:cubicBezTo>
                <a:lnTo>
                  <a:pt x="4683" y="1916"/>
                </a:lnTo>
                <a:lnTo>
                  <a:pt x="4686" y="1922"/>
                </a:lnTo>
                <a:lnTo>
                  <a:pt x="4696" y="1926"/>
                </a:lnTo>
                <a:lnTo>
                  <a:pt x="4690" y="1932"/>
                </a:lnTo>
                <a:lnTo>
                  <a:pt x="4700" y="1932"/>
                </a:lnTo>
                <a:cubicBezTo>
                  <a:pt x="4711" y="1919"/>
                  <a:pt x="4722" y="1902"/>
                  <a:pt x="4733" y="1882"/>
                </a:cubicBezTo>
                <a:close/>
                <a:moveTo>
                  <a:pt x="3734" y="1926"/>
                </a:moveTo>
                <a:lnTo>
                  <a:pt x="3727" y="1936"/>
                </a:lnTo>
                <a:lnTo>
                  <a:pt x="3720" y="1942"/>
                </a:lnTo>
                <a:cubicBezTo>
                  <a:pt x="3718" y="1951"/>
                  <a:pt x="3717" y="1958"/>
                  <a:pt x="3717" y="1962"/>
                </a:cubicBezTo>
                <a:cubicBezTo>
                  <a:pt x="3717" y="1958"/>
                  <a:pt x="3716" y="1954"/>
                  <a:pt x="3714" y="1952"/>
                </a:cubicBezTo>
                <a:cubicBezTo>
                  <a:pt x="3718" y="1943"/>
                  <a:pt x="3724" y="1934"/>
                  <a:pt x="3730" y="1926"/>
                </a:cubicBezTo>
                <a:lnTo>
                  <a:pt x="3734" y="1926"/>
                </a:lnTo>
                <a:close/>
                <a:moveTo>
                  <a:pt x="3674" y="1972"/>
                </a:moveTo>
                <a:cubicBezTo>
                  <a:pt x="3674" y="1977"/>
                  <a:pt x="3674" y="1979"/>
                  <a:pt x="3674" y="1980"/>
                </a:cubicBezTo>
                <a:cubicBezTo>
                  <a:pt x="3674" y="1981"/>
                  <a:pt x="3673" y="1983"/>
                  <a:pt x="3672" y="1984"/>
                </a:cubicBezTo>
                <a:cubicBezTo>
                  <a:pt x="3671" y="1985"/>
                  <a:pt x="3669" y="1986"/>
                  <a:pt x="3667" y="1989"/>
                </a:cubicBezTo>
                <a:lnTo>
                  <a:pt x="3671" y="1995"/>
                </a:lnTo>
                <a:cubicBezTo>
                  <a:pt x="3675" y="1991"/>
                  <a:pt x="3679" y="1985"/>
                  <a:pt x="3684" y="1979"/>
                </a:cubicBezTo>
                <a:lnTo>
                  <a:pt x="3677" y="1972"/>
                </a:lnTo>
                <a:lnTo>
                  <a:pt x="3674" y="1972"/>
                </a:lnTo>
                <a:close/>
                <a:moveTo>
                  <a:pt x="5530" y="1989"/>
                </a:moveTo>
                <a:cubicBezTo>
                  <a:pt x="5530" y="1991"/>
                  <a:pt x="5530" y="1993"/>
                  <a:pt x="5531" y="1994"/>
                </a:cubicBezTo>
                <a:cubicBezTo>
                  <a:pt x="5532" y="1995"/>
                  <a:pt x="5532" y="1999"/>
                  <a:pt x="5530" y="2005"/>
                </a:cubicBezTo>
                <a:cubicBezTo>
                  <a:pt x="5527" y="2012"/>
                  <a:pt x="5525" y="2023"/>
                  <a:pt x="5523" y="2038"/>
                </a:cubicBezTo>
                <a:lnTo>
                  <a:pt x="5513" y="2029"/>
                </a:lnTo>
                <a:lnTo>
                  <a:pt x="5523" y="2029"/>
                </a:lnTo>
                <a:lnTo>
                  <a:pt x="5513" y="2022"/>
                </a:lnTo>
                <a:cubicBezTo>
                  <a:pt x="5520" y="2020"/>
                  <a:pt x="5523" y="2017"/>
                  <a:pt x="5523" y="2015"/>
                </a:cubicBezTo>
                <a:cubicBezTo>
                  <a:pt x="5523" y="2013"/>
                  <a:pt x="5523" y="2010"/>
                  <a:pt x="5523" y="2007"/>
                </a:cubicBezTo>
                <a:cubicBezTo>
                  <a:pt x="5523" y="2004"/>
                  <a:pt x="5523" y="2000"/>
                  <a:pt x="5523" y="1995"/>
                </a:cubicBezTo>
                <a:cubicBezTo>
                  <a:pt x="5523" y="1991"/>
                  <a:pt x="5524" y="1988"/>
                  <a:pt x="5526" y="1985"/>
                </a:cubicBezTo>
                <a:lnTo>
                  <a:pt x="5530" y="1989"/>
                </a:lnTo>
                <a:close/>
                <a:moveTo>
                  <a:pt x="4225" y="2009"/>
                </a:moveTo>
                <a:cubicBezTo>
                  <a:pt x="4227" y="2011"/>
                  <a:pt x="4228" y="2013"/>
                  <a:pt x="4227" y="2015"/>
                </a:cubicBezTo>
                <a:cubicBezTo>
                  <a:pt x="4226" y="2017"/>
                  <a:pt x="4224" y="2024"/>
                  <a:pt x="4223" y="2035"/>
                </a:cubicBezTo>
                <a:cubicBezTo>
                  <a:pt x="4222" y="2046"/>
                  <a:pt x="4222" y="2055"/>
                  <a:pt x="4223" y="2062"/>
                </a:cubicBezTo>
                <a:cubicBezTo>
                  <a:pt x="4224" y="2068"/>
                  <a:pt x="4224" y="2074"/>
                  <a:pt x="4223" y="2080"/>
                </a:cubicBezTo>
                <a:cubicBezTo>
                  <a:pt x="4222" y="2086"/>
                  <a:pt x="4221" y="2092"/>
                  <a:pt x="4218" y="2098"/>
                </a:cubicBezTo>
                <a:lnTo>
                  <a:pt x="4222" y="2105"/>
                </a:lnTo>
                <a:cubicBezTo>
                  <a:pt x="4219" y="2125"/>
                  <a:pt x="4218" y="2150"/>
                  <a:pt x="4218" y="2180"/>
                </a:cubicBezTo>
                <a:cubicBezTo>
                  <a:pt x="4218" y="2209"/>
                  <a:pt x="4219" y="2228"/>
                  <a:pt x="4220" y="2234"/>
                </a:cubicBezTo>
                <a:cubicBezTo>
                  <a:pt x="4221" y="2241"/>
                  <a:pt x="4222" y="2249"/>
                  <a:pt x="4222" y="2258"/>
                </a:cubicBezTo>
                <a:cubicBezTo>
                  <a:pt x="4222" y="2266"/>
                  <a:pt x="4221" y="2275"/>
                  <a:pt x="4220" y="2283"/>
                </a:cubicBezTo>
                <a:cubicBezTo>
                  <a:pt x="4219" y="2290"/>
                  <a:pt x="4218" y="2297"/>
                  <a:pt x="4218" y="2304"/>
                </a:cubicBezTo>
                <a:cubicBezTo>
                  <a:pt x="4218" y="2311"/>
                  <a:pt x="4219" y="2324"/>
                  <a:pt x="4222" y="2344"/>
                </a:cubicBezTo>
                <a:cubicBezTo>
                  <a:pt x="4230" y="2185"/>
                  <a:pt x="4235" y="2089"/>
                  <a:pt x="4237" y="2058"/>
                </a:cubicBezTo>
                <a:cubicBezTo>
                  <a:pt x="4238" y="2027"/>
                  <a:pt x="4237" y="2011"/>
                  <a:pt x="4235" y="2010"/>
                </a:cubicBezTo>
                <a:cubicBezTo>
                  <a:pt x="4233" y="2009"/>
                  <a:pt x="4232" y="2008"/>
                  <a:pt x="4232" y="2005"/>
                </a:cubicBezTo>
                <a:lnTo>
                  <a:pt x="4225" y="2009"/>
                </a:lnTo>
                <a:close/>
                <a:moveTo>
                  <a:pt x="3873" y="2035"/>
                </a:moveTo>
                <a:lnTo>
                  <a:pt x="3863" y="2058"/>
                </a:lnTo>
                <a:lnTo>
                  <a:pt x="3876" y="2052"/>
                </a:lnTo>
                <a:lnTo>
                  <a:pt x="3876" y="2038"/>
                </a:lnTo>
                <a:lnTo>
                  <a:pt x="3873" y="2035"/>
                </a:lnTo>
                <a:close/>
                <a:moveTo>
                  <a:pt x="3860" y="2045"/>
                </a:moveTo>
                <a:lnTo>
                  <a:pt x="3850" y="2058"/>
                </a:lnTo>
                <a:lnTo>
                  <a:pt x="3780" y="2125"/>
                </a:lnTo>
                <a:lnTo>
                  <a:pt x="3787" y="2128"/>
                </a:lnTo>
                <a:cubicBezTo>
                  <a:pt x="3793" y="2126"/>
                  <a:pt x="3800" y="2121"/>
                  <a:pt x="3807" y="2115"/>
                </a:cubicBezTo>
                <a:lnTo>
                  <a:pt x="3780" y="2145"/>
                </a:lnTo>
                <a:lnTo>
                  <a:pt x="3773" y="2148"/>
                </a:lnTo>
                <a:lnTo>
                  <a:pt x="3757" y="2161"/>
                </a:lnTo>
                <a:cubicBezTo>
                  <a:pt x="3757" y="2159"/>
                  <a:pt x="3757" y="2157"/>
                  <a:pt x="3757" y="2156"/>
                </a:cubicBezTo>
                <a:cubicBezTo>
                  <a:pt x="3757" y="2155"/>
                  <a:pt x="3760" y="2153"/>
                  <a:pt x="3765" y="2150"/>
                </a:cubicBezTo>
                <a:cubicBezTo>
                  <a:pt x="3771" y="2146"/>
                  <a:pt x="3776" y="2140"/>
                  <a:pt x="3780" y="2131"/>
                </a:cubicBezTo>
                <a:cubicBezTo>
                  <a:pt x="3773" y="2134"/>
                  <a:pt x="3768" y="2136"/>
                  <a:pt x="3763" y="2138"/>
                </a:cubicBezTo>
                <a:lnTo>
                  <a:pt x="3747" y="2158"/>
                </a:lnTo>
                <a:lnTo>
                  <a:pt x="3754" y="2171"/>
                </a:lnTo>
                <a:lnTo>
                  <a:pt x="3747" y="2171"/>
                </a:lnTo>
                <a:lnTo>
                  <a:pt x="3747" y="2181"/>
                </a:lnTo>
                <a:lnTo>
                  <a:pt x="3740" y="2171"/>
                </a:lnTo>
                <a:cubicBezTo>
                  <a:pt x="3740" y="2174"/>
                  <a:pt x="3740" y="2176"/>
                  <a:pt x="3740" y="2178"/>
                </a:cubicBezTo>
                <a:cubicBezTo>
                  <a:pt x="3740" y="2180"/>
                  <a:pt x="3737" y="2184"/>
                  <a:pt x="3732" y="2190"/>
                </a:cubicBezTo>
                <a:cubicBezTo>
                  <a:pt x="3726" y="2195"/>
                  <a:pt x="3724" y="2200"/>
                  <a:pt x="3724" y="2204"/>
                </a:cubicBezTo>
                <a:cubicBezTo>
                  <a:pt x="3704" y="2220"/>
                  <a:pt x="3686" y="2234"/>
                  <a:pt x="3671" y="2248"/>
                </a:cubicBezTo>
                <a:cubicBezTo>
                  <a:pt x="3671" y="2243"/>
                  <a:pt x="3673" y="2238"/>
                  <a:pt x="3677" y="2231"/>
                </a:cubicBezTo>
                <a:lnTo>
                  <a:pt x="3674" y="2228"/>
                </a:lnTo>
                <a:lnTo>
                  <a:pt x="3661" y="2244"/>
                </a:lnTo>
                <a:cubicBezTo>
                  <a:pt x="3661" y="2249"/>
                  <a:pt x="3659" y="2254"/>
                  <a:pt x="3657" y="2261"/>
                </a:cubicBezTo>
                <a:cubicBezTo>
                  <a:pt x="3655" y="2268"/>
                  <a:pt x="3653" y="2274"/>
                  <a:pt x="3652" y="2279"/>
                </a:cubicBezTo>
                <a:cubicBezTo>
                  <a:pt x="3651" y="2285"/>
                  <a:pt x="3651" y="2291"/>
                  <a:pt x="3651" y="2297"/>
                </a:cubicBezTo>
                <a:lnTo>
                  <a:pt x="3644" y="2297"/>
                </a:lnTo>
                <a:lnTo>
                  <a:pt x="3651" y="2284"/>
                </a:lnTo>
                <a:lnTo>
                  <a:pt x="3631" y="2287"/>
                </a:lnTo>
                <a:lnTo>
                  <a:pt x="3627" y="2294"/>
                </a:lnTo>
                <a:cubicBezTo>
                  <a:pt x="3623" y="2296"/>
                  <a:pt x="3619" y="2297"/>
                  <a:pt x="3614" y="2297"/>
                </a:cubicBezTo>
                <a:lnTo>
                  <a:pt x="3614" y="2314"/>
                </a:lnTo>
                <a:lnTo>
                  <a:pt x="3604" y="2317"/>
                </a:lnTo>
                <a:lnTo>
                  <a:pt x="3607" y="2321"/>
                </a:lnTo>
                <a:cubicBezTo>
                  <a:pt x="3605" y="2332"/>
                  <a:pt x="3605" y="2341"/>
                  <a:pt x="3607" y="2347"/>
                </a:cubicBezTo>
                <a:lnTo>
                  <a:pt x="3617" y="2337"/>
                </a:lnTo>
                <a:lnTo>
                  <a:pt x="3617" y="2327"/>
                </a:lnTo>
                <a:lnTo>
                  <a:pt x="3634" y="2324"/>
                </a:lnTo>
                <a:cubicBezTo>
                  <a:pt x="3636" y="2317"/>
                  <a:pt x="3640" y="2312"/>
                  <a:pt x="3644" y="2307"/>
                </a:cubicBezTo>
                <a:lnTo>
                  <a:pt x="3651" y="2311"/>
                </a:lnTo>
                <a:lnTo>
                  <a:pt x="3657" y="2304"/>
                </a:lnTo>
                <a:lnTo>
                  <a:pt x="3664" y="2301"/>
                </a:lnTo>
                <a:lnTo>
                  <a:pt x="3667" y="2294"/>
                </a:lnTo>
                <a:lnTo>
                  <a:pt x="3690" y="2278"/>
                </a:lnTo>
                <a:lnTo>
                  <a:pt x="3697" y="2251"/>
                </a:lnTo>
                <a:lnTo>
                  <a:pt x="3707" y="2254"/>
                </a:lnTo>
                <a:cubicBezTo>
                  <a:pt x="3711" y="2250"/>
                  <a:pt x="3715" y="2247"/>
                  <a:pt x="3717" y="2244"/>
                </a:cubicBezTo>
                <a:cubicBezTo>
                  <a:pt x="3719" y="2242"/>
                  <a:pt x="3721" y="2242"/>
                  <a:pt x="3722" y="2243"/>
                </a:cubicBezTo>
                <a:cubicBezTo>
                  <a:pt x="3723" y="2244"/>
                  <a:pt x="3725" y="2244"/>
                  <a:pt x="3727" y="2244"/>
                </a:cubicBezTo>
                <a:lnTo>
                  <a:pt x="3727" y="2231"/>
                </a:lnTo>
                <a:lnTo>
                  <a:pt x="3737" y="2234"/>
                </a:lnTo>
                <a:lnTo>
                  <a:pt x="3747" y="2214"/>
                </a:lnTo>
                <a:lnTo>
                  <a:pt x="3747" y="2224"/>
                </a:lnTo>
                <a:lnTo>
                  <a:pt x="3763" y="2208"/>
                </a:lnTo>
                <a:cubicBezTo>
                  <a:pt x="3768" y="2201"/>
                  <a:pt x="3773" y="2193"/>
                  <a:pt x="3780" y="2185"/>
                </a:cubicBezTo>
                <a:lnTo>
                  <a:pt x="3793" y="2178"/>
                </a:lnTo>
                <a:lnTo>
                  <a:pt x="3800" y="2168"/>
                </a:lnTo>
                <a:lnTo>
                  <a:pt x="3803" y="2161"/>
                </a:lnTo>
                <a:lnTo>
                  <a:pt x="3823" y="2145"/>
                </a:lnTo>
                <a:lnTo>
                  <a:pt x="3833" y="2145"/>
                </a:lnTo>
                <a:lnTo>
                  <a:pt x="3830" y="2135"/>
                </a:lnTo>
                <a:lnTo>
                  <a:pt x="3837" y="2131"/>
                </a:lnTo>
                <a:lnTo>
                  <a:pt x="3843" y="2118"/>
                </a:lnTo>
                <a:lnTo>
                  <a:pt x="3850" y="2125"/>
                </a:lnTo>
                <a:cubicBezTo>
                  <a:pt x="3839" y="2140"/>
                  <a:pt x="3825" y="2155"/>
                  <a:pt x="3810" y="2168"/>
                </a:cubicBezTo>
                <a:lnTo>
                  <a:pt x="3797" y="2181"/>
                </a:lnTo>
                <a:lnTo>
                  <a:pt x="3707" y="2268"/>
                </a:lnTo>
                <a:lnTo>
                  <a:pt x="3697" y="2271"/>
                </a:lnTo>
                <a:cubicBezTo>
                  <a:pt x="3693" y="2280"/>
                  <a:pt x="3689" y="2286"/>
                  <a:pt x="3687" y="2291"/>
                </a:cubicBezTo>
                <a:cubicBezTo>
                  <a:pt x="3680" y="2295"/>
                  <a:pt x="3675" y="2299"/>
                  <a:pt x="3671" y="2301"/>
                </a:cubicBezTo>
                <a:lnTo>
                  <a:pt x="3661" y="2314"/>
                </a:lnTo>
                <a:lnTo>
                  <a:pt x="3654" y="2321"/>
                </a:lnTo>
                <a:lnTo>
                  <a:pt x="3641" y="2334"/>
                </a:lnTo>
                <a:lnTo>
                  <a:pt x="3634" y="2334"/>
                </a:lnTo>
                <a:lnTo>
                  <a:pt x="3637" y="2337"/>
                </a:lnTo>
                <a:lnTo>
                  <a:pt x="3621" y="2351"/>
                </a:lnTo>
                <a:lnTo>
                  <a:pt x="3621" y="2347"/>
                </a:lnTo>
                <a:lnTo>
                  <a:pt x="3607" y="2357"/>
                </a:lnTo>
                <a:lnTo>
                  <a:pt x="3604" y="2367"/>
                </a:lnTo>
                <a:lnTo>
                  <a:pt x="3588" y="2374"/>
                </a:lnTo>
                <a:lnTo>
                  <a:pt x="3574" y="2397"/>
                </a:lnTo>
                <a:lnTo>
                  <a:pt x="3571" y="2394"/>
                </a:lnTo>
                <a:cubicBezTo>
                  <a:pt x="3566" y="2400"/>
                  <a:pt x="3563" y="2405"/>
                  <a:pt x="3561" y="2407"/>
                </a:cubicBezTo>
                <a:lnTo>
                  <a:pt x="3554" y="2410"/>
                </a:lnTo>
                <a:lnTo>
                  <a:pt x="3544" y="2420"/>
                </a:lnTo>
                <a:lnTo>
                  <a:pt x="3441" y="2510"/>
                </a:lnTo>
                <a:lnTo>
                  <a:pt x="3445" y="2517"/>
                </a:lnTo>
                <a:cubicBezTo>
                  <a:pt x="3458" y="2525"/>
                  <a:pt x="3479" y="2536"/>
                  <a:pt x="3506" y="2550"/>
                </a:cubicBezTo>
                <a:cubicBezTo>
                  <a:pt x="3534" y="2563"/>
                  <a:pt x="3559" y="2572"/>
                  <a:pt x="3583" y="2578"/>
                </a:cubicBezTo>
                <a:cubicBezTo>
                  <a:pt x="3606" y="2584"/>
                  <a:pt x="3630" y="2587"/>
                  <a:pt x="3656" y="2590"/>
                </a:cubicBezTo>
                <a:cubicBezTo>
                  <a:pt x="3681" y="2592"/>
                  <a:pt x="3709" y="2590"/>
                  <a:pt x="3739" y="2583"/>
                </a:cubicBezTo>
                <a:cubicBezTo>
                  <a:pt x="3768" y="2576"/>
                  <a:pt x="3791" y="2570"/>
                  <a:pt x="3805" y="2565"/>
                </a:cubicBezTo>
                <a:cubicBezTo>
                  <a:pt x="3819" y="2559"/>
                  <a:pt x="3834" y="2552"/>
                  <a:pt x="3850" y="2543"/>
                </a:cubicBezTo>
                <a:cubicBezTo>
                  <a:pt x="3854" y="2490"/>
                  <a:pt x="3858" y="2430"/>
                  <a:pt x="3860" y="2364"/>
                </a:cubicBezTo>
                <a:cubicBezTo>
                  <a:pt x="3862" y="2297"/>
                  <a:pt x="3863" y="2235"/>
                  <a:pt x="3863" y="2176"/>
                </a:cubicBezTo>
                <a:cubicBezTo>
                  <a:pt x="3863" y="2118"/>
                  <a:pt x="3863" y="2084"/>
                  <a:pt x="3861" y="2077"/>
                </a:cubicBezTo>
                <a:cubicBezTo>
                  <a:pt x="3860" y="2069"/>
                  <a:pt x="3860" y="2064"/>
                  <a:pt x="3860" y="2062"/>
                </a:cubicBezTo>
                <a:cubicBezTo>
                  <a:pt x="3860" y="2060"/>
                  <a:pt x="3861" y="2054"/>
                  <a:pt x="3863" y="2045"/>
                </a:cubicBezTo>
                <a:lnTo>
                  <a:pt x="3860" y="2045"/>
                </a:lnTo>
                <a:close/>
                <a:moveTo>
                  <a:pt x="3873" y="2062"/>
                </a:moveTo>
                <a:lnTo>
                  <a:pt x="3863" y="2075"/>
                </a:lnTo>
                <a:lnTo>
                  <a:pt x="3873" y="2082"/>
                </a:lnTo>
                <a:lnTo>
                  <a:pt x="3876" y="2065"/>
                </a:lnTo>
                <a:lnTo>
                  <a:pt x="3873" y="2062"/>
                </a:lnTo>
                <a:close/>
                <a:moveTo>
                  <a:pt x="3853" y="2072"/>
                </a:moveTo>
                <a:lnTo>
                  <a:pt x="3827" y="2098"/>
                </a:lnTo>
                <a:lnTo>
                  <a:pt x="3807" y="2112"/>
                </a:lnTo>
                <a:lnTo>
                  <a:pt x="3850" y="2068"/>
                </a:lnTo>
                <a:lnTo>
                  <a:pt x="3853" y="2072"/>
                </a:lnTo>
                <a:close/>
                <a:moveTo>
                  <a:pt x="3219" y="2148"/>
                </a:moveTo>
                <a:lnTo>
                  <a:pt x="3196" y="2168"/>
                </a:lnTo>
                <a:lnTo>
                  <a:pt x="3189" y="2185"/>
                </a:lnTo>
                <a:lnTo>
                  <a:pt x="3192" y="2188"/>
                </a:lnTo>
                <a:cubicBezTo>
                  <a:pt x="3199" y="2179"/>
                  <a:pt x="3205" y="2172"/>
                  <a:pt x="3211" y="2168"/>
                </a:cubicBezTo>
                <a:cubicBezTo>
                  <a:pt x="3216" y="2164"/>
                  <a:pt x="3219" y="2160"/>
                  <a:pt x="3219" y="2158"/>
                </a:cubicBezTo>
                <a:cubicBezTo>
                  <a:pt x="3219" y="2156"/>
                  <a:pt x="3220" y="2152"/>
                  <a:pt x="3222" y="2148"/>
                </a:cubicBezTo>
                <a:lnTo>
                  <a:pt x="3219" y="2148"/>
                </a:lnTo>
                <a:close/>
                <a:moveTo>
                  <a:pt x="3133" y="2204"/>
                </a:moveTo>
                <a:lnTo>
                  <a:pt x="3106" y="2231"/>
                </a:lnTo>
                <a:lnTo>
                  <a:pt x="3109" y="2241"/>
                </a:lnTo>
                <a:lnTo>
                  <a:pt x="3129" y="2224"/>
                </a:lnTo>
                <a:lnTo>
                  <a:pt x="3133" y="2208"/>
                </a:lnTo>
                <a:lnTo>
                  <a:pt x="3133" y="2204"/>
                </a:lnTo>
                <a:close/>
                <a:moveTo>
                  <a:pt x="4252" y="2221"/>
                </a:moveTo>
                <a:cubicBezTo>
                  <a:pt x="4252" y="2248"/>
                  <a:pt x="4252" y="2273"/>
                  <a:pt x="4252" y="2297"/>
                </a:cubicBezTo>
                <a:lnTo>
                  <a:pt x="4252" y="2221"/>
                </a:lnTo>
                <a:close/>
                <a:moveTo>
                  <a:pt x="3601" y="2297"/>
                </a:moveTo>
                <a:lnTo>
                  <a:pt x="3588" y="2307"/>
                </a:lnTo>
                <a:lnTo>
                  <a:pt x="3588" y="2327"/>
                </a:lnTo>
                <a:lnTo>
                  <a:pt x="3581" y="2334"/>
                </a:lnTo>
                <a:lnTo>
                  <a:pt x="3584" y="2341"/>
                </a:lnTo>
                <a:lnTo>
                  <a:pt x="3574" y="2341"/>
                </a:lnTo>
                <a:lnTo>
                  <a:pt x="3564" y="2361"/>
                </a:lnTo>
                <a:lnTo>
                  <a:pt x="3581" y="2347"/>
                </a:lnTo>
                <a:lnTo>
                  <a:pt x="3581" y="2354"/>
                </a:lnTo>
                <a:lnTo>
                  <a:pt x="3588" y="2347"/>
                </a:lnTo>
                <a:lnTo>
                  <a:pt x="3588" y="2341"/>
                </a:lnTo>
                <a:lnTo>
                  <a:pt x="3588" y="2351"/>
                </a:lnTo>
                <a:lnTo>
                  <a:pt x="3581" y="2354"/>
                </a:lnTo>
                <a:lnTo>
                  <a:pt x="3581" y="2357"/>
                </a:lnTo>
                <a:lnTo>
                  <a:pt x="3568" y="2367"/>
                </a:lnTo>
                <a:lnTo>
                  <a:pt x="3578" y="2370"/>
                </a:lnTo>
                <a:lnTo>
                  <a:pt x="3597" y="2364"/>
                </a:lnTo>
                <a:lnTo>
                  <a:pt x="3604" y="2337"/>
                </a:lnTo>
                <a:lnTo>
                  <a:pt x="3597" y="2327"/>
                </a:lnTo>
                <a:cubicBezTo>
                  <a:pt x="3597" y="2318"/>
                  <a:pt x="3600" y="2310"/>
                  <a:pt x="3604" y="2301"/>
                </a:cubicBezTo>
                <a:lnTo>
                  <a:pt x="3601" y="2297"/>
                </a:lnTo>
                <a:close/>
                <a:moveTo>
                  <a:pt x="5792" y="2334"/>
                </a:moveTo>
                <a:lnTo>
                  <a:pt x="5779" y="2344"/>
                </a:lnTo>
                <a:lnTo>
                  <a:pt x="5755" y="2374"/>
                </a:lnTo>
                <a:lnTo>
                  <a:pt x="5762" y="2390"/>
                </a:lnTo>
                <a:lnTo>
                  <a:pt x="5752" y="2410"/>
                </a:lnTo>
                <a:lnTo>
                  <a:pt x="5759" y="2417"/>
                </a:lnTo>
                <a:lnTo>
                  <a:pt x="5746" y="2420"/>
                </a:lnTo>
                <a:lnTo>
                  <a:pt x="5742" y="2424"/>
                </a:lnTo>
                <a:lnTo>
                  <a:pt x="5732" y="2420"/>
                </a:lnTo>
                <a:lnTo>
                  <a:pt x="5726" y="2430"/>
                </a:lnTo>
                <a:lnTo>
                  <a:pt x="5719" y="2424"/>
                </a:lnTo>
                <a:cubicBezTo>
                  <a:pt x="5719" y="2432"/>
                  <a:pt x="5718" y="2439"/>
                  <a:pt x="5717" y="2444"/>
                </a:cubicBezTo>
                <a:cubicBezTo>
                  <a:pt x="5716" y="2448"/>
                  <a:pt x="5716" y="2452"/>
                  <a:pt x="5716" y="2455"/>
                </a:cubicBezTo>
                <a:cubicBezTo>
                  <a:pt x="5716" y="2458"/>
                  <a:pt x="5717" y="2462"/>
                  <a:pt x="5719" y="2467"/>
                </a:cubicBezTo>
                <a:cubicBezTo>
                  <a:pt x="5712" y="2478"/>
                  <a:pt x="5710" y="2489"/>
                  <a:pt x="5712" y="2500"/>
                </a:cubicBezTo>
                <a:lnTo>
                  <a:pt x="5716" y="2490"/>
                </a:lnTo>
                <a:lnTo>
                  <a:pt x="5722" y="2490"/>
                </a:lnTo>
                <a:cubicBezTo>
                  <a:pt x="5727" y="2486"/>
                  <a:pt x="5731" y="2482"/>
                  <a:pt x="5736" y="2478"/>
                </a:cubicBezTo>
                <a:cubicBezTo>
                  <a:pt x="5740" y="2475"/>
                  <a:pt x="5746" y="2466"/>
                  <a:pt x="5754" y="2452"/>
                </a:cubicBezTo>
                <a:cubicBezTo>
                  <a:pt x="5762" y="2437"/>
                  <a:pt x="5767" y="2424"/>
                  <a:pt x="5770" y="2410"/>
                </a:cubicBezTo>
                <a:cubicBezTo>
                  <a:pt x="5774" y="2397"/>
                  <a:pt x="5775" y="2388"/>
                  <a:pt x="5774" y="2384"/>
                </a:cubicBezTo>
                <a:cubicBezTo>
                  <a:pt x="5773" y="2379"/>
                  <a:pt x="5772" y="2375"/>
                  <a:pt x="5772" y="2370"/>
                </a:cubicBezTo>
                <a:lnTo>
                  <a:pt x="5782" y="2367"/>
                </a:lnTo>
                <a:lnTo>
                  <a:pt x="5799" y="2337"/>
                </a:lnTo>
                <a:lnTo>
                  <a:pt x="5792" y="2334"/>
                </a:lnTo>
                <a:close/>
                <a:moveTo>
                  <a:pt x="3568" y="2370"/>
                </a:moveTo>
                <a:lnTo>
                  <a:pt x="3554" y="2380"/>
                </a:lnTo>
                <a:lnTo>
                  <a:pt x="3548" y="2387"/>
                </a:lnTo>
                <a:lnTo>
                  <a:pt x="3548" y="2394"/>
                </a:lnTo>
                <a:lnTo>
                  <a:pt x="3541" y="2390"/>
                </a:lnTo>
                <a:lnTo>
                  <a:pt x="3541" y="2400"/>
                </a:lnTo>
                <a:lnTo>
                  <a:pt x="3548" y="2407"/>
                </a:lnTo>
                <a:lnTo>
                  <a:pt x="3558" y="2397"/>
                </a:lnTo>
                <a:lnTo>
                  <a:pt x="3561" y="2400"/>
                </a:lnTo>
                <a:lnTo>
                  <a:pt x="3564" y="2380"/>
                </a:lnTo>
                <a:lnTo>
                  <a:pt x="3571" y="2387"/>
                </a:lnTo>
                <a:lnTo>
                  <a:pt x="3571" y="2370"/>
                </a:lnTo>
                <a:lnTo>
                  <a:pt x="3568" y="2370"/>
                </a:lnTo>
                <a:close/>
                <a:moveTo>
                  <a:pt x="4617" y="2457"/>
                </a:moveTo>
                <a:lnTo>
                  <a:pt x="4623" y="2430"/>
                </a:lnTo>
                <a:lnTo>
                  <a:pt x="4617" y="2457"/>
                </a:lnTo>
                <a:close/>
                <a:moveTo>
                  <a:pt x="3136" y="2527"/>
                </a:moveTo>
                <a:lnTo>
                  <a:pt x="3133" y="2540"/>
                </a:lnTo>
                <a:cubicBezTo>
                  <a:pt x="3142" y="2544"/>
                  <a:pt x="3151" y="2543"/>
                  <a:pt x="3163" y="2536"/>
                </a:cubicBezTo>
                <a:lnTo>
                  <a:pt x="3159" y="2530"/>
                </a:lnTo>
                <a:lnTo>
                  <a:pt x="3149" y="2533"/>
                </a:lnTo>
                <a:lnTo>
                  <a:pt x="3146" y="2527"/>
                </a:lnTo>
                <a:lnTo>
                  <a:pt x="3136" y="2527"/>
                </a:lnTo>
                <a:close/>
                <a:moveTo>
                  <a:pt x="3405" y="2533"/>
                </a:moveTo>
                <a:lnTo>
                  <a:pt x="3402" y="2540"/>
                </a:lnTo>
                <a:lnTo>
                  <a:pt x="3408" y="2540"/>
                </a:lnTo>
                <a:lnTo>
                  <a:pt x="3405" y="2546"/>
                </a:lnTo>
                <a:lnTo>
                  <a:pt x="3395" y="2540"/>
                </a:lnTo>
                <a:lnTo>
                  <a:pt x="3385" y="2546"/>
                </a:lnTo>
                <a:lnTo>
                  <a:pt x="3378" y="2556"/>
                </a:lnTo>
                <a:cubicBezTo>
                  <a:pt x="3392" y="2563"/>
                  <a:pt x="3401" y="2568"/>
                  <a:pt x="3407" y="2571"/>
                </a:cubicBezTo>
                <a:cubicBezTo>
                  <a:pt x="3412" y="2575"/>
                  <a:pt x="3418" y="2576"/>
                  <a:pt x="3423" y="2576"/>
                </a:cubicBezTo>
                <a:cubicBezTo>
                  <a:pt x="3429" y="2576"/>
                  <a:pt x="3435" y="2576"/>
                  <a:pt x="3441" y="2576"/>
                </a:cubicBezTo>
                <a:lnTo>
                  <a:pt x="3441" y="2566"/>
                </a:lnTo>
                <a:lnTo>
                  <a:pt x="3438" y="2566"/>
                </a:lnTo>
                <a:lnTo>
                  <a:pt x="3431" y="2566"/>
                </a:lnTo>
                <a:lnTo>
                  <a:pt x="3425" y="2556"/>
                </a:lnTo>
                <a:lnTo>
                  <a:pt x="3418" y="2560"/>
                </a:lnTo>
                <a:cubicBezTo>
                  <a:pt x="3414" y="2558"/>
                  <a:pt x="3412" y="2553"/>
                  <a:pt x="3412" y="2546"/>
                </a:cubicBezTo>
                <a:lnTo>
                  <a:pt x="3431" y="2560"/>
                </a:lnTo>
                <a:lnTo>
                  <a:pt x="3435" y="2556"/>
                </a:lnTo>
                <a:lnTo>
                  <a:pt x="3405" y="2536"/>
                </a:lnTo>
                <a:lnTo>
                  <a:pt x="3405" y="2533"/>
                </a:lnTo>
                <a:close/>
                <a:moveTo>
                  <a:pt x="5457" y="2626"/>
                </a:moveTo>
                <a:lnTo>
                  <a:pt x="5440" y="2639"/>
                </a:lnTo>
                <a:cubicBezTo>
                  <a:pt x="5429" y="2650"/>
                  <a:pt x="5418" y="2663"/>
                  <a:pt x="5407" y="2676"/>
                </a:cubicBezTo>
                <a:lnTo>
                  <a:pt x="5414" y="2683"/>
                </a:lnTo>
                <a:lnTo>
                  <a:pt x="5417" y="2679"/>
                </a:lnTo>
                <a:lnTo>
                  <a:pt x="5423" y="2679"/>
                </a:lnTo>
                <a:lnTo>
                  <a:pt x="5417" y="2683"/>
                </a:lnTo>
                <a:lnTo>
                  <a:pt x="5417" y="2689"/>
                </a:lnTo>
                <a:lnTo>
                  <a:pt x="5423" y="2689"/>
                </a:lnTo>
                <a:lnTo>
                  <a:pt x="5433" y="2683"/>
                </a:lnTo>
                <a:lnTo>
                  <a:pt x="5430" y="2673"/>
                </a:lnTo>
                <a:cubicBezTo>
                  <a:pt x="5435" y="2673"/>
                  <a:pt x="5440" y="2674"/>
                  <a:pt x="5447" y="2676"/>
                </a:cubicBezTo>
                <a:lnTo>
                  <a:pt x="5450" y="2669"/>
                </a:lnTo>
                <a:lnTo>
                  <a:pt x="5467" y="2656"/>
                </a:lnTo>
                <a:cubicBezTo>
                  <a:pt x="5462" y="2645"/>
                  <a:pt x="5464" y="2635"/>
                  <a:pt x="5473" y="2626"/>
                </a:cubicBezTo>
                <a:lnTo>
                  <a:pt x="5460" y="2629"/>
                </a:lnTo>
                <a:lnTo>
                  <a:pt x="5467" y="2626"/>
                </a:lnTo>
                <a:lnTo>
                  <a:pt x="5457" y="2626"/>
                </a:lnTo>
                <a:close/>
                <a:moveTo>
                  <a:pt x="5566" y="2673"/>
                </a:moveTo>
                <a:cubicBezTo>
                  <a:pt x="5562" y="2675"/>
                  <a:pt x="5561" y="2678"/>
                  <a:pt x="5563" y="2683"/>
                </a:cubicBezTo>
                <a:lnTo>
                  <a:pt x="5576" y="2679"/>
                </a:lnTo>
                <a:lnTo>
                  <a:pt x="5560" y="2696"/>
                </a:lnTo>
                <a:cubicBezTo>
                  <a:pt x="5551" y="2705"/>
                  <a:pt x="5541" y="2709"/>
                  <a:pt x="5530" y="2709"/>
                </a:cubicBezTo>
                <a:lnTo>
                  <a:pt x="5536" y="2702"/>
                </a:lnTo>
                <a:lnTo>
                  <a:pt x="5533" y="2699"/>
                </a:lnTo>
                <a:lnTo>
                  <a:pt x="5546" y="2693"/>
                </a:lnTo>
                <a:lnTo>
                  <a:pt x="5546" y="2689"/>
                </a:lnTo>
                <a:lnTo>
                  <a:pt x="5563" y="2683"/>
                </a:lnTo>
                <a:lnTo>
                  <a:pt x="5556" y="2676"/>
                </a:lnTo>
                <a:lnTo>
                  <a:pt x="5563" y="2669"/>
                </a:lnTo>
                <a:lnTo>
                  <a:pt x="5566" y="2673"/>
                </a:lnTo>
                <a:close/>
                <a:moveTo>
                  <a:pt x="5487" y="2693"/>
                </a:moveTo>
                <a:lnTo>
                  <a:pt x="5480" y="2699"/>
                </a:lnTo>
                <a:lnTo>
                  <a:pt x="5473" y="2693"/>
                </a:lnTo>
                <a:lnTo>
                  <a:pt x="5470" y="2702"/>
                </a:lnTo>
                <a:lnTo>
                  <a:pt x="5457" y="2702"/>
                </a:lnTo>
                <a:cubicBezTo>
                  <a:pt x="5466" y="2700"/>
                  <a:pt x="5474" y="2697"/>
                  <a:pt x="5483" y="2693"/>
                </a:cubicBezTo>
                <a:lnTo>
                  <a:pt x="5487" y="2686"/>
                </a:lnTo>
                <a:lnTo>
                  <a:pt x="5487" y="2693"/>
                </a:lnTo>
                <a:close/>
                <a:moveTo>
                  <a:pt x="5453" y="2702"/>
                </a:moveTo>
                <a:lnTo>
                  <a:pt x="5433" y="2719"/>
                </a:lnTo>
                <a:lnTo>
                  <a:pt x="5430" y="2709"/>
                </a:lnTo>
                <a:lnTo>
                  <a:pt x="5420" y="2722"/>
                </a:lnTo>
                <a:lnTo>
                  <a:pt x="5404" y="2726"/>
                </a:lnTo>
                <a:lnTo>
                  <a:pt x="5407" y="2732"/>
                </a:lnTo>
                <a:lnTo>
                  <a:pt x="5400" y="2742"/>
                </a:lnTo>
                <a:lnTo>
                  <a:pt x="5390" y="2742"/>
                </a:lnTo>
                <a:lnTo>
                  <a:pt x="5384" y="2732"/>
                </a:lnTo>
                <a:lnTo>
                  <a:pt x="5374" y="2732"/>
                </a:lnTo>
                <a:lnTo>
                  <a:pt x="5374" y="2729"/>
                </a:lnTo>
                <a:cubicBezTo>
                  <a:pt x="5389" y="2722"/>
                  <a:pt x="5401" y="2718"/>
                  <a:pt x="5409" y="2716"/>
                </a:cubicBezTo>
                <a:cubicBezTo>
                  <a:pt x="5416" y="2714"/>
                  <a:pt x="5423" y="2711"/>
                  <a:pt x="5430" y="2707"/>
                </a:cubicBezTo>
                <a:cubicBezTo>
                  <a:pt x="5437" y="2704"/>
                  <a:pt x="5441" y="2702"/>
                  <a:pt x="5443" y="2702"/>
                </a:cubicBezTo>
                <a:lnTo>
                  <a:pt x="5443" y="2696"/>
                </a:lnTo>
                <a:lnTo>
                  <a:pt x="5453" y="2702"/>
                </a:lnTo>
                <a:close/>
                <a:moveTo>
                  <a:pt x="5510" y="2702"/>
                </a:moveTo>
                <a:cubicBezTo>
                  <a:pt x="5508" y="2709"/>
                  <a:pt x="5508" y="2716"/>
                  <a:pt x="5510" y="2722"/>
                </a:cubicBezTo>
                <a:lnTo>
                  <a:pt x="5483" y="2736"/>
                </a:lnTo>
                <a:lnTo>
                  <a:pt x="5487" y="2722"/>
                </a:lnTo>
                <a:lnTo>
                  <a:pt x="5467" y="2729"/>
                </a:lnTo>
                <a:cubicBezTo>
                  <a:pt x="5467" y="2736"/>
                  <a:pt x="5463" y="2740"/>
                  <a:pt x="5457" y="2742"/>
                </a:cubicBezTo>
                <a:lnTo>
                  <a:pt x="5453" y="2742"/>
                </a:lnTo>
                <a:lnTo>
                  <a:pt x="5447" y="2749"/>
                </a:lnTo>
                <a:lnTo>
                  <a:pt x="5417" y="2759"/>
                </a:lnTo>
                <a:lnTo>
                  <a:pt x="5404" y="2752"/>
                </a:lnTo>
                <a:cubicBezTo>
                  <a:pt x="5401" y="2757"/>
                  <a:pt x="5399" y="2759"/>
                  <a:pt x="5397" y="2759"/>
                </a:cubicBezTo>
                <a:cubicBezTo>
                  <a:pt x="5395" y="2759"/>
                  <a:pt x="5391" y="2761"/>
                  <a:pt x="5387" y="2764"/>
                </a:cubicBezTo>
                <a:cubicBezTo>
                  <a:pt x="5383" y="2767"/>
                  <a:pt x="5377" y="2769"/>
                  <a:pt x="5370" y="2771"/>
                </a:cubicBezTo>
                <a:cubicBezTo>
                  <a:pt x="5364" y="2772"/>
                  <a:pt x="5354" y="2774"/>
                  <a:pt x="5340" y="2779"/>
                </a:cubicBezTo>
                <a:lnTo>
                  <a:pt x="5337" y="2785"/>
                </a:lnTo>
                <a:cubicBezTo>
                  <a:pt x="5326" y="2785"/>
                  <a:pt x="5316" y="2788"/>
                  <a:pt x="5307" y="2792"/>
                </a:cubicBezTo>
                <a:lnTo>
                  <a:pt x="5301" y="2785"/>
                </a:lnTo>
                <a:lnTo>
                  <a:pt x="5287" y="2795"/>
                </a:lnTo>
                <a:lnTo>
                  <a:pt x="5287" y="2785"/>
                </a:lnTo>
                <a:cubicBezTo>
                  <a:pt x="5363" y="2763"/>
                  <a:pt x="5437" y="2736"/>
                  <a:pt x="5510" y="2702"/>
                </a:cubicBezTo>
                <a:close/>
                <a:moveTo>
                  <a:pt x="4995" y="2852"/>
                </a:moveTo>
                <a:lnTo>
                  <a:pt x="4989" y="2859"/>
                </a:lnTo>
                <a:lnTo>
                  <a:pt x="4972" y="2865"/>
                </a:lnTo>
                <a:lnTo>
                  <a:pt x="4972" y="2862"/>
                </a:lnTo>
                <a:cubicBezTo>
                  <a:pt x="4976" y="2857"/>
                  <a:pt x="4982" y="2854"/>
                  <a:pt x="4989" y="2852"/>
                </a:cubicBezTo>
                <a:lnTo>
                  <a:pt x="4995" y="2852"/>
                </a:lnTo>
                <a:close/>
                <a:moveTo>
                  <a:pt x="8760" y="448"/>
                </a:moveTo>
                <a:cubicBezTo>
                  <a:pt x="8809" y="471"/>
                  <a:pt x="8859" y="493"/>
                  <a:pt x="8911" y="514"/>
                </a:cubicBezTo>
                <a:cubicBezTo>
                  <a:pt x="8919" y="530"/>
                  <a:pt x="8926" y="540"/>
                  <a:pt x="8932" y="545"/>
                </a:cubicBezTo>
                <a:cubicBezTo>
                  <a:pt x="8938" y="551"/>
                  <a:pt x="8941" y="558"/>
                  <a:pt x="8942" y="567"/>
                </a:cubicBezTo>
                <a:cubicBezTo>
                  <a:pt x="8942" y="577"/>
                  <a:pt x="8941" y="583"/>
                  <a:pt x="8937" y="587"/>
                </a:cubicBezTo>
                <a:cubicBezTo>
                  <a:pt x="8934" y="590"/>
                  <a:pt x="8930" y="595"/>
                  <a:pt x="8927" y="602"/>
                </a:cubicBezTo>
                <a:cubicBezTo>
                  <a:pt x="8895" y="628"/>
                  <a:pt x="8862" y="651"/>
                  <a:pt x="8828" y="669"/>
                </a:cubicBezTo>
                <a:lnTo>
                  <a:pt x="8737" y="771"/>
                </a:lnTo>
                <a:cubicBezTo>
                  <a:pt x="8750" y="773"/>
                  <a:pt x="8759" y="773"/>
                  <a:pt x="8764" y="773"/>
                </a:cubicBezTo>
                <a:cubicBezTo>
                  <a:pt x="8769" y="773"/>
                  <a:pt x="8773" y="775"/>
                  <a:pt x="8776" y="778"/>
                </a:cubicBezTo>
                <a:cubicBezTo>
                  <a:pt x="8779" y="781"/>
                  <a:pt x="8785" y="784"/>
                  <a:pt x="8793" y="787"/>
                </a:cubicBezTo>
                <a:lnTo>
                  <a:pt x="8798" y="800"/>
                </a:lnTo>
                <a:lnTo>
                  <a:pt x="8826" y="821"/>
                </a:lnTo>
                <a:lnTo>
                  <a:pt x="8781" y="822"/>
                </a:lnTo>
                <a:lnTo>
                  <a:pt x="8772" y="837"/>
                </a:lnTo>
                <a:lnTo>
                  <a:pt x="8819" y="840"/>
                </a:lnTo>
                <a:cubicBezTo>
                  <a:pt x="8816" y="841"/>
                  <a:pt x="8813" y="842"/>
                  <a:pt x="8810" y="843"/>
                </a:cubicBezTo>
                <a:cubicBezTo>
                  <a:pt x="8807" y="843"/>
                  <a:pt x="8798" y="849"/>
                  <a:pt x="8783" y="860"/>
                </a:cubicBezTo>
                <a:cubicBezTo>
                  <a:pt x="8769" y="871"/>
                  <a:pt x="8749" y="880"/>
                  <a:pt x="8724" y="887"/>
                </a:cubicBezTo>
                <a:cubicBezTo>
                  <a:pt x="8700" y="893"/>
                  <a:pt x="8662" y="905"/>
                  <a:pt x="8610" y="923"/>
                </a:cubicBezTo>
                <a:cubicBezTo>
                  <a:pt x="8626" y="926"/>
                  <a:pt x="8642" y="935"/>
                  <a:pt x="8656" y="947"/>
                </a:cubicBezTo>
                <a:cubicBezTo>
                  <a:pt x="8658" y="986"/>
                  <a:pt x="8663" y="1024"/>
                  <a:pt x="8672" y="1060"/>
                </a:cubicBezTo>
                <a:lnTo>
                  <a:pt x="8684" y="1028"/>
                </a:lnTo>
                <a:lnTo>
                  <a:pt x="8684" y="1078"/>
                </a:lnTo>
                <a:lnTo>
                  <a:pt x="8691" y="1071"/>
                </a:lnTo>
                <a:lnTo>
                  <a:pt x="8693" y="1092"/>
                </a:lnTo>
                <a:lnTo>
                  <a:pt x="8869" y="1065"/>
                </a:lnTo>
                <a:lnTo>
                  <a:pt x="8879" y="1049"/>
                </a:lnTo>
                <a:lnTo>
                  <a:pt x="8906" y="1042"/>
                </a:lnTo>
                <a:lnTo>
                  <a:pt x="8914" y="1032"/>
                </a:lnTo>
                <a:lnTo>
                  <a:pt x="8913" y="1018"/>
                </a:lnTo>
                <a:lnTo>
                  <a:pt x="8932" y="1027"/>
                </a:lnTo>
                <a:lnTo>
                  <a:pt x="8937" y="1025"/>
                </a:lnTo>
                <a:cubicBezTo>
                  <a:pt x="8954" y="1031"/>
                  <a:pt x="8966" y="1035"/>
                  <a:pt x="8973" y="1037"/>
                </a:cubicBezTo>
                <a:cubicBezTo>
                  <a:pt x="8981" y="1040"/>
                  <a:pt x="8989" y="1040"/>
                  <a:pt x="8998" y="1040"/>
                </a:cubicBezTo>
                <a:cubicBezTo>
                  <a:pt x="9007" y="1039"/>
                  <a:pt x="9017" y="1041"/>
                  <a:pt x="9027" y="1044"/>
                </a:cubicBezTo>
                <a:cubicBezTo>
                  <a:pt x="9038" y="1048"/>
                  <a:pt x="9050" y="1053"/>
                  <a:pt x="9064" y="1060"/>
                </a:cubicBezTo>
                <a:cubicBezTo>
                  <a:pt x="9078" y="1067"/>
                  <a:pt x="9089" y="1070"/>
                  <a:pt x="9096" y="1070"/>
                </a:cubicBezTo>
                <a:cubicBezTo>
                  <a:pt x="9103" y="1069"/>
                  <a:pt x="9108" y="1071"/>
                  <a:pt x="9112" y="1075"/>
                </a:cubicBezTo>
                <a:cubicBezTo>
                  <a:pt x="9117" y="1079"/>
                  <a:pt x="9123" y="1085"/>
                  <a:pt x="9133" y="1093"/>
                </a:cubicBezTo>
                <a:lnTo>
                  <a:pt x="9140" y="1108"/>
                </a:lnTo>
                <a:cubicBezTo>
                  <a:pt x="9132" y="1122"/>
                  <a:pt x="9128" y="1136"/>
                  <a:pt x="9129" y="1152"/>
                </a:cubicBezTo>
                <a:cubicBezTo>
                  <a:pt x="9108" y="1160"/>
                  <a:pt x="9089" y="1167"/>
                  <a:pt x="9073" y="1172"/>
                </a:cubicBezTo>
                <a:cubicBezTo>
                  <a:pt x="9056" y="1177"/>
                  <a:pt x="9034" y="1176"/>
                  <a:pt x="9006" y="1168"/>
                </a:cubicBezTo>
                <a:cubicBezTo>
                  <a:pt x="8978" y="1161"/>
                  <a:pt x="8938" y="1155"/>
                  <a:pt x="8888" y="1152"/>
                </a:cubicBezTo>
                <a:cubicBezTo>
                  <a:pt x="8838" y="1150"/>
                  <a:pt x="8794" y="1148"/>
                  <a:pt x="8759" y="1149"/>
                </a:cubicBezTo>
                <a:cubicBezTo>
                  <a:pt x="8723" y="1150"/>
                  <a:pt x="8703" y="1152"/>
                  <a:pt x="8699" y="1156"/>
                </a:cubicBezTo>
                <a:cubicBezTo>
                  <a:pt x="8695" y="1160"/>
                  <a:pt x="8690" y="1164"/>
                  <a:pt x="8686" y="1167"/>
                </a:cubicBezTo>
                <a:cubicBezTo>
                  <a:pt x="8682" y="1184"/>
                  <a:pt x="8679" y="1201"/>
                  <a:pt x="8675" y="1218"/>
                </a:cubicBezTo>
                <a:cubicBezTo>
                  <a:pt x="8672" y="1236"/>
                  <a:pt x="8667" y="1251"/>
                  <a:pt x="8663" y="1264"/>
                </a:cubicBezTo>
                <a:cubicBezTo>
                  <a:pt x="8658" y="1277"/>
                  <a:pt x="8653" y="1287"/>
                  <a:pt x="8649" y="1294"/>
                </a:cubicBezTo>
                <a:lnTo>
                  <a:pt x="8659" y="1289"/>
                </a:lnTo>
                <a:lnTo>
                  <a:pt x="8647" y="1312"/>
                </a:lnTo>
                <a:cubicBezTo>
                  <a:pt x="8762" y="1286"/>
                  <a:pt x="8829" y="1270"/>
                  <a:pt x="8849" y="1263"/>
                </a:cubicBezTo>
                <a:cubicBezTo>
                  <a:pt x="8869" y="1257"/>
                  <a:pt x="8881" y="1252"/>
                  <a:pt x="8885" y="1249"/>
                </a:cubicBezTo>
                <a:cubicBezTo>
                  <a:pt x="8888" y="1246"/>
                  <a:pt x="8892" y="1243"/>
                  <a:pt x="8897" y="1240"/>
                </a:cubicBezTo>
                <a:cubicBezTo>
                  <a:pt x="8921" y="1245"/>
                  <a:pt x="8946" y="1243"/>
                  <a:pt x="8969" y="1233"/>
                </a:cubicBezTo>
                <a:cubicBezTo>
                  <a:pt x="8976" y="1241"/>
                  <a:pt x="8992" y="1251"/>
                  <a:pt x="9017" y="1262"/>
                </a:cubicBezTo>
                <a:cubicBezTo>
                  <a:pt x="9041" y="1274"/>
                  <a:pt x="9065" y="1288"/>
                  <a:pt x="9089" y="1303"/>
                </a:cubicBezTo>
                <a:cubicBezTo>
                  <a:pt x="9095" y="1319"/>
                  <a:pt x="9099" y="1331"/>
                  <a:pt x="9102" y="1338"/>
                </a:cubicBezTo>
                <a:cubicBezTo>
                  <a:pt x="9105" y="1345"/>
                  <a:pt x="9105" y="1352"/>
                  <a:pt x="9102" y="1357"/>
                </a:cubicBezTo>
                <a:cubicBezTo>
                  <a:pt x="9099" y="1363"/>
                  <a:pt x="9095" y="1373"/>
                  <a:pt x="9089" y="1387"/>
                </a:cubicBezTo>
                <a:lnTo>
                  <a:pt x="9017" y="1458"/>
                </a:lnTo>
                <a:cubicBezTo>
                  <a:pt x="9001" y="1472"/>
                  <a:pt x="8989" y="1486"/>
                  <a:pt x="8980" y="1501"/>
                </a:cubicBezTo>
                <a:cubicBezTo>
                  <a:pt x="8970" y="1516"/>
                  <a:pt x="8964" y="1524"/>
                  <a:pt x="8960" y="1526"/>
                </a:cubicBezTo>
                <a:lnTo>
                  <a:pt x="8941" y="1544"/>
                </a:lnTo>
                <a:lnTo>
                  <a:pt x="8944" y="1553"/>
                </a:lnTo>
                <a:lnTo>
                  <a:pt x="8934" y="1567"/>
                </a:lnTo>
                <a:cubicBezTo>
                  <a:pt x="8931" y="1567"/>
                  <a:pt x="8929" y="1567"/>
                  <a:pt x="8926" y="1566"/>
                </a:cubicBezTo>
                <a:cubicBezTo>
                  <a:pt x="8923" y="1565"/>
                  <a:pt x="8920" y="1567"/>
                  <a:pt x="8916" y="1570"/>
                </a:cubicBezTo>
                <a:cubicBezTo>
                  <a:pt x="8913" y="1574"/>
                  <a:pt x="8905" y="1580"/>
                  <a:pt x="8893" y="1588"/>
                </a:cubicBezTo>
                <a:lnTo>
                  <a:pt x="8906" y="1602"/>
                </a:lnTo>
                <a:lnTo>
                  <a:pt x="8930" y="1620"/>
                </a:lnTo>
                <a:lnTo>
                  <a:pt x="8943" y="1643"/>
                </a:lnTo>
                <a:lnTo>
                  <a:pt x="8927" y="1646"/>
                </a:lnTo>
                <a:lnTo>
                  <a:pt x="8921" y="1653"/>
                </a:lnTo>
                <a:cubicBezTo>
                  <a:pt x="8925" y="1660"/>
                  <a:pt x="8928" y="1665"/>
                  <a:pt x="8930" y="1668"/>
                </a:cubicBezTo>
                <a:cubicBezTo>
                  <a:pt x="8933" y="1671"/>
                  <a:pt x="8933" y="1673"/>
                  <a:pt x="8932" y="1675"/>
                </a:cubicBezTo>
                <a:cubicBezTo>
                  <a:pt x="8931" y="1677"/>
                  <a:pt x="8930" y="1680"/>
                  <a:pt x="8929" y="1685"/>
                </a:cubicBezTo>
                <a:cubicBezTo>
                  <a:pt x="8923" y="1683"/>
                  <a:pt x="8907" y="1685"/>
                  <a:pt x="8883" y="1691"/>
                </a:cubicBezTo>
                <a:cubicBezTo>
                  <a:pt x="8858" y="1697"/>
                  <a:pt x="8842" y="1702"/>
                  <a:pt x="8835" y="1704"/>
                </a:cubicBezTo>
                <a:lnTo>
                  <a:pt x="8851" y="1713"/>
                </a:lnTo>
                <a:cubicBezTo>
                  <a:pt x="8857" y="1727"/>
                  <a:pt x="8866" y="1738"/>
                  <a:pt x="8879" y="1746"/>
                </a:cubicBezTo>
                <a:lnTo>
                  <a:pt x="8855" y="1743"/>
                </a:lnTo>
                <a:lnTo>
                  <a:pt x="8848" y="1750"/>
                </a:lnTo>
                <a:cubicBezTo>
                  <a:pt x="8833" y="1749"/>
                  <a:pt x="8819" y="1748"/>
                  <a:pt x="8804" y="1746"/>
                </a:cubicBezTo>
                <a:cubicBezTo>
                  <a:pt x="8788" y="1745"/>
                  <a:pt x="8777" y="1743"/>
                  <a:pt x="8771" y="1739"/>
                </a:cubicBezTo>
                <a:cubicBezTo>
                  <a:pt x="8765" y="1734"/>
                  <a:pt x="8749" y="1732"/>
                  <a:pt x="8723" y="1732"/>
                </a:cubicBezTo>
                <a:cubicBezTo>
                  <a:pt x="8698" y="1732"/>
                  <a:pt x="8667" y="1733"/>
                  <a:pt x="8629" y="1734"/>
                </a:cubicBezTo>
                <a:cubicBezTo>
                  <a:pt x="8592" y="1735"/>
                  <a:pt x="8566" y="1738"/>
                  <a:pt x="8553" y="1742"/>
                </a:cubicBezTo>
                <a:cubicBezTo>
                  <a:pt x="8539" y="1746"/>
                  <a:pt x="8525" y="1750"/>
                  <a:pt x="8510" y="1753"/>
                </a:cubicBezTo>
                <a:cubicBezTo>
                  <a:pt x="8524" y="1796"/>
                  <a:pt x="8534" y="1825"/>
                  <a:pt x="8540" y="1842"/>
                </a:cubicBezTo>
                <a:cubicBezTo>
                  <a:pt x="8545" y="1859"/>
                  <a:pt x="8548" y="1878"/>
                  <a:pt x="8548" y="1898"/>
                </a:cubicBezTo>
                <a:cubicBezTo>
                  <a:pt x="8548" y="1918"/>
                  <a:pt x="8546" y="1934"/>
                  <a:pt x="8540" y="1946"/>
                </a:cubicBezTo>
                <a:cubicBezTo>
                  <a:pt x="8535" y="1959"/>
                  <a:pt x="8530" y="1971"/>
                  <a:pt x="8525" y="1982"/>
                </a:cubicBezTo>
                <a:lnTo>
                  <a:pt x="8506" y="1991"/>
                </a:lnTo>
                <a:cubicBezTo>
                  <a:pt x="8500" y="1989"/>
                  <a:pt x="8496" y="1988"/>
                  <a:pt x="8493" y="1988"/>
                </a:cubicBezTo>
                <a:cubicBezTo>
                  <a:pt x="8490" y="1988"/>
                  <a:pt x="8483" y="1985"/>
                  <a:pt x="8473" y="1980"/>
                </a:cubicBezTo>
                <a:cubicBezTo>
                  <a:pt x="8462" y="1974"/>
                  <a:pt x="8451" y="1968"/>
                  <a:pt x="8439" y="1959"/>
                </a:cubicBezTo>
                <a:lnTo>
                  <a:pt x="8423" y="1928"/>
                </a:lnTo>
                <a:lnTo>
                  <a:pt x="8406" y="1915"/>
                </a:lnTo>
                <a:lnTo>
                  <a:pt x="8402" y="1903"/>
                </a:lnTo>
                <a:lnTo>
                  <a:pt x="8381" y="1889"/>
                </a:lnTo>
                <a:cubicBezTo>
                  <a:pt x="8380" y="1885"/>
                  <a:pt x="8376" y="1879"/>
                  <a:pt x="8369" y="1869"/>
                </a:cubicBezTo>
                <a:cubicBezTo>
                  <a:pt x="8362" y="1859"/>
                  <a:pt x="8357" y="1851"/>
                  <a:pt x="8353" y="1847"/>
                </a:cubicBezTo>
                <a:cubicBezTo>
                  <a:pt x="8347" y="1851"/>
                  <a:pt x="8341" y="1852"/>
                  <a:pt x="8335" y="1849"/>
                </a:cubicBezTo>
                <a:lnTo>
                  <a:pt x="8344" y="1840"/>
                </a:lnTo>
                <a:lnTo>
                  <a:pt x="8335" y="1833"/>
                </a:lnTo>
                <a:lnTo>
                  <a:pt x="8349" y="1817"/>
                </a:lnTo>
                <a:lnTo>
                  <a:pt x="8346" y="1812"/>
                </a:lnTo>
                <a:lnTo>
                  <a:pt x="8348" y="1805"/>
                </a:lnTo>
                <a:cubicBezTo>
                  <a:pt x="8347" y="1802"/>
                  <a:pt x="8345" y="1800"/>
                  <a:pt x="8343" y="1799"/>
                </a:cubicBezTo>
                <a:cubicBezTo>
                  <a:pt x="8342" y="1798"/>
                  <a:pt x="8341" y="1792"/>
                  <a:pt x="8342" y="1783"/>
                </a:cubicBezTo>
                <a:cubicBezTo>
                  <a:pt x="8344" y="1773"/>
                  <a:pt x="8347" y="1764"/>
                  <a:pt x="8351" y="1756"/>
                </a:cubicBezTo>
                <a:cubicBezTo>
                  <a:pt x="8356" y="1749"/>
                  <a:pt x="8359" y="1738"/>
                  <a:pt x="8360" y="1724"/>
                </a:cubicBezTo>
                <a:cubicBezTo>
                  <a:pt x="8361" y="1711"/>
                  <a:pt x="8362" y="1695"/>
                  <a:pt x="8361" y="1677"/>
                </a:cubicBezTo>
                <a:cubicBezTo>
                  <a:pt x="8360" y="1659"/>
                  <a:pt x="8357" y="1645"/>
                  <a:pt x="8350" y="1636"/>
                </a:cubicBezTo>
                <a:cubicBezTo>
                  <a:pt x="8344" y="1628"/>
                  <a:pt x="8344" y="1616"/>
                  <a:pt x="8349" y="1602"/>
                </a:cubicBezTo>
                <a:cubicBezTo>
                  <a:pt x="8355" y="1588"/>
                  <a:pt x="8354" y="1550"/>
                  <a:pt x="8344" y="1489"/>
                </a:cubicBezTo>
                <a:cubicBezTo>
                  <a:pt x="8335" y="1427"/>
                  <a:pt x="8330" y="1389"/>
                  <a:pt x="8330" y="1375"/>
                </a:cubicBezTo>
                <a:cubicBezTo>
                  <a:pt x="8330" y="1361"/>
                  <a:pt x="8330" y="1345"/>
                  <a:pt x="8330" y="1328"/>
                </a:cubicBezTo>
                <a:lnTo>
                  <a:pt x="8364" y="1342"/>
                </a:lnTo>
                <a:lnTo>
                  <a:pt x="8376" y="1384"/>
                </a:lnTo>
                <a:lnTo>
                  <a:pt x="8388" y="1394"/>
                </a:lnTo>
                <a:lnTo>
                  <a:pt x="8467" y="1373"/>
                </a:lnTo>
                <a:cubicBezTo>
                  <a:pt x="8474" y="1352"/>
                  <a:pt x="8481" y="1337"/>
                  <a:pt x="8486" y="1328"/>
                </a:cubicBezTo>
                <a:cubicBezTo>
                  <a:pt x="8491" y="1318"/>
                  <a:pt x="8497" y="1304"/>
                  <a:pt x="8504" y="1286"/>
                </a:cubicBezTo>
                <a:cubicBezTo>
                  <a:pt x="8511" y="1268"/>
                  <a:pt x="8523" y="1233"/>
                  <a:pt x="8538" y="1181"/>
                </a:cubicBezTo>
                <a:cubicBezTo>
                  <a:pt x="8490" y="1193"/>
                  <a:pt x="8455" y="1202"/>
                  <a:pt x="8435" y="1208"/>
                </a:cubicBezTo>
                <a:cubicBezTo>
                  <a:pt x="8414" y="1214"/>
                  <a:pt x="8398" y="1216"/>
                  <a:pt x="8386" y="1215"/>
                </a:cubicBezTo>
                <a:cubicBezTo>
                  <a:pt x="8375" y="1214"/>
                  <a:pt x="8362" y="1216"/>
                  <a:pt x="8349" y="1223"/>
                </a:cubicBezTo>
                <a:cubicBezTo>
                  <a:pt x="8337" y="1229"/>
                  <a:pt x="8313" y="1239"/>
                  <a:pt x="8277" y="1252"/>
                </a:cubicBezTo>
                <a:cubicBezTo>
                  <a:pt x="8252" y="1491"/>
                  <a:pt x="8236" y="1638"/>
                  <a:pt x="8232" y="1694"/>
                </a:cubicBezTo>
                <a:cubicBezTo>
                  <a:pt x="8227" y="1749"/>
                  <a:pt x="8220" y="1782"/>
                  <a:pt x="8210" y="1792"/>
                </a:cubicBezTo>
                <a:cubicBezTo>
                  <a:pt x="8201" y="1803"/>
                  <a:pt x="8190" y="1819"/>
                  <a:pt x="8179" y="1840"/>
                </a:cubicBezTo>
                <a:cubicBezTo>
                  <a:pt x="8175" y="1836"/>
                  <a:pt x="8171" y="1834"/>
                  <a:pt x="8166" y="1832"/>
                </a:cubicBezTo>
                <a:cubicBezTo>
                  <a:pt x="8162" y="1830"/>
                  <a:pt x="8154" y="1827"/>
                  <a:pt x="8142" y="1823"/>
                </a:cubicBezTo>
                <a:cubicBezTo>
                  <a:pt x="8130" y="1819"/>
                  <a:pt x="8119" y="1817"/>
                  <a:pt x="8108" y="1817"/>
                </a:cubicBezTo>
                <a:cubicBezTo>
                  <a:pt x="8091" y="1798"/>
                  <a:pt x="8078" y="1777"/>
                  <a:pt x="8070" y="1753"/>
                </a:cubicBezTo>
                <a:lnTo>
                  <a:pt x="8056" y="1750"/>
                </a:lnTo>
                <a:cubicBezTo>
                  <a:pt x="8052" y="1745"/>
                  <a:pt x="8049" y="1740"/>
                  <a:pt x="8046" y="1733"/>
                </a:cubicBezTo>
                <a:cubicBezTo>
                  <a:pt x="8043" y="1727"/>
                  <a:pt x="8042" y="1710"/>
                  <a:pt x="8042" y="1683"/>
                </a:cubicBezTo>
                <a:cubicBezTo>
                  <a:pt x="8043" y="1656"/>
                  <a:pt x="8039" y="1635"/>
                  <a:pt x="8032" y="1619"/>
                </a:cubicBezTo>
                <a:cubicBezTo>
                  <a:pt x="8024" y="1603"/>
                  <a:pt x="8013" y="1579"/>
                  <a:pt x="7999" y="1548"/>
                </a:cubicBezTo>
                <a:lnTo>
                  <a:pt x="8033" y="1581"/>
                </a:lnTo>
                <a:lnTo>
                  <a:pt x="8040" y="1577"/>
                </a:lnTo>
                <a:cubicBezTo>
                  <a:pt x="8036" y="1567"/>
                  <a:pt x="8030" y="1555"/>
                  <a:pt x="8022" y="1542"/>
                </a:cubicBezTo>
                <a:cubicBezTo>
                  <a:pt x="8014" y="1529"/>
                  <a:pt x="8010" y="1521"/>
                  <a:pt x="8010" y="1518"/>
                </a:cubicBezTo>
                <a:lnTo>
                  <a:pt x="8013" y="1516"/>
                </a:lnTo>
                <a:lnTo>
                  <a:pt x="8020" y="1521"/>
                </a:lnTo>
                <a:lnTo>
                  <a:pt x="8020" y="1514"/>
                </a:lnTo>
                <a:cubicBezTo>
                  <a:pt x="8031" y="1522"/>
                  <a:pt x="8043" y="1526"/>
                  <a:pt x="8057" y="1526"/>
                </a:cubicBezTo>
                <a:lnTo>
                  <a:pt x="8041" y="1502"/>
                </a:lnTo>
                <a:lnTo>
                  <a:pt x="8054" y="1507"/>
                </a:lnTo>
                <a:lnTo>
                  <a:pt x="8047" y="1497"/>
                </a:lnTo>
                <a:lnTo>
                  <a:pt x="8075" y="1516"/>
                </a:lnTo>
                <a:cubicBezTo>
                  <a:pt x="8076" y="1506"/>
                  <a:pt x="8078" y="1500"/>
                  <a:pt x="8080" y="1496"/>
                </a:cubicBezTo>
                <a:cubicBezTo>
                  <a:pt x="8083" y="1492"/>
                  <a:pt x="8088" y="1479"/>
                  <a:pt x="8096" y="1457"/>
                </a:cubicBezTo>
                <a:cubicBezTo>
                  <a:pt x="8104" y="1435"/>
                  <a:pt x="8108" y="1420"/>
                  <a:pt x="8107" y="1411"/>
                </a:cubicBezTo>
                <a:cubicBezTo>
                  <a:pt x="8107" y="1402"/>
                  <a:pt x="8111" y="1381"/>
                  <a:pt x="8119" y="1347"/>
                </a:cubicBezTo>
                <a:cubicBezTo>
                  <a:pt x="8127" y="1313"/>
                  <a:pt x="8131" y="1295"/>
                  <a:pt x="8129" y="1294"/>
                </a:cubicBezTo>
                <a:cubicBezTo>
                  <a:pt x="8128" y="1293"/>
                  <a:pt x="8127" y="1292"/>
                  <a:pt x="8126" y="1291"/>
                </a:cubicBezTo>
                <a:cubicBezTo>
                  <a:pt x="8004" y="1347"/>
                  <a:pt x="7923" y="1382"/>
                  <a:pt x="7882" y="1397"/>
                </a:cubicBezTo>
                <a:cubicBezTo>
                  <a:pt x="7842" y="1412"/>
                  <a:pt x="7819" y="1422"/>
                  <a:pt x="7813" y="1427"/>
                </a:cubicBezTo>
                <a:cubicBezTo>
                  <a:pt x="7807" y="1432"/>
                  <a:pt x="7799" y="1435"/>
                  <a:pt x="7790" y="1435"/>
                </a:cubicBezTo>
                <a:lnTo>
                  <a:pt x="7762" y="1407"/>
                </a:lnTo>
                <a:lnTo>
                  <a:pt x="7785" y="1389"/>
                </a:lnTo>
                <a:lnTo>
                  <a:pt x="7800" y="1366"/>
                </a:lnTo>
                <a:cubicBezTo>
                  <a:pt x="7811" y="1364"/>
                  <a:pt x="7821" y="1363"/>
                  <a:pt x="7832" y="1363"/>
                </a:cubicBezTo>
                <a:cubicBezTo>
                  <a:pt x="7843" y="1363"/>
                  <a:pt x="7945" y="1323"/>
                  <a:pt x="8138" y="1245"/>
                </a:cubicBezTo>
                <a:lnTo>
                  <a:pt x="8152" y="1204"/>
                </a:lnTo>
                <a:cubicBezTo>
                  <a:pt x="8151" y="1201"/>
                  <a:pt x="8151" y="1198"/>
                  <a:pt x="8151" y="1196"/>
                </a:cubicBezTo>
                <a:cubicBezTo>
                  <a:pt x="8151" y="1195"/>
                  <a:pt x="8153" y="1187"/>
                  <a:pt x="8158" y="1174"/>
                </a:cubicBezTo>
                <a:cubicBezTo>
                  <a:pt x="8162" y="1160"/>
                  <a:pt x="8168" y="1139"/>
                  <a:pt x="8174" y="1111"/>
                </a:cubicBezTo>
                <a:cubicBezTo>
                  <a:pt x="8181" y="1083"/>
                  <a:pt x="8186" y="1058"/>
                  <a:pt x="8189" y="1036"/>
                </a:cubicBezTo>
                <a:cubicBezTo>
                  <a:pt x="8193" y="1015"/>
                  <a:pt x="8199" y="996"/>
                  <a:pt x="8207" y="981"/>
                </a:cubicBezTo>
                <a:cubicBezTo>
                  <a:pt x="8215" y="966"/>
                  <a:pt x="8243" y="884"/>
                  <a:pt x="8291" y="736"/>
                </a:cubicBezTo>
                <a:lnTo>
                  <a:pt x="8263" y="724"/>
                </a:lnTo>
                <a:cubicBezTo>
                  <a:pt x="8233" y="688"/>
                  <a:pt x="8210" y="663"/>
                  <a:pt x="8195" y="649"/>
                </a:cubicBezTo>
                <a:cubicBezTo>
                  <a:pt x="8181" y="636"/>
                  <a:pt x="8172" y="626"/>
                  <a:pt x="8170" y="619"/>
                </a:cubicBezTo>
                <a:cubicBezTo>
                  <a:pt x="8168" y="613"/>
                  <a:pt x="8166" y="604"/>
                  <a:pt x="8165" y="594"/>
                </a:cubicBezTo>
                <a:lnTo>
                  <a:pt x="8173" y="592"/>
                </a:lnTo>
                <a:lnTo>
                  <a:pt x="8175" y="583"/>
                </a:lnTo>
                <a:cubicBezTo>
                  <a:pt x="8199" y="590"/>
                  <a:pt x="8217" y="595"/>
                  <a:pt x="8229" y="598"/>
                </a:cubicBezTo>
                <a:cubicBezTo>
                  <a:pt x="8241" y="601"/>
                  <a:pt x="8262" y="601"/>
                  <a:pt x="8291" y="598"/>
                </a:cubicBezTo>
                <a:cubicBezTo>
                  <a:pt x="8321" y="595"/>
                  <a:pt x="8383" y="581"/>
                  <a:pt x="8480" y="555"/>
                </a:cubicBezTo>
                <a:cubicBezTo>
                  <a:pt x="8576" y="529"/>
                  <a:pt x="8633" y="504"/>
                  <a:pt x="8652" y="481"/>
                </a:cubicBezTo>
                <a:cubicBezTo>
                  <a:pt x="8671" y="458"/>
                  <a:pt x="8687" y="447"/>
                  <a:pt x="8701" y="450"/>
                </a:cubicBezTo>
                <a:cubicBezTo>
                  <a:pt x="8714" y="453"/>
                  <a:pt x="8724" y="454"/>
                  <a:pt x="8731" y="453"/>
                </a:cubicBezTo>
                <a:cubicBezTo>
                  <a:pt x="8738" y="452"/>
                  <a:pt x="8748" y="450"/>
                  <a:pt x="8760" y="448"/>
                </a:cubicBezTo>
                <a:close/>
                <a:moveTo>
                  <a:pt x="8636" y="617"/>
                </a:moveTo>
                <a:cubicBezTo>
                  <a:pt x="8628" y="620"/>
                  <a:pt x="8620" y="622"/>
                  <a:pt x="8613" y="623"/>
                </a:cubicBezTo>
                <a:cubicBezTo>
                  <a:pt x="8605" y="623"/>
                  <a:pt x="8581" y="631"/>
                  <a:pt x="8540" y="646"/>
                </a:cubicBezTo>
                <a:cubicBezTo>
                  <a:pt x="8500" y="662"/>
                  <a:pt x="8467" y="675"/>
                  <a:pt x="8443" y="685"/>
                </a:cubicBezTo>
                <a:cubicBezTo>
                  <a:pt x="8418" y="696"/>
                  <a:pt x="8386" y="713"/>
                  <a:pt x="8348" y="736"/>
                </a:cubicBezTo>
                <a:cubicBezTo>
                  <a:pt x="8341" y="755"/>
                  <a:pt x="8335" y="769"/>
                  <a:pt x="8331" y="779"/>
                </a:cubicBezTo>
                <a:cubicBezTo>
                  <a:pt x="8327" y="789"/>
                  <a:pt x="8322" y="805"/>
                  <a:pt x="8318" y="826"/>
                </a:cubicBezTo>
                <a:cubicBezTo>
                  <a:pt x="8313" y="847"/>
                  <a:pt x="8305" y="886"/>
                  <a:pt x="8293" y="942"/>
                </a:cubicBezTo>
                <a:cubicBezTo>
                  <a:pt x="8301" y="937"/>
                  <a:pt x="8321" y="927"/>
                  <a:pt x="8351" y="910"/>
                </a:cubicBezTo>
                <a:cubicBezTo>
                  <a:pt x="8382" y="894"/>
                  <a:pt x="8403" y="881"/>
                  <a:pt x="8415" y="872"/>
                </a:cubicBezTo>
                <a:cubicBezTo>
                  <a:pt x="8428" y="862"/>
                  <a:pt x="8443" y="849"/>
                  <a:pt x="8460" y="833"/>
                </a:cubicBezTo>
                <a:cubicBezTo>
                  <a:pt x="8500" y="788"/>
                  <a:pt x="8529" y="757"/>
                  <a:pt x="8547" y="739"/>
                </a:cubicBezTo>
                <a:cubicBezTo>
                  <a:pt x="8566" y="721"/>
                  <a:pt x="8580" y="704"/>
                  <a:pt x="8590" y="690"/>
                </a:cubicBezTo>
                <a:cubicBezTo>
                  <a:pt x="8600" y="675"/>
                  <a:pt x="8615" y="651"/>
                  <a:pt x="8636" y="617"/>
                </a:cubicBezTo>
                <a:close/>
                <a:moveTo>
                  <a:pt x="8763" y="699"/>
                </a:moveTo>
                <a:lnTo>
                  <a:pt x="8694" y="768"/>
                </a:lnTo>
                <a:lnTo>
                  <a:pt x="8705" y="771"/>
                </a:lnTo>
                <a:lnTo>
                  <a:pt x="8751" y="729"/>
                </a:lnTo>
                <a:lnTo>
                  <a:pt x="8772" y="697"/>
                </a:lnTo>
                <a:lnTo>
                  <a:pt x="8763" y="699"/>
                </a:lnTo>
                <a:close/>
                <a:moveTo>
                  <a:pt x="8701" y="731"/>
                </a:moveTo>
                <a:cubicBezTo>
                  <a:pt x="8690" y="743"/>
                  <a:pt x="8680" y="754"/>
                  <a:pt x="8673" y="766"/>
                </a:cubicBezTo>
                <a:lnTo>
                  <a:pt x="8659" y="778"/>
                </a:lnTo>
                <a:lnTo>
                  <a:pt x="8684" y="778"/>
                </a:lnTo>
                <a:lnTo>
                  <a:pt x="8714" y="738"/>
                </a:lnTo>
                <a:lnTo>
                  <a:pt x="8703" y="734"/>
                </a:lnTo>
                <a:lnTo>
                  <a:pt x="8701" y="731"/>
                </a:lnTo>
                <a:close/>
                <a:moveTo>
                  <a:pt x="8564" y="939"/>
                </a:moveTo>
                <a:cubicBezTo>
                  <a:pt x="8560" y="939"/>
                  <a:pt x="8555" y="938"/>
                  <a:pt x="8550" y="938"/>
                </a:cubicBezTo>
                <a:cubicBezTo>
                  <a:pt x="8545" y="937"/>
                  <a:pt x="8528" y="943"/>
                  <a:pt x="8496" y="956"/>
                </a:cubicBezTo>
                <a:cubicBezTo>
                  <a:pt x="8465" y="969"/>
                  <a:pt x="8442" y="975"/>
                  <a:pt x="8427" y="974"/>
                </a:cubicBezTo>
                <a:cubicBezTo>
                  <a:pt x="8412" y="973"/>
                  <a:pt x="8393" y="979"/>
                  <a:pt x="8370" y="991"/>
                </a:cubicBezTo>
                <a:cubicBezTo>
                  <a:pt x="8347" y="1004"/>
                  <a:pt x="8334" y="1012"/>
                  <a:pt x="8330" y="1014"/>
                </a:cubicBezTo>
                <a:cubicBezTo>
                  <a:pt x="8327" y="1017"/>
                  <a:pt x="8323" y="1020"/>
                  <a:pt x="8320" y="1023"/>
                </a:cubicBezTo>
                <a:lnTo>
                  <a:pt x="8321" y="1011"/>
                </a:lnTo>
                <a:lnTo>
                  <a:pt x="8311" y="1014"/>
                </a:lnTo>
                <a:cubicBezTo>
                  <a:pt x="8311" y="1019"/>
                  <a:pt x="8311" y="1023"/>
                  <a:pt x="8312" y="1025"/>
                </a:cubicBezTo>
                <a:cubicBezTo>
                  <a:pt x="8312" y="1027"/>
                  <a:pt x="8308" y="1032"/>
                  <a:pt x="8300" y="1040"/>
                </a:cubicBezTo>
                <a:cubicBezTo>
                  <a:pt x="8292" y="1047"/>
                  <a:pt x="8288" y="1062"/>
                  <a:pt x="8288" y="1082"/>
                </a:cubicBezTo>
                <a:cubicBezTo>
                  <a:pt x="8288" y="1103"/>
                  <a:pt x="8285" y="1140"/>
                  <a:pt x="8279" y="1194"/>
                </a:cubicBezTo>
                <a:cubicBezTo>
                  <a:pt x="8372" y="1169"/>
                  <a:pt x="8465" y="1144"/>
                  <a:pt x="8559" y="1118"/>
                </a:cubicBezTo>
                <a:cubicBezTo>
                  <a:pt x="8562" y="1103"/>
                  <a:pt x="8566" y="1091"/>
                  <a:pt x="8569" y="1082"/>
                </a:cubicBezTo>
                <a:cubicBezTo>
                  <a:pt x="8573" y="1073"/>
                  <a:pt x="8575" y="1052"/>
                  <a:pt x="8576" y="1020"/>
                </a:cubicBezTo>
                <a:cubicBezTo>
                  <a:pt x="8576" y="987"/>
                  <a:pt x="8575" y="967"/>
                  <a:pt x="8572" y="961"/>
                </a:cubicBezTo>
                <a:cubicBezTo>
                  <a:pt x="8569" y="954"/>
                  <a:pt x="8567" y="947"/>
                  <a:pt x="8564" y="939"/>
                </a:cubicBezTo>
                <a:close/>
                <a:moveTo>
                  <a:pt x="8587" y="1310"/>
                </a:moveTo>
                <a:cubicBezTo>
                  <a:pt x="8582" y="1309"/>
                  <a:pt x="8568" y="1315"/>
                  <a:pt x="8544" y="1329"/>
                </a:cubicBezTo>
                <a:cubicBezTo>
                  <a:pt x="8520" y="1343"/>
                  <a:pt x="8502" y="1355"/>
                  <a:pt x="8490" y="1363"/>
                </a:cubicBezTo>
                <a:lnTo>
                  <a:pt x="8587" y="1335"/>
                </a:lnTo>
                <a:lnTo>
                  <a:pt x="8587" y="1310"/>
                </a:lnTo>
                <a:close/>
                <a:moveTo>
                  <a:pt x="8835" y="1375"/>
                </a:moveTo>
                <a:cubicBezTo>
                  <a:pt x="8829" y="1375"/>
                  <a:pt x="8823" y="1375"/>
                  <a:pt x="8817" y="1375"/>
                </a:cubicBezTo>
                <a:cubicBezTo>
                  <a:pt x="8810" y="1375"/>
                  <a:pt x="8781" y="1382"/>
                  <a:pt x="8729" y="1396"/>
                </a:cubicBezTo>
                <a:cubicBezTo>
                  <a:pt x="8677" y="1410"/>
                  <a:pt x="8637" y="1416"/>
                  <a:pt x="8609" y="1415"/>
                </a:cubicBezTo>
                <a:cubicBezTo>
                  <a:pt x="8582" y="1413"/>
                  <a:pt x="8566" y="1414"/>
                  <a:pt x="8563" y="1416"/>
                </a:cubicBezTo>
                <a:cubicBezTo>
                  <a:pt x="8560" y="1419"/>
                  <a:pt x="8556" y="1424"/>
                  <a:pt x="8550" y="1430"/>
                </a:cubicBezTo>
                <a:cubicBezTo>
                  <a:pt x="8543" y="1430"/>
                  <a:pt x="8538" y="1429"/>
                  <a:pt x="8535" y="1427"/>
                </a:cubicBezTo>
                <a:cubicBezTo>
                  <a:pt x="8532" y="1425"/>
                  <a:pt x="8530" y="1425"/>
                  <a:pt x="8527" y="1427"/>
                </a:cubicBezTo>
                <a:cubicBezTo>
                  <a:pt x="8525" y="1429"/>
                  <a:pt x="8523" y="1430"/>
                  <a:pt x="8520" y="1430"/>
                </a:cubicBezTo>
                <a:lnTo>
                  <a:pt x="8510" y="1424"/>
                </a:lnTo>
                <a:lnTo>
                  <a:pt x="8517" y="1431"/>
                </a:lnTo>
                <a:cubicBezTo>
                  <a:pt x="8494" y="1437"/>
                  <a:pt x="8473" y="1443"/>
                  <a:pt x="8453" y="1447"/>
                </a:cubicBezTo>
                <a:lnTo>
                  <a:pt x="8443" y="1482"/>
                </a:lnTo>
                <a:lnTo>
                  <a:pt x="8436" y="1475"/>
                </a:lnTo>
                <a:cubicBezTo>
                  <a:pt x="8435" y="1477"/>
                  <a:pt x="8433" y="1477"/>
                  <a:pt x="8432" y="1478"/>
                </a:cubicBezTo>
                <a:cubicBezTo>
                  <a:pt x="8431" y="1479"/>
                  <a:pt x="8429" y="1478"/>
                  <a:pt x="8425" y="1477"/>
                </a:cubicBezTo>
                <a:cubicBezTo>
                  <a:pt x="8422" y="1476"/>
                  <a:pt x="8416" y="1475"/>
                  <a:pt x="8408" y="1474"/>
                </a:cubicBezTo>
                <a:cubicBezTo>
                  <a:pt x="8415" y="1509"/>
                  <a:pt x="8427" y="1542"/>
                  <a:pt x="8445" y="1574"/>
                </a:cubicBezTo>
                <a:lnTo>
                  <a:pt x="8450" y="1579"/>
                </a:lnTo>
                <a:lnTo>
                  <a:pt x="8457" y="1593"/>
                </a:lnTo>
                <a:cubicBezTo>
                  <a:pt x="8593" y="1582"/>
                  <a:pt x="8665" y="1573"/>
                  <a:pt x="8673" y="1569"/>
                </a:cubicBezTo>
                <a:cubicBezTo>
                  <a:pt x="8682" y="1564"/>
                  <a:pt x="8688" y="1562"/>
                  <a:pt x="8693" y="1562"/>
                </a:cubicBezTo>
                <a:cubicBezTo>
                  <a:pt x="8697" y="1562"/>
                  <a:pt x="8702" y="1559"/>
                  <a:pt x="8708" y="1555"/>
                </a:cubicBezTo>
                <a:cubicBezTo>
                  <a:pt x="8713" y="1550"/>
                  <a:pt x="8717" y="1547"/>
                  <a:pt x="8721" y="1546"/>
                </a:cubicBezTo>
                <a:cubicBezTo>
                  <a:pt x="8718" y="1536"/>
                  <a:pt x="8718" y="1526"/>
                  <a:pt x="8719" y="1516"/>
                </a:cubicBezTo>
                <a:lnTo>
                  <a:pt x="8709" y="1505"/>
                </a:lnTo>
                <a:lnTo>
                  <a:pt x="8717" y="1502"/>
                </a:lnTo>
                <a:cubicBezTo>
                  <a:pt x="8717" y="1505"/>
                  <a:pt x="8719" y="1508"/>
                  <a:pt x="8723" y="1511"/>
                </a:cubicBezTo>
                <a:cubicBezTo>
                  <a:pt x="8731" y="1497"/>
                  <a:pt x="8737" y="1480"/>
                  <a:pt x="8742" y="1461"/>
                </a:cubicBezTo>
                <a:cubicBezTo>
                  <a:pt x="8764" y="1454"/>
                  <a:pt x="8785" y="1441"/>
                  <a:pt x="8804" y="1423"/>
                </a:cubicBezTo>
                <a:lnTo>
                  <a:pt x="8835" y="1375"/>
                </a:lnTo>
                <a:close/>
                <a:moveTo>
                  <a:pt x="6720" y="443"/>
                </a:moveTo>
                <a:cubicBezTo>
                  <a:pt x="6737" y="446"/>
                  <a:pt x="6752" y="447"/>
                  <a:pt x="6764" y="447"/>
                </a:cubicBezTo>
                <a:cubicBezTo>
                  <a:pt x="6775" y="447"/>
                  <a:pt x="6793" y="453"/>
                  <a:pt x="6816" y="466"/>
                </a:cubicBezTo>
                <a:cubicBezTo>
                  <a:pt x="6839" y="479"/>
                  <a:pt x="6859" y="488"/>
                  <a:pt x="6878" y="493"/>
                </a:cubicBezTo>
                <a:cubicBezTo>
                  <a:pt x="6897" y="497"/>
                  <a:pt x="6915" y="505"/>
                  <a:pt x="6932" y="516"/>
                </a:cubicBezTo>
                <a:cubicBezTo>
                  <a:pt x="6949" y="526"/>
                  <a:pt x="6963" y="537"/>
                  <a:pt x="6973" y="548"/>
                </a:cubicBezTo>
                <a:cubicBezTo>
                  <a:pt x="6984" y="559"/>
                  <a:pt x="6999" y="575"/>
                  <a:pt x="7019" y="597"/>
                </a:cubicBezTo>
                <a:lnTo>
                  <a:pt x="7031" y="644"/>
                </a:lnTo>
                <a:cubicBezTo>
                  <a:pt x="7061" y="645"/>
                  <a:pt x="7083" y="647"/>
                  <a:pt x="7098" y="649"/>
                </a:cubicBezTo>
                <a:cubicBezTo>
                  <a:pt x="7113" y="652"/>
                  <a:pt x="7126" y="651"/>
                  <a:pt x="7137" y="646"/>
                </a:cubicBezTo>
                <a:cubicBezTo>
                  <a:pt x="7147" y="641"/>
                  <a:pt x="7157" y="639"/>
                  <a:pt x="7165" y="638"/>
                </a:cubicBezTo>
                <a:cubicBezTo>
                  <a:pt x="7173" y="637"/>
                  <a:pt x="7185" y="636"/>
                  <a:pt x="7200" y="635"/>
                </a:cubicBezTo>
                <a:lnTo>
                  <a:pt x="7214" y="651"/>
                </a:lnTo>
                <a:cubicBezTo>
                  <a:pt x="7241" y="671"/>
                  <a:pt x="7270" y="688"/>
                  <a:pt x="7301" y="702"/>
                </a:cubicBezTo>
                <a:lnTo>
                  <a:pt x="7311" y="725"/>
                </a:lnTo>
                <a:lnTo>
                  <a:pt x="7318" y="722"/>
                </a:lnTo>
                <a:lnTo>
                  <a:pt x="7334" y="736"/>
                </a:lnTo>
                <a:lnTo>
                  <a:pt x="7311" y="760"/>
                </a:lnTo>
                <a:cubicBezTo>
                  <a:pt x="7317" y="768"/>
                  <a:pt x="7319" y="778"/>
                  <a:pt x="7318" y="788"/>
                </a:cubicBezTo>
                <a:cubicBezTo>
                  <a:pt x="7298" y="804"/>
                  <a:pt x="7277" y="808"/>
                  <a:pt x="7253" y="802"/>
                </a:cubicBezTo>
                <a:lnTo>
                  <a:pt x="7246" y="792"/>
                </a:lnTo>
                <a:cubicBezTo>
                  <a:pt x="7234" y="790"/>
                  <a:pt x="7225" y="789"/>
                  <a:pt x="7220" y="791"/>
                </a:cubicBezTo>
                <a:cubicBezTo>
                  <a:pt x="7214" y="793"/>
                  <a:pt x="7209" y="792"/>
                  <a:pt x="7205" y="788"/>
                </a:cubicBezTo>
                <a:cubicBezTo>
                  <a:pt x="7201" y="783"/>
                  <a:pt x="7196" y="780"/>
                  <a:pt x="7191" y="777"/>
                </a:cubicBezTo>
                <a:cubicBezTo>
                  <a:pt x="7187" y="774"/>
                  <a:pt x="7182" y="773"/>
                  <a:pt x="7176" y="773"/>
                </a:cubicBezTo>
                <a:cubicBezTo>
                  <a:pt x="7171" y="773"/>
                  <a:pt x="7167" y="772"/>
                  <a:pt x="7162" y="770"/>
                </a:cubicBezTo>
                <a:cubicBezTo>
                  <a:pt x="7158" y="768"/>
                  <a:pt x="7152" y="764"/>
                  <a:pt x="7144" y="758"/>
                </a:cubicBezTo>
                <a:cubicBezTo>
                  <a:pt x="7106" y="773"/>
                  <a:pt x="7069" y="786"/>
                  <a:pt x="7033" y="799"/>
                </a:cubicBezTo>
                <a:lnTo>
                  <a:pt x="7040" y="820"/>
                </a:lnTo>
                <a:lnTo>
                  <a:pt x="7135" y="850"/>
                </a:lnTo>
                <a:cubicBezTo>
                  <a:pt x="7132" y="855"/>
                  <a:pt x="7130" y="860"/>
                  <a:pt x="7131" y="865"/>
                </a:cubicBezTo>
                <a:cubicBezTo>
                  <a:pt x="7131" y="870"/>
                  <a:pt x="7131" y="876"/>
                  <a:pt x="7130" y="883"/>
                </a:cubicBezTo>
                <a:cubicBezTo>
                  <a:pt x="7129" y="889"/>
                  <a:pt x="7128" y="895"/>
                  <a:pt x="7129" y="899"/>
                </a:cubicBezTo>
                <a:cubicBezTo>
                  <a:pt x="7130" y="904"/>
                  <a:pt x="7129" y="909"/>
                  <a:pt x="7126" y="915"/>
                </a:cubicBezTo>
                <a:cubicBezTo>
                  <a:pt x="7099" y="930"/>
                  <a:pt x="7081" y="941"/>
                  <a:pt x="7071" y="947"/>
                </a:cubicBezTo>
                <a:cubicBezTo>
                  <a:pt x="7061" y="953"/>
                  <a:pt x="7052" y="955"/>
                  <a:pt x="7043" y="955"/>
                </a:cubicBezTo>
                <a:cubicBezTo>
                  <a:pt x="7034" y="954"/>
                  <a:pt x="7025" y="955"/>
                  <a:pt x="7015" y="958"/>
                </a:cubicBezTo>
                <a:cubicBezTo>
                  <a:pt x="7005" y="961"/>
                  <a:pt x="6996" y="966"/>
                  <a:pt x="6988" y="973"/>
                </a:cubicBezTo>
                <a:cubicBezTo>
                  <a:pt x="6981" y="980"/>
                  <a:pt x="6969" y="990"/>
                  <a:pt x="6954" y="1001"/>
                </a:cubicBezTo>
                <a:lnTo>
                  <a:pt x="6961" y="1015"/>
                </a:lnTo>
                <a:cubicBezTo>
                  <a:pt x="6977" y="1020"/>
                  <a:pt x="6990" y="1023"/>
                  <a:pt x="6999" y="1025"/>
                </a:cubicBezTo>
                <a:cubicBezTo>
                  <a:pt x="7008" y="1027"/>
                  <a:pt x="7019" y="1030"/>
                  <a:pt x="7033" y="1036"/>
                </a:cubicBezTo>
                <a:cubicBezTo>
                  <a:pt x="7047" y="1041"/>
                  <a:pt x="7070" y="1050"/>
                  <a:pt x="7102" y="1063"/>
                </a:cubicBezTo>
                <a:lnTo>
                  <a:pt x="7119" y="1086"/>
                </a:lnTo>
                <a:lnTo>
                  <a:pt x="7100" y="1109"/>
                </a:lnTo>
                <a:lnTo>
                  <a:pt x="7103" y="1116"/>
                </a:lnTo>
                <a:cubicBezTo>
                  <a:pt x="7100" y="1125"/>
                  <a:pt x="7097" y="1133"/>
                  <a:pt x="7096" y="1139"/>
                </a:cubicBezTo>
                <a:cubicBezTo>
                  <a:pt x="7094" y="1145"/>
                  <a:pt x="7092" y="1155"/>
                  <a:pt x="7090" y="1170"/>
                </a:cubicBezTo>
                <a:cubicBezTo>
                  <a:pt x="7088" y="1186"/>
                  <a:pt x="7086" y="1201"/>
                  <a:pt x="7084" y="1218"/>
                </a:cubicBezTo>
                <a:cubicBezTo>
                  <a:pt x="7103" y="1203"/>
                  <a:pt x="7117" y="1192"/>
                  <a:pt x="7127" y="1185"/>
                </a:cubicBezTo>
                <a:cubicBezTo>
                  <a:pt x="7137" y="1179"/>
                  <a:pt x="7150" y="1168"/>
                  <a:pt x="7167" y="1152"/>
                </a:cubicBezTo>
                <a:cubicBezTo>
                  <a:pt x="7183" y="1136"/>
                  <a:pt x="7210" y="1109"/>
                  <a:pt x="7248" y="1072"/>
                </a:cubicBezTo>
                <a:cubicBezTo>
                  <a:pt x="7268" y="1048"/>
                  <a:pt x="7284" y="1027"/>
                  <a:pt x="7297" y="1007"/>
                </a:cubicBezTo>
                <a:cubicBezTo>
                  <a:pt x="7310" y="987"/>
                  <a:pt x="7318" y="975"/>
                  <a:pt x="7320" y="971"/>
                </a:cubicBezTo>
                <a:lnTo>
                  <a:pt x="7323" y="986"/>
                </a:lnTo>
                <a:lnTo>
                  <a:pt x="7343" y="959"/>
                </a:lnTo>
                <a:lnTo>
                  <a:pt x="7339" y="952"/>
                </a:lnTo>
                <a:lnTo>
                  <a:pt x="7352" y="963"/>
                </a:lnTo>
                <a:lnTo>
                  <a:pt x="7355" y="984"/>
                </a:lnTo>
                <a:lnTo>
                  <a:pt x="7360" y="973"/>
                </a:lnTo>
                <a:cubicBezTo>
                  <a:pt x="7371" y="981"/>
                  <a:pt x="7383" y="988"/>
                  <a:pt x="7397" y="993"/>
                </a:cubicBezTo>
                <a:cubicBezTo>
                  <a:pt x="7399" y="995"/>
                  <a:pt x="7401" y="999"/>
                  <a:pt x="7405" y="1004"/>
                </a:cubicBezTo>
                <a:cubicBezTo>
                  <a:pt x="7409" y="1009"/>
                  <a:pt x="7411" y="1014"/>
                  <a:pt x="7410" y="1019"/>
                </a:cubicBezTo>
                <a:cubicBezTo>
                  <a:pt x="7409" y="1024"/>
                  <a:pt x="7406" y="1031"/>
                  <a:pt x="7403" y="1040"/>
                </a:cubicBezTo>
                <a:lnTo>
                  <a:pt x="7387" y="1052"/>
                </a:lnTo>
                <a:lnTo>
                  <a:pt x="7387" y="1063"/>
                </a:lnTo>
                <a:lnTo>
                  <a:pt x="7376" y="1070"/>
                </a:lnTo>
                <a:cubicBezTo>
                  <a:pt x="7372" y="1068"/>
                  <a:pt x="7369" y="1066"/>
                  <a:pt x="7367" y="1064"/>
                </a:cubicBezTo>
                <a:cubicBezTo>
                  <a:pt x="7366" y="1062"/>
                  <a:pt x="7364" y="1061"/>
                  <a:pt x="7361" y="1061"/>
                </a:cubicBezTo>
                <a:cubicBezTo>
                  <a:pt x="7358" y="1061"/>
                  <a:pt x="7355" y="1061"/>
                  <a:pt x="7352" y="1061"/>
                </a:cubicBezTo>
                <a:lnTo>
                  <a:pt x="7304" y="1100"/>
                </a:lnTo>
                <a:lnTo>
                  <a:pt x="7301" y="1114"/>
                </a:lnTo>
                <a:lnTo>
                  <a:pt x="7297" y="1119"/>
                </a:lnTo>
                <a:cubicBezTo>
                  <a:pt x="7297" y="1116"/>
                  <a:pt x="7297" y="1113"/>
                  <a:pt x="7297" y="1110"/>
                </a:cubicBezTo>
                <a:cubicBezTo>
                  <a:pt x="7297" y="1107"/>
                  <a:pt x="7299" y="1103"/>
                  <a:pt x="7304" y="1099"/>
                </a:cubicBezTo>
                <a:cubicBezTo>
                  <a:pt x="7309" y="1095"/>
                  <a:pt x="7316" y="1088"/>
                  <a:pt x="7327" y="1079"/>
                </a:cubicBezTo>
                <a:cubicBezTo>
                  <a:pt x="7316" y="1083"/>
                  <a:pt x="7306" y="1088"/>
                  <a:pt x="7295" y="1093"/>
                </a:cubicBezTo>
                <a:lnTo>
                  <a:pt x="7272" y="1114"/>
                </a:lnTo>
                <a:lnTo>
                  <a:pt x="7258" y="1119"/>
                </a:lnTo>
                <a:lnTo>
                  <a:pt x="7253" y="1128"/>
                </a:lnTo>
                <a:cubicBezTo>
                  <a:pt x="7262" y="1133"/>
                  <a:pt x="7272" y="1132"/>
                  <a:pt x="7281" y="1125"/>
                </a:cubicBezTo>
                <a:lnTo>
                  <a:pt x="7269" y="1137"/>
                </a:lnTo>
                <a:lnTo>
                  <a:pt x="7260" y="1135"/>
                </a:lnTo>
                <a:cubicBezTo>
                  <a:pt x="7238" y="1150"/>
                  <a:pt x="7215" y="1164"/>
                  <a:pt x="7191" y="1176"/>
                </a:cubicBezTo>
                <a:lnTo>
                  <a:pt x="7198" y="1179"/>
                </a:lnTo>
                <a:lnTo>
                  <a:pt x="7184" y="1190"/>
                </a:lnTo>
                <a:lnTo>
                  <a:pt x="7183" y="1200"/>
                </a:lnTo>
                <a:lnTo>
                  <a:pt x="7158" y="1213"/>
                </a:lnTo>
                <a:lnTo>
                  <a:pt x="7154" y="1221"/>
                </a:lnTo>
                <a:lnTo>
                  <a:pt x="7139" y="1225"/>
                </a:lnTo>
                <a:lnTo>
                  <a:pt x="7132" y="1242"/>
                </a:lnTo>
                <a:lnTo>
                  <a:pt x="7147" y="1239"/>
                </a:lnTo>
                <a:cubicBezTo>
                  <a:pt x="7186" y="1272"/>
                  <a:pt x="7217" y="1295"/>
                  <a:pt x="7240" y="1308"/>
                </a:cubicBezTo>
                <a:cubicBezTo>
                  <a:pt x="7263" y="1322"/>
                  <a:pt x="7285" y="1333"/>
                  <a:pt x="7307" y="1342"/>
                </a:cubicBezTo>
                <a:cubicBezTo>
                  <a:pt x="7328" y="1351"/>
                  <a:pt x="7351" y="1355"/>
                  <a:pt x="7374" y="1354"/>
                </a:cubicBezTo>
                <a:cubicBezTo>
                  <a:pt x="7398" y="1354"/>
                  <a:pt x="7421" y="1355"/>
                  <a:pt x="7442" y="1360"/>
                </a:cubicBezTo>
                <a:cubicBezTo>
                  <a:pt x="7464" y="1364"/>
                  <a:pt x="7503" y="1357"/>
                  <a:pt x="7559" y="1339"/>
                </a:cubicBezTo>
                <a:cubicBezTo>
                  <a:pt x="7616" y="1322"/>
                  <a:pt x="7646" y="1312"/>
                  <a:pt x="7651" y="1309"/>
                </a:cubicBezTo>
                <a:lnTo>
                  <a:pt x="7647" y="1315"/>
                </a:lnTo>
                <a:cubicBezTo>
                  <a:pt x="7655" y="1313"/>
                  <a:pt x="7662" y="1312"/>
                  <a:pt x="7667" y="1311"/>
                </a:cubicBezTo>
                <a:cubicBezTo>
                  <a:pt x="7671" y="1310"/>
                  <a:pt x="7678" y="1306"/>
                  <a:pt x="7688" y="1301"/>
                </a:cubicBezTo>
                <a:cubicBezTo>
                  <a:pt x="7697" y="1295"/>
                  <a:pt x="7713" y="1286"/>
                  <a:pt x="7735" y="1274"/>
                </a:cubicBezTo>
                <a:cubicBezTo>
                  <a:pt x="7705" y="1294"/>
                  <a:pt x="7678" y="1316"/>
                  <a:pt x="7656" y="1339"/>
                </a:cubicBezTo>
                <a:lnTo>
                  <a:pt x="7668" y="1336"/>
                </a:lnTo>
                <a:lnTo>
                  <a:pt x="7651" y="1355"/>
                </a:lnTo>
                <a:lnTo>
                  <a:pt x="7686" y="1332"/>
                </a:lnTo>
                <a:cubicBezTo>
                  <a:pt x="7667" y="1358"/>
                  <a:pt x="7647" y="1383"/>
                  <a:pt x="7626" y="1408"/>
                </a:cubicBezTo>
                <a:lnTo>
                  <a:pt x="7647" y="1389"/>
                </a:lnTo>
                <a:lnTo>
                  <a:pt x="7642" y="1397"/>
                </a:lnTo>
                <a:lnTo>
                  <a:pt x="7667" y="1376"/>
                </a:lnTo>
                <a:cubicBezTo>
                  <a:pt x="7640" y="1410"/>
                  <a:pt x="7620" y="1447"/>
                  <a:pt x="7607" y="1487"/>
                </a:cubicBezTo>
                <a:lnTo>
                  <a:pt x="7623" y="1480"/>
                </a:lnTo>
                <a:lnTo>
                  <a:pt x="7647" y="1494"/>
                </a:lnTo>
                <a:lnTo>
                  <a:pt x="7661" y="1535"/>
                </a:lnTo>
                <a:cubicBezTo>
                  <a:pt x="7675" y="1539"/>
                  <a:pt x="7689" y="1546"/>
                  <a:pt x="7702" y="1554"/>
                </a:cubicBezTo>
                <a:cubicBezTo>
                  <a:pt x="7697" y="1563"/>
                  <a:pt x="7692" y="1575"/>
                  <a:pt x="7685" y="1588"/>
                </a:cubicBezTo>
                <a:cubicBezTo>
                  <a:pt x="7679" y="1602"/>
                  <a:pt x="7671" y="1614"/>
                  <a:pt x="7661" y="1624"/>
                </a:cubicBezTo>
                <a:cubicBezTo>
                  <a:pt x="7668" y="1626"/>
                  <a:pt x="7675" y="1629"/>
                  <a:pt x="7681" y="1633"/>
                </a:cubicBezTo>
                <a:cubicBezTo>
                  <a:pt x="7677" y="1647"/>
                  <a:pt x="7674" y="1658"/>
                  <a:pt x="7672" y="1666"/>
                </a:cubicBezTo>
                <a:cubicBezTo>
                  <a:pt x="7670" y="1673"/>
                  <a:pt x="7667" y="1682"/>
                  <a:pt x="7665" y="1693"/>
                </a:cubicBezTo>
                <a:cubicBezTo>
                  <a:pt x="7663" y="1704"/>
                  <a:pt x="7659" y="1711"/>
                  <a:pt x="7654" y="1715"/>
                </a:cubicBezTo>
                <a:cubicBezTo>
                  <a:pt x="7650" y="1719"/>
                  <a:pt x="7644" y="1725"/>
                  <a:pt x="7637" y="1734"/>
                </a:cubicBezTo>
                <a:cubicBezTo>
                  <a:pt x="7618" y="1742"/>
                  <a:pt x="7602" y="1749"/>
                  <a:pt x="7588" y="1755"/>
                </a:cubicBezTo>
                <a:cubicBezTo>
                  <a:pt x="7575" y="1761"/>
                  <a:pt x="7555" y="1763"/>
                  <a:pt x="7528" y="1763"/>
                </a:cubicBezTo>
                <a:cubicBezTo>
                  <a:pt x="7502" y="1762"/>
                  <a:pt x="7477" y="1760"/>
                  <a:pt x="7454" y="1756"/>
                </a:cubicBezTo>
                <a:cubicBezTo>
                  <a:pt x="7430" y="1751"/>
                  <a:pt x="7411" y="1743"/>
                  <a:pt x="7396" y="1732"/>
                </a:cubicBezTo>
                <a:cubicBezTo>
                  <a:pt x="7382" y="1720"/>
                  <a:pt x="7371" y="1714"/>
                  <a:pt x="7365" y="1712"/>
                </a:cubicBezTo>
                <a:cubicBezTo>
                  <a:pt x="7358" y="1711"/>
                  <a:pt x="7350" y="1709"/>
                  <a:pt x="7341" y="1707"/>
                </a:cubicBezTo>
                <a:cubicBezTo>
                  <a:pt x="7340" y="1702"/>
                  <a:pt x="7339" y="1698"/>
                  <a:pt x="7338" y="1693"/>
                </a:cubicBezTo>
                <a:cubicBezTo>
                  <a:pt x="7338" y="1688"/>
                  <a:pt x="7331" y="1679"/>
                  <a:pt x="7319" y="1666"/>
                </a:cubicBezTo>
                <a:cubicBezTo>
                  <a:pt x="7307" y="1652"/>
                  <a:pt x="7288" y="1628"/>
                  <a:pt x="7264" y="1593"/>
                </a:cubicBezTo>
                <a:lnTo>
                  <a:pt x="7250" y="1580"/>
                </a:lnTo>
                <a:cubicBezTo>
                  <a:pt x="7246" y="1572"/>
                  <a:pt x="7243" y="1565"/>
                  <a:pt x="7240" y="1560"/>
                </a:cubicBezTo>
                <a:cubicBezTo>
                  <a:pt x="7237" y="1555"/>
                  <a:pt x="7230" y="1547"/>
                  <a:pt x="7219" y="1536"/>
                </a:cubicBezTo>
                <a:cubicBezTo>
                  <a:pt x="7208" y="1524"/>
                  <a:pt x="7189" y="1504"/>
                  <a:pt x="7163" y="1475"/>
                </a:cubicBezTo>
                <a:lnTo>
                  <a:pt x="7079" y="1392"/>
                </a:lnTo>
                <a:cubicBezTo>
                  <a:pt x="7076" y="1428"/>
                  <a:pt x="7076" y="1455"/>
                  <a:pt x="7076" y="1471"/>
                </a:cubicBezTo>
                <a:cubicBezTo>
                  <a:pt x="7077" y="1488"/>
                  <a:pt x="7076" y="1510"/>
                  <a:pt x="7075" y="1538"/>
                </a:cubicBezTo>
                <a:cubicBezTo>
                  <a:pt x="7074" y="1566"/>
                  <a:pt x="7070" y="1628"/>
                  <a:pt x="7063" y="1723"/>
                </a:cubicBezTo>
                <a:lnTo>
                  <a:pt x="7072" y="1719"/>
                </a:lnTo>
                <a:cubicBezTo>
                  <a:pt x="7072" y="1730"/>
                  <a:pt x="7071" y="1739"/>
                  <a:pt x="7071" y="1745"/>
                </a:cubicBezTo>
                <a:cubicBezTo>
                  <a:pt x="7070" y="1751"/>
                  <a:pt x="7071" y="1762"/>
                  <a:pt x="7073" y="1776"/>
                </a:cubicBezTo>
                <a:cubicBezTo>
                  <a:pt x="7074" y="1790"/>
                  <a:pt x="7074" y="1802"/>
                  <a:pt x="7070" y="1814"/>
                </a:cubicBezTo>
                <a:cubicBezTo>
                  <a:pt x="7066" y="1825"/>
                  <a:pt x="7064" y="1835"/>
                  <a:pt x="7064" y="1844"/>
                </a:cubicBezTo>
                <a:cubicBezTo>
                  <a:pt x="7063" y="1854"/>
                  <a:pt x="7062" y="1863"/>
                  <a:pt x="7060" y="1872"/>
                </a:cubicBezTo>
                <a:cubicBezTo>
                  <a:pt x="7059" y="1880"/>
                  <a:pt x="7054" y="1890"/>
                  <a:pt x="7045" y="1901"/>
                </a:cubicBezTo>
                <a:cubicBezTo>
                  <a:pt x="7037" y="1911"/>
                  <a:pt x="7032" y="1919"/>
                  <a:pt x="7031" y="1924"/>
                </a:cubicBezTo>
                <a:cubicBezTo>
                  <a:pt x="7030" y="1930"/>
                  <a:pt x="7028" y="1937"/>
                  <a:pt x="7026" y="1946"/>
                </a:cubicBezTo>
                <a:cubicBezTo>
                  <a:pt x="7017" y="1955"/>
                  <a:pt x="7009" y="1961"/>
                  <a:pt x="7003" y="1966"/>
                </a:cubicBezTo>
                <a:cubicBezTo>
                  <a:pt x="6997" y="1971"/>
                  <a:pt x="6988" y="1977"/>
                  <a:pt x="6975" y="1986"/>
                </a:cubicBezTo>
                <a:cubicBezTo>
                  <a:pt x="6962" y="1995"/>
                  <a:pt x="6953" y="2000"/>
                  <a:pt x="6949" y="2003"/>
                </a:cubicBezTo>
                <a:lnTo>
                  <a:pt x="6942" y="2036"/>
                </a:lnTo>
                <a:cubicBezTo>
                  <a:pt x="6933" y="2036"/>
                  <a:pt x="6927" y="2036"/>
                  <a:pt x="6922" y="2036"/>
                </a:cubicBezTo>
                <a:cubicBezTo>
                  <a:pt x="6917" y="2036"/>
                  <a:pt x="6909" y="2033"/>
                  <a:pt x="6897" y="2027"/>
                </a:cubicBezTo>
                <a:cubicBezTo>
                  <a:pt x="6884" y="2020"/>
                  <a:pt x="6866" y="2011"/>
                  <a:pt x="6841" y="1999"/>
                </a:cubicBezTo>
                <a:lnTo>
                  <a:pt x="6820" y="1976"/>
                </a:lnTo>
                <a:lnTo>
                  <a:pt x="6855" y="1994"/>
                </a:lnTo>
                <a:lnTo>
                  <a:pt x="6861" y="1976"/>
                </a:lnTo>
                <a:lnTo>
                  <a:pt x="6801" y="1866"/>
                </a:lnTo>
                <a:lnTo>
                  <a:pt x="6832" y="1897"/>
                </a:lnTo>
                <a:lnTo>
                  <a:pt x="6836" y="1892"/>
                </a:lnTo>
                <a:lnTo>
                  <a:pt x="6852" y="1892"/>
                </a:lnTo>
                <a:cubicBezTo>
                  <a:pt x="6849" y="1884"/>
                  <a:pt x="6846" y="1876"/>
                  <a:pt x="6841" y="1868"/>
                </a:cubicBezTo>
                <a:cubicBezTo>
                  <a:pt x="6837" y="1861"/>
                  <a:pt x="6833" y="1856"/>
                  <a:pt x="6832" y="1853"/>
                </a:cubicBezTo>
                <a:cubicBezTo>
                  <a:pt x="6830" y="1851"/>
                  <a:pt x="6827" y="1848"/>
                  <a:pt x="6824" y="1844"/>
                </a:cubicBezTo>
                <a:lnTo>
                  <a:pt x="6845" y="1862"/>
                </a:lnTo>
                <a:lnTo>
                  <a:pt x="6855" y="1866"/>
                </a:lnTo>
                <a:cubicBezTo>
                  <a:pt x="6849" y="1854"/>
                  <a:pt x="6846" y="1845"/>
                  <a:pt x="6845" y="1838"/>
                </a:cubicBezTo>
                <a:cubicBezTo>
                  <a:pt x="6844" y="1832"/>
                  <a:pt x="6836" y="1819"/>
                  <a:pt x="6822" y="1800"/>
                </a:cubicBezTo>
                <a:cubicBezTo>
                  <a:pt x="6808" y="1782"/>
                  <a:pt x="6795" y="1766"/>
                  <a:pt x="6784" y="1753"/>
                </a:cubicBezTo>
                <a:cubicBezTo>
                  <a:pt x="6773" y="1740"/>
                  <a:pt x="6757" y="1721"/>
                  <a:pt x="6737" y="1697"/>
                </a:cubicBezTo>
                <a:lnTo>
                  <a:pt x="6718" y="1725"/>
                </a:lnTo>
                <a:lnTo>
                  <a:pt x="6702" y="1730"/>
                </a:lnTo>
                <a:lnTo>
                  <a:pt x="6692" y="1718"/>
                </a:lnTo>
                <a:lnTo>
                  <a:pt x="6681" y="1732"/>
                </a:lnTo>
                <a:cubicBezTo>
                  <a:pt x="6675" y="1736"/>
                  <a:pt x="6669" y="1741"/>
                  <a:pt x="6662" y="1744"/>
                </a:cubicBezTo>
                <a:cubicBezTo>
                  <a:pt x="6664" y="1738"/>
                  <a:pt x="6665" y="1732"/>
                  <a:pt x="6665" y="1725"/>
                </a:cubicBezTo>
                <a:lnTo>
                  <a:pt x="6644" y="1737"/>
                </a:lnTo>
                <a:lnTo>
                  <a:pt x="6649" y="1741"/>
                </a:lnTo>
                <a:lnTo>
                  <a:pt x="6625" y="1786"/>
                </a:lnTo>
                <a:lnTo>
                  <a:pt x="6614" y="1778"/>
                </a:lnTo>
                <a:cubicBezTo>
                  <a:pt x="6615" y="1765"/>
                  <a:pt x="6617" y="1756"/>
                  <a:pt x="6618" y="1751"/>
                </a:cubicBezTo>
                <a:cubicBezTo>
                  <a:pt x="6619" y="1746"/>
                  <a:pt x="6619" y="1739"/>
                  <a:pt x="6619" y="1727"/>
                </a:cubicBezTo>
                <a:cubicBezTo>
                  <a:pt x="6618" y="1716"/>
                  <a:pt x="6619" y="1703"/>
                  <a:pt x="6623" y="1687"/>
                </a:cubicBezTo>
                <a:cubicBezTo>
                  <a:pt x="6626" y="1671"/>
                  <a:pt x="6633" y="1655"/>
                  <a:pt x="6643" y="1638"/>
                </a:cubicBezTo>
                <a:cubicBezTo>
                  <a:pt x="6653" y="1621"/>
                  <a:pt x="6663" y="1608"/>
                  <a:pt x="6671" y="1601"/>
                </a:cubicBezTo>
                <a:cubicBezTo>
                  <a:pt x="6680" y="1593"/>
                  <a:pt x="6686" y="1585"/>
                  <a:pt x="6689" y="1575"/>
                </a:cubicBezTo>
                <a:cubicBezTo>
                  <a:pt x="6692" y="1566"/>
                  <a:pt x="6700" y="1549"/>
                  <a:pt x="6714" y="1524"/>
                </a:cubicBezTo>
                <a:lnTo>
                  <a:pt x="6714" y="1536"/>
                </a:lnTo>
                <a:cubicBezTo>
                  <a:pt x="6743" y="1497"/>
                  <a:pt x="6768" y="1454"/>
                  <a:pt x="6790" y="1410"/>
                </a:cubicBezTo>
                <a:lnTo>
                  <a:pt x="6751" y="1431"/>
                </a:lnTo>
                <a:cubicBezTo>
                  <a:pt x="6742" y="1445"/>
                  <a:pt x="6733" y="1459"/>
                  <a:pt x="6723" y="1473"/>
                </a:cubicBezTo>
                <a:lnTo>
                  <a:pt x="6714" y="1477"/>
                </a:lnTo>
                <a:lnTo>
                  <a:pt x="6713" y="1484"/>
                </a:lnTo>
                <a:lnTo>
                  <a:pt x="6722" y="1482"/>
                </a:lnTo>
                <a:lnTo>
                  <a:pt x="6693" y="1519"/>
                </a:lnTo>
                <a:lnTo>
                  <a:pt x="6670" y="1480"/>
                </a:lnTo>
                <a:cubicBezTo>
                  <a:pt x="6654" y="1499"/>
                  <a:pt x="6641" y="1518"/>
                  <a:pt x="6630" y="1538"/>
                </a:cubicBezTo>
                <a:lnTo>
                  <a:pt x="6628" y="1526"/>
                </a:lnTo>
                <a:lnTo>
                  <a:pt x="6623" y="1535"/>
                </a:lnTo>
                <a:lnTo>
                  <a:pt x="6619" y="1521"/>
                </a:lnTo>
                <a:lnTo>
                  <a:pt x="6611" y="1531"/>
                </a:lnTo>
                <a:lnTo>
                  <a:pt x="6588" y="1549"/>
                </a:lnTo>
                <a:cubicBezTo>
                  <a:pt x="6590" y="1533"/>
                  <a:pt x="6591" y="1521"/>
                  <a:pt x="6590" y="1510"/>
                </a:cubicBezTo>
                <a:cubicBezTo>
                  <a:pt x="6590" y="1499"/>
                  <a:pt x="6590" y="1492"/>
                  <a:pt x="6591" y="1489"/>
                </a:cubicBezTo>
                <a:cubicBezTo>
                  <a:pt x="6592" y="1485"/>
                  <a:pt x="6594" y="1481"/>
                  <a:pt x="6597" y="1475"/>
                </a:cubicBezTo>
                <a:lnTo>
                  <a:pt x="6607" y="1475"/>
                </a:lnTo>
                <a:cubicBezTo>
                  <a:pt x="6607" y="1471"/>
                  <a:pt x="6607" y="1468"/>
                  <a:pt x="6607" y="1466"/>
                </a:cubicBezTo>
                <a:cubicBezTo>
                  <a:pt x="6607" y="1464"/>
                  <a:pt x="6609" y="1461"/>
                  <a:pt x="6613" y="1457"/>
                </a:cubicBezTo>
                <a:cubicBezTo>
                  <a:pt x="6617" y="1454"/>
                  <a:pt x="6624" y="1447"/>
                  <a:pt x="6632" y="1438"/>
                </a:cubicBezTo>
                <a:lnTo>
                  <a:pt x="6648" y="1431"/>
                </a:lnTo>
                <a:cubicBezTo>
                  <a:pt x="6720" y="1343"/>
                  <a:pt x="6761" y="1291"/>
                  <a:pt x="6771" y="1277"/>
                </a:cubicBezTo>
                <a:cubicBezTo>
                  <a:pt x="6780" y="1262"/>
                  <a:pt x="6791" y="1244"/>
                  <a:pt x="6802" y="1223"/>
                </a:cubicBezTo>
                <a:cubicBezTo>
                  <a:pt x="6822" y="1229"/>
                  <a:pt x="6836" y="1233"/>
                  <a:pt x="6845" y="1234"/>
                </a:cubicBezTo>
                <a:cubicBezTo>
                  <a:pt x="6853" y="1235"/>
                  <a:pt x="6859" y="1237"/>
                  <a:pt x="6863" y="1242"/>
                </a:cubicBezTo>
                <a:cubicBezTo>
                  <a:pt x="6867" y="1246"/>
                  <a:pt x="6872" y="1251"/>
                  <a:pt x="6878" y="1257"/>
                </a:cubicBezTo>
                <a:cubicBezTo>
                  <a:pt x="6882" y="1268"/>
                  <a:pt x="6884" y="1276"/>
                  <a:pt x="6886" y="1279"/>
                </a:cubicBezTo>
                <a:cubicBezTo>
                  <a:pt x="6888" y="1283"/>
                  <a:pt x="6888" y="1286"/>
                  <a:pt x="6887" y="1290"/>
                </a:cubicBezTo>
                <a:cubicBezTo>
                  <a:pt x="6886" y="1294"/>
                  <a:pt x="6885" y="1299"/>
                  <a:pt x="6883" y="1308"/>
                </a:cubicBezTo>
                <a:lnTo>
                  <a:pt x="6866" y="1322"/>
                </a:lnTo>
                <a:lnTo>
                  <a:pt x="6866" y="1332"/>
                </a:lnTo>
                <a:cubicBezTo>
                  <a:pt x="6893" y="1342"/>
                  <a:pt x="6920" y="1349"/>
                  <a:pt x="6949" y="1353"/>
                </a:cubicBezTo>
                <a:cubicBezTo>
                  <a:pt x="6946" y="1345"/>
                  <a:pt x="6945" y="1339"/>
                  <a:pt x="6945" y="1335"/>
                </a:cubicBezTo>
                <a:cubicBezTo>
                  <a:pt x="6945" y="1331"/>
                  <a:pt x="6944" y="1328"/>
                  <a:pt x="6941" y="1325"/>
                </a:cubicBezTo>
                <a:cubicBezTo>
                  <a:pt x="6938" y="1323"/>
                  <a:pt x="6934" y="1319"/>
                  <a:pt x="6931" y="1313"/>
                </a:cubicBezTo>
                <a:lnTo>
                  <a:pt x="6947" y="1299"/>
                </a:lnTo>
                <a:lnTo>
                  <a:pt x="6950" y="1290"/>
                </a:lnTo>
                <a:lnTo>
                  <a:pt x="6942" y="1269"/>
                </a:lnTo>
                <a:lnTo>
                  <a:pt x="6857" y="1197"/>
                </a:lnTo>
                <a:cubicBezTo>
                  <a:pt x="6838" y="1183"/>
                  <a:pt x="6829" y="1163"/>
                  <a:pt x="6831" y="1137"/>
                </a:cubicBezTo>
                <a:cubicBezTo>
                  <a:pt x="6753" y="1245"/>
                  <a:pt x="6701" y="1315"/>
                  <a:pt x="6675" y="1348"/>
                </a:cubicBezTo>
                <a:cubicBezTo>
                  <a:pt x="6648" y="1381"/>
                  <a:pt x="6630" y="1403"/>
                  <a:pt x="6619" y="1414"/>
                </a:cubicBezTo>
                <a:cubicBezTo>
                  <a:pt x="6607" y="1425"/>
                  <a:pt x="6597" y="1439"/>
                  <a:pt x="6586" y="1455"/>
                </a:cubicBezTo>
                <a:cubicBezTo>
                  <a:pt x="6567" y="1468"/>
                  <a:pt x="6549" y="1480"/>
                  <a:pt x="6531" y="1491"/>
                </a:cubicBezTo>
                <a:lnTo>
                  <a:pt x="6528" y="1477"/>
                </a:lnTo>
                <a:lnTo>
                  <a:pt x="6509" y="1466"/>
                </a:lnTo>
                <a:lnTo>
                  <a:pt x="6491" y="1475"/>
                </a:lnTo>
                <a:lnTo>
                  <a:pt x="6487" y="1450"/>
                </a:lnTo>
                <a:lnTo>
                  <a:pt x="6466" y="1475"/>
                </a:lnTo>
                <a:cubicBezTo>
                  <a:pt x="6472" y="1440"/>
                  <a:pt x="6475" y="1416"/>
                  <a:pt x="6475" y="1404"/>
                </a:cubicBezTo>
                <a:cubicBezTo>
                  <a:pt x="6475" y="1391"/>
                  <a:pt x="6477" y="1383"/>
                  <a:pt x="6482" y="1378"/>
                </a:cubicBezTo>
                <a:cubicBezTo>
                  <a:pt x="6487" y="1373"/>
                  <a:pt x="6489" y="1366"/>
                  <a:pt x="6489" y="1357"/>
                </a:cubicBezTo>
                <a:cubicBezTo>
                  <a:pt x="6489" y="1347"/>
                  <a:pt x="6492" y="1340"/>
                  <a:pt x="6498" y="1335"/>
                </a:cubicBezTo>
                <a:cubicBezTo>
                  <a:pt x="6504" y="1330"/>
                  <a:pt x="6507" y="1326"/>
                  <a:pt x="6506" y="1323"/>
                </a:cubicBezTo>
                <a:cubicBezTo>
                  <a:pt x="6505" y="1321"/>
                  <a:pt x="6505" y="1316"/>
                  <a:pt x="6505" y="1309"/>
                </a:cubicBezTo>
                <a:cubicBezTo>
                  <a:pt x="6511" y="1306"/>
                  <a:pt x="6517" y="1303"/>
                  <a:pt x="6524" y="1301"/>
                </a:cubicBezTo>
                <a:cubicBezTo>
                  <a:pt x="6538" y="1284"/>
                  <a:pt x="6554" y="1267"/>
                  <a:pt x="6572" y="1250"/>
                </a:cubicBezTo>
                <a:lnTo>
                  <a:pt x="6574" y="1255"/>
                </a:lnTo>
                <a:cubicBezTo>
                  <a:pt x="6645" y="1170"/>
                  <a:pt x="6716" y="1084"/>
                  <a:pt x="6787" y="996"/>
                </a:cubicBezTo>
                <a:lnTo>
                  <a:pt x="6720" y="1012"/>
                </a:lnTo>
                <a:lnTo>
                  <a:pt x="6718" y="1008"/>
                </a:lnTo>
                <a:lnTo>
                  <a:pt x="6787" y="984"/>
                </a:lnTo>
                <a:cubicBezTo>
                  <a:pt x="6780" y="984"/>
                  <a:pt x="6774" y="984"/>
                  <a:pt x="6770" y="984"/>
                </a:cubicBezTo>
                <a:cubicBezTo>
                  <a:pt x="6766" y="984"/>
                  <a:pt x="6759" y="986"/>
                  <a:pt x="6750" y="990"/>
                </a:cubicBezTo>
                <a:cubicBezTo>
                  <a:pt x="6740" y="994"/>
                  <a:pt x="6724" y="1000"/>
                  <a:pt x="6702" y="1008"/>
                </a:cubicBezTo>
                <a:lnTo>
                  <a:pt x="6693" y="1015"/>
                </a:lnTo>
                <a:cubicBezTo>
                  <a:pt x="6675" y="1031"/>
                  <a:pt x="6661" y="1042"/>
                  <a:pt x="6651" y="1048"/>
                </a:cubicBezTo>
                <a:cubicBezTo>
                  <a:pt x="6642" y="1054"/>
                  <a:pt x="6633" y="1057"/>
                  <a:pt x="6624" y="1056"/>
                </a:cubicBezTo>
                <a:cubicBezTo>
                  <a:pt x="6615" y="1055"/>
                  <a:pt x="6601" y="1055"/>
                  <a:pt x="6582" y="1056"/>
                </a:cubicBezTo>
                <a:lnTo>
                  <a:pt x="6590" y="1058"/>
                </a:lnTo>
                <a:lnTo>
                  <a:pt x="6591" y="1051"/>
                </a:lnTo>
                <a:lnTo>
                  <a:pt x="6575" y="1033"/>
                </a:lnTo>
                <a:cubicBezTo>
                  <a:pt x="6575" y="1030"/>
                  <a:pt x="6576" y="1027"/>
                  <a:pt x="6577" y="1025"/>
                </a:cubicBezTo>
                <a:cubicBezTo>
                  <a:pt x="6578" y="1023"/>
                  <a:pt x="6578" y="1021"/>
                  <a:pt x="6577" y="1019"/>
                </a:cubicBezTo>
                <a:cubicBezTo>
                  <a:pt x="6576" y="1017"/>
                  <a:pt x="6575" y="1013"/>
                  <a:pt x="6574" y="1007"/>
                </a:cubicBezTo>
                <a:lnTo>
                  <a:pt x="6597" y="973"/>
                </a:lnTo>
                <a:lnTo>
                  <a:pt x="6591" y="970"/>
                </a:lnTo>
                <a:lnTo>
                  <a:pt x="6609" y="940"/>
                </a:lnTo>
                <a:lnTo>
                  <a:pt x="6602" y="922"/>
                </a:lnTo>
                <a:lnTo>
                  <a:pt x="6614" y="906"/>
                </a:lnTo>
                <a:lnTo>
                  <a:pt x="6623" y="903"/>
                </a:lnTo>
                <a:lnTo>
                  <a:pt x="6634" y="915"/>
                </a:lnTo>
                <a:lnTo>
                  <a:pt x="6637" y="901"/>
                </a:lnTo>
                <a:cubicBezTo>
                  <a:pt x="6644" y="910"/>
                  <a:pt x="6653" y="913"/>
                  <a:pt x="6665" y="908"/>
                </a:cubicBezTo>
                <a:lnTo>
                  <a:pt x="6667" y="899"/>
                </a:lnTo>
                <a:cubicBezTo>
                  <a:pt x="6683" y="900"/>
                  <a:pt x="6697" y="901"/>
                  <a:pt x="6707" y="902"/>
                </a:cubicBezTo>
                <a:cubicBezTo>
                  <a:pt x="6718" y="903"/>
                  <a:pt x="6741" y="895"/>
                  <a:pt x="6778" y="878"/>
                </a:cubicBezTo>
                <a:cubicBezTo>
                  <a:pt x="6814" y="862"/>
                  <a:pt x="6847" y="845"/>
                  <a:pt x="6876" y="828"/>
                </a:cubicBezTo>
                <a:cubicBezTo>
                  <a:pt x="6906" y="811"/>
                  <a:pt x="6932" y="799"/>
                  <a:pt x="6955" y="792"/>
                </a:cubicBezTo>
                <a:cubicBezTo>
                  <a:pt x="6978" y="785"/>
                  <a:pt x="6997" y="777"/>
                  <a:pt x="7012" y="769"/>
                </a:cubicBezTo>
                <a:cubicBezTo>
                  <a:pt x="7027" y="761"/>
                  <a:pt x="7049" y="747"/>
                  <a:pt x="7079" y="729"/>
                </a:cubicBezTo>
                <a:cubicBezTo>
                  <a:pt x="7051" y="727"/>
                  <a:pt x="7026" y="726"/>
                  <a:pt x="7006" y="724"/>
                </a:cubicBezTo>
                <a:cubicBezTo>
                  <a:pt x="6985" y="722"/>
                  <a:pt x="6950" y="722"/>
                  <a:pt x="6901" y="724"/>
                </a:cubicBezTo>
                <a:cubicBezTo>
                  <a:pt x="6852" y="726"/>
                  <a:pt x="6802" y="734"/>
                  <a:pt x="6751" y="748"/>
                </a:cubicBezTo>
                <a:cubicBezTo>
                  <a:pt x="6701" y="762"/>
                  <a:pt x="6652" y="778"/>
                  <a:pt x="6604" y="795"/>
                </a:cubicBezTo>
                <a:cubicBezTo>
                  <a:pt x="6557" y="813"/>
                  <a:pt x="6529" y="826"/>
                  <a:pt x="6522" y="835"/>
                </a:cubicBezTo>
                <a:cubicBezTo>
                  <a:pt x="6514" y="844"/>
                  <a:pt x="6505" y="852"/>
                  <a:pt x="6494" y="861"/>
                </a:cubicBezTo>
                <a:cubicBezTo>
                  <a:pt x="6498" y="886"/>
                  <a:pt x="6502" y="909"/>
                  <a:pt x="6505" y="927"/>
                </a:cubicBezTo>
                <a:cubicBezTo>
                  <a:pt x="6509" y="946"/>
                  <a:pt x="6508" y="994"/>
                  <a:pt x="6503" y="1071"/>
                </a:cubicBezTo>
                <a:cubicBezTo>
                  <a:pt x="6499" y="1148"/>
                  <a:pt x="6494" y="1192"/>
                  <a:pt x="6488" y="1205"/>
                </a:cubicBezTo>
                <a:cubicBezTo>
                  <a:pt x="6483" y="1217"/>
                  <a:pt x="6480" y="1225"/>
                  <a:pt x="6480" y="1229"/>
                </a:cubicBezTo>
                <a:cubicBezTo>
                  <a:pt x="6480" y="1233"/>
                  <a:pt x="6480" y="1239"/>
                  <a:pt x="6480" y="1246"/>
                </a:cubicBezTo>
                <a:lnTo>
                  <a:pt x="6466" y="1255"/>
                </a:lnTo>
                <a:cubicBezTo>
                  <a:pt x="6452" y="1249"/>
                  <a:pt x="6438" y="1246"/>
                  <a:pt x="6424" y="1246"/>
                </a:cubicBezTo>
                <a:lnTo>
                  <a:pt x="6410" y="1220"/>
                </a:lnTo>
                <a:lnTo>
                  <a:pt x="6392" y="1234"/>
                </a:lnTo>
                <a:lnTo>
                  <a:pt x="6359" y="1206"/>
                </a:lnTo>
                <a:cubicBezTo>
                  <a:pt x="6355" y="1198"/>
                  <a:pt x="6353" y="1193"/>
                  <a:pt x="6353" y="1190"/>
                </a:cubicBezTo>
                <a:cubicBezTo>
                  <a:pt x="6352" y="1186"/>
                  <a:pt x="6349" y="1181"/>
                  <a:pt x="6344" y="1176"/>
                </a:cubicBezTo>
                <a:cubicBezTo>
                  <a:pt x="6339" y="1170"/>
                  <a:pt x="6338" y="1164"/>
                  <a:pt x="6340" y="1157"/>
                </a:cubicBezTo>
                <a:cubicBezTo>
                  <a:pt x="6343" y="1151"/>
                  <a:pt x="6343" y="1142"/>
                  <a:pt x="6340" y="1131"/>
                </a:cubicBezTo>
                <a:cubicBezTo>
                  <a:pt x="6336" y="1120"/>
                  <a:pt x="6332" y="1113"/>
                  <a:pt x="6328" y="1110"/>
                </a:cubicBezTo>
                <a:cubicBezTo>
                  <a:pt x="6324" y="1107"/>
                  <a:pt x="6318" y="1101"/>
                  <a:pt x="6310" y="1093"/>
                </a:cubicBezTo>
                <a:lnTo>
                  <a:pt x="6320" y="1072"/>
                </a:lnTo>
                <a:lnTo>
                  <a:pt x="6313" y="1058"/>
                </a:lnTo>
                <a:lnTo>
                  <a:pt x="6331" y="1028"/>
                </a:lnTo>
                <a:lnTo>
                  <a:pt x="6354" y="1014"/>
                </a:lnTo>
                <a:cubicBezTo>
                  <a:pt x="6360" y="1009"/>
                  <a:pt x="6363" y="1005"/>
                  <a:pt x="6365" y="1002"/>
                </a:cubicBezTo>
                <a:cubicBezTo>
                  <a:pt x="6367" y="999"/>
                  <a:pt x="6372" y="982"/>
                  <a:pt x="6381" y="950"/>
                </a:cubicBezTo>
                <a:cubicBezTo>
                  <a:pt x="6390" y="919"/>
                  <a:pt x="6396" y="891"/>
                  <a:pt x="6399" y="867"/>
                </a:cubicBezTo>
                <a:cubicBezTo>
                  <a:pt x="6401" y="843"/>
                  <a:pt x="6407" y="804"/>
                  <a:pt x="6415" y="750"/>
                </a:cubicBezTo>
                <a:lnTo>
                  <a:pt x="6433" y="736"/>
                </a:lnTo>
                <a:lnTo>
                  <a:pt x="6452" y="744"/>
                </a:lnTo>
                <a:cubicBezTo>
                  <a:pt x="6459" y="753"/>
                  <a:pt x="6465" y="758"/>
                  <a:pt x="6469" y="762"/>
                </a:cubicBezTo>
                <a:cubicBezTo>
                  <a:pt x="6473" y="766"/>
                  <a:pt x="6476" y="773"/>
                  <a:pt x="6479" y="783"/>
                </a:cubicBezTo>
                <a:cubicBezTo>
                  <a:pt x="6481" y="794"/>
                  <a:pt x="6486" y="811"/>
                  <a:pt x="6494" y="836"/>
                </a:cubicBezTo>
                <a:cubicBezTo>
                  <a:pt x="6511" y="818"/>
                  <a:pt x="6530" y="804"/>
                  <a:pt x="6553" y="792"/>
                </a:cubicBezTo>
                <a:lnTo>
                  <a:pt x="6540" y="792"/>
                </a:lnTo>
                <a:lnTo>
                  <a:pt x="6553" y="785"/>
                </a:lnTo>
                <a:lnTo>
                  <a:pt x="6538" y="783"/>
                </a:lnTo>
                <a:cubicBezTo>
                  <a:pt x="6549" y="776"/>
                  <a:pt x="6558" y="771"/>
                  <a:pt x="6567" y="766"/>
                </a:cubicBezTo>
                <a:cubicBezTo>
                  <a:pt x="6575" y="762"/>
                  <a:pt x="6606" y="750"/>
                  <a:pt x="6661" y="730"/>
                </a:cubicBezTo>
                <a:cubicBezTo>
                  <a:pt x="6715" y="710"/>
                  <a:pt x="6760" y="697"/>
                  <a:pt x="6795" y="691"/>
                </a:cubicBezTo>
                <a:cubicBezTo>
                  <a:pt x="6829" y="684"/>
                  <a:pt x="6872" y="673"/>
                  <a:pt x="6922" y="658"/>
                </a:cubicBezTo>
                <a:lnTo>
                  <a:pt x="6913" y="641"/>
                </a:lnTo>
                <a:cubicBezTo>
                  <a:pt x="6884" y="651"/>
                  <a:pt x="6863" y="659"/>
                  <a:pt x="6850" y="663"/>
                </a:cubicBezTo>
                <a:cubicBezTo>
                  <a:pt x="6837" y="668"/>
                  <a:pt x="6822" y="671"/>
                  <a:pt x="6804" y="671"/>
                </a:cubicBezTo>
                <a:cubicBezTo>
                  <a:pt x="6787" y="672"/>
                  <a:pt x="6766" y="680"/>
                  <a:pt x="6742" y="694"/>
                </a:cubicBezTo>
                <a:cubicBezTo>
                  <a:pt x="6718" y="709"/>
                  <a:pt x="6700" y="716"/>
                  <a:pt x="6690" y="716"/>
                </a:cubicBezTo>
                <a:cubicBezTo>
                  <a:pt x="6679" y="716"/>
                  <a:pt x="6666" y="718"/>
                  <a:pt x="6651" y="722"/>
                </a:cubicBezTo>
                <a:lnTo>
                  <a:pt x="6648" y="714"/>
                </a:lnTo>
                <a:cubicBezTo>
                  <a:pt x="6698" y="692"/>
                  <a:pt x="6746" y="662"/>
                  <a:pt x="6790" y="625"/>
                </a:cubicBezTo>
                <a:lnTo>
                  <a:pt x="6829" y="575"/>
                </a:lnTo>
                <a:lnTo>
                  <a:pt x="6785" y="540"/>
                </a:lnTo>
                <a:cubicBezTo>
                  <a:pt x="6753" y="513"/>
                  <a:pt x="6731" y="481"/>
                  <a:pt x="6720" y="443"/>
                </a:cubicBezTo>
                <a:close/>
                <a:moveTo>
                  <a:pt x="6646" y="1028"/>
                </a:moveTo>
                <a:lnTo>
                  <a:pt x="6632" y="1044"/>
                </a:lnTo>
                <a:lnTo>
                  <a:pt x="6704" y="1007"/>
                </a:lnTo>
                <a:lnTo>
                  <a:pt x="6692" y="1007"/>
                </a:lnTo>
                <a:lnTo>
                  <a:pt x="6646" y="1028"/>
                </a:lnTo>
                <a:close/>
                <a:moveTo>
                  <a:pt x="6880" y="1093"/>
                </a:moveTo>
                <a:cubicBezTo>
                  <a:pt x="6871" y="1093"/>
                  <a:pt x="6863" y="1096"/>
                  <a:pt x="6859" y="1102"/>
                </a:cubicBezTo>
                <a:cubicBezTo>
                  <a:pt x="6886" y="1124"/>
                  <a:pt x="6915" y="1141"/>
                  <a:pt x="6945" y="1153"/>
                </a:cubicBezTo>
                <a:lnTo>
                  <a:pt x="6936" y="1095"/>
                </a:lnTo>
                <a:lnTo>
                  <a:pt x="6880" y="1093"/>
                </a:lnTo>
                <a:close/>
                <a:moveTo>
                  <a:pt x="6857" y="1299"/>
                </a:moveTo>
                <a:lnTo>
                  <a:pt x="6862" y="1309"/>
                </a:lnTo>
                <a:cubicBezTo>
                  <a:pt x="6854" y="1311"/>
                  <a:pt x="6846" y="1311"/>
                  <a:pt x="6838" y="1309"/>
                </a:cubicBezTo>
                <a:lnTo>
                  <a:pt x="6832" y="1301"/>
                </a:lnTo>
                <a:lnTo>
                  <a:pt x="6817" y="1315"/>
                </a:lnTo>
                <a:lnTo>
                  <a:pt x="6762" y="1378"/>
                </a:lnTo>
                <a:lnTo>
                  <a:pt x="6785" y="1369"/>
                </a:lnTo>
                <a:lnTo>
                  <a:pt x="6799" y="1348"/>
                </a:lnTo>
                <a:lnTo>
                  <a:pt x="6810" y="1343"/>
                </a:lnTo>
                <a:cubicBezTo>
                  <a:pt x="6808" y="1338"/>
                  <a:pt x="6810" y="1333"/>
                  <a:pt x="6813" y="1327"/>
                </a:cubicBezTo>
                <a:cubicBezTo>
                  <a:pt x="6829" y="1330"/>
                  <a:pt x="6846" y="1328"/>
                  <a:pt x="6864" y="1320"/>
                </a:cubicBezTo>
                <a:lnTo>
                  <a:pt x="6871" y="1306"/>
                </a:lnTo>
                <a:lnTo>
                  <a:pt x="6885" y="1294"/>
                </a:lnTo>
                <a:lnTo>
                  <a:pt x="6869" y="1294"/>
                </a:lnTo>
                <a:lnTo>
                  <a:pt x="6857" y="1299"/>
                </a:lnTo>
                <a:close/>
                <a:moveTo>
                  <a:pt x="6943" y="1440"/>
                </a:moveTo>
                <a:cubicBezTo>
                  <a:pt x="6935" y="1445"/>
                  <a:pt x="6926" y="1445"/>
                  <a:pt x="6915" y="1440"/>
                </a:cubicBezTo>
                <a:lnTo>
                  <a:pt x="6912" y="1448"/>
                </a:lnTo>
                <a:lnTo>
                  <a:pt x="6894" y="1462"/>
                </a:lnTo>
                <a:lnTo>
                  <a:pt x="6894" y="1452"/>
                </a:lnTo>
                <a:lnTo>
                  <a:pt x="6876" y="1462"/>
                </a:lnTo>
                <a:lnTo>
                  <a:pt x="6876" y="1452"/>
                </a:lnTo>
                <a:lnTo>
                  <a:pt x="6873" y="1462"/>
                </a:lnTo>
                <a:lnTo>
                  <a:pt x="6862" y="1468"/>
                </a:lnTo>
                <a:lnTo>
                  <a:pt x="6866" y="1452"/>
                </a:lnTo>
                <a:cubicBezTo>
                  <a:pt x="6855" y="1461"/>
                  <a:pt x="6845" y="1470"/>
                  <a:pt x="6836" y="1478"/>
                </a:cubicBezTo>
                <a:lnTo>
                  <a:pt x="6845" y="1480"/>
                </a:lnTo>
                <a:lnTo>
                  <a:pt x="6801" y="1531"/>
                </a:lnTo>
                <a:lnTo>
                  <a:pt x="6792" y="1531"/>
                </a:lnTo>
                <a:lnTo>
                  <a:pt x="6780" y="1559"/>
                </a:lnTo>
                <a:lnTo>
                  <a:pt x="6795" y="1545"/>
                </a:lnTo>
                <a:lnTo>
                  <a:pt x="6787" y="1575"/>
                </a:lnTo>
                <a:lnTo>
                  <a:pt x="6762" y="1596"/>
                </a:lnTo>
                <a:lnTo>
                  <a:pt x="6771" y="1602"/>
                </a:lnTo>
                <a:cubicBezTo>
                  <a:pt x="6766" y="1612"/>
                  <a:pt x="6762" y="1620"/>
                  <a:pt x="6758" y="1624"/>
                </a:cubicBezTo>
                <a:cubicBezTo>
                  <a:pt x="6755" y="1629"/>
                  <a:pt x="6754" y="1633"/>
                  <a:pt x="6755" y="1638"/>
                </a:cubicBezTo>
                <a:cubicBezTo>
                  <a:pt x="6756" y="1642"/>
                  <a:pt x="6763" y="1650"/>
                  <a:pt x="6776" y="1663"/>
                </a:cubicBezTo>
                <a:cubicBezTo>
                  <a:pt x="6789" y="1676"/>
                  <a:pt x="6808" y="1697"/>
                  <a:pt x="6832" y="1725"/>
                </a:cubicBezTo>
                <a:lnTo>
                  <a:pt x="6899" y="1774"/>
                </a:lnTo>
                <a:cubicBezTo>
                  <a:pt x="6907" y="1726"/>
                  <a:pt x="6915" y="1689"/>
                  <a:pt x="6921" y="1664"/>
                </a:cubicBezTo>
                <a:cubicBezTo>
                  <a:pt x="6928" y="1639"/>
                  <a:pt x="6935" y="1564"/>
                  <a:pt x="6943" y="1440"/>
                </a:cubicBezTo>
                <a:close/>
                <a:moveTo>
                  <a:pt x="6758" y="1661"/>
                </a:moveTo>
                <a:lnTo>
                  <a:pt x="6744" y="1681"/>
                </a:lnTo>
                <a:lnTo>
                  <a:pt x="6760" y="1709"/>
                </a:lnTo>
                <a:lnTo>
                  <a:pt x="6778" y="1721"/>
                </a:lnTo>
                <a:lnTo>
                  <a:pt x="6804" y="1748"/>
                </a:lnTo>
                <a:lnTo>
                  <a:pt x="6820" y="1749"/>
                </a:lnTo>
                <a:lnTo>
                  <a:pt x="6760" y="1663"/>
                </a:lnTo>
                <a:lnTo>
                  <a:pt x="6758" y="1661"/>
                </a:lnTo>
                <a:close/>
                <a:moveTo>
                  <a:pt x="6831" y="2430"/>
                </a:moveTo>
                <a:lnTo>
                  <a:pt x="6833" y="2432"/>
                </a:lnTo>
                <a:cubicBezTo>
                  <a:pt x="6835" y="2432"/>
                  <a:pt x="6835" y="2432"/>
                  <a:pt x="6836" y="2432"/>
                </a:cubicBezTo>
                <a:cubicBezTo>
                  <a:pt x="6836" y="2432"/>
                  <a:pt x="6837" y="2432"/>
                  <a:pt x="6838" y="2433"/>
                </a:cubicBezTo>
                <a:cubicBezTo>
                  <a:pt x="6839" y="2434"/>
                  <a:pt x="6841" y="2435"/>
                  <a:pt x="6843" y="2437"/>
                </a:cubicBezTo>
                <a:lnTo>
                  <a:pt x="6842" y="2439"/>
                </a:lnTo>
                <a:cubicBezTo>
                  <a:pt x="6843" y="2439"/>
                  <a:pt x="6843" y="2439"/>
                  <a:pt x="6845" y="2439"/>
                </a:cubicBezTo>
                <a:lnTo>
                  <a:pt x="6845" y="2439"/>
                </a:lnTo>
                <a:cubicBezTo>
                  <a:pt x="6846" y="2441"/>
                  <a:pt x="6849" y="2442"/>
                  <a:pt x="6851" y="2443"/>
                </a:cubicBezTo>
                <a:lnTo>
                  <a:pt x="6851" y="2445"/>
                </a:lnTo>
                <a:lnTo>
                  <a:pt x="6852" y="2444"/>
                </a:lnTo>
                <a:cubicBezTo>
                  <a:pt x="6852" y="2446"/>
                  <a:pt x="6852" y="2446"/>
                  <a:pt x="6853" y="2447"/>
                </a:cubicBezTo>
                <a:lnTo>
                  <a:pt x="6855" y="2448"/>
                </a:lnTo>
                <a:lnTo>
                  <a:pt x="6859" y="2452"/>
                </a:lnTo>
                <a:cubicBezTo>
                  <a:pt x="6861" y="2454"/>
                  <a:pt x="6863" y="2456"/>
                  <a:pt x="6865" y="2457"/>
                </a:cubicBezTo>
                <a:cubicBezTo>
                  <a:pt x="6866" y="2457"/>
                  <a:pt x="6868" y="2458"/>
                  <a:pt x="6869" y="2459"/>
                </a:cubicBezTo>
                <a:cubicBezTo>
                  <a:pt x="6870" y="2460"/>
                  <a:pt x="6871" y="2460"/>
                  <a:pt x="6871" y="2460"/>
                </a:cubicBezTo>
                <a:cubicBezTo>
                  <a:pt x="6872" y="2460"/>
                  <a:pt x="6872" y="2460"/>
                  <a:pt x="6873" y="2460"/>
                </a:cubicBezTo>
                <a:lnTo>
                  <a:pt x="6875" y="2458"/>
                </a:lnTo>
                <a:lnTo>
                  <a:pt x="6875" y="2460"/>
                </a:lnTo>
                <a:lnTo>
                  <a:pt x="6880" y="2464"/>
                </a:lnTo>
                <a:lnTo>
                  <a:pt x="6883" y="2468"/>
                </a:lnTo>
                <a:lnTo>
                  <a:pt x="6884" y="2468"/>
                </a:lnTo>
                <a:lnTo>
                  <a:pt x="6885" y="2469"/>
                </a:lnTo>
                <a:lnTo>
                  <a:pt x="6884" y="2468"/>
                </a:lnTo>
                <a:lnTo>
                  <a:pt x="6883" y="2469"/>
                </a:lnTo>
                <a:cubicBezTo>
                  <a:pt x="6882" y="2470"/>
                  <a:pt x="6881" y="2471"/>
                  <a:pt x="6880" y="2471"/>
                </a:cubicBezTo>
                <a:lnTo>
                  <a:pt x="6882" y="2474"/>
                </a:lnTo>
                <a:lnTo>
                  <a:pt x="6882" y="2475"/>
                </a:lnTo>
                <a:cubicBezTo>
                  <a:pt x="6881" y="2475"/>
                  <a:pt x="6881" y="2475"/>
                  <a:pt x="6880" y="2474"/>
                </a:cubicBezTo>
                <a:cubicBezTo>
                  <a:pt x="6880" y="2474"/>
                  <a:pt x="6880" y="2474"/>
                  <a:pt x="6879" y="2475"/>
                </a:cubicBezTo>
                <a:cubicBezTo>
                  <a:pt x="6878" y="2475"/>
                  <a:pt x="6877" y="2476"/>
                  <a:pt x="6876" y="2476"/>
                </a:cubicBezTo>
                <a:cubicBezTo>
                  <a:pt x="6875" y="2479"/>
                  <a:pt x="6875" y="2482"/>
                  <a:pt x="6875" y="2486"/>
                </a:cubicBezTo>
                <a:lnTo>
                  <a:pt x="6874" y="2486"/>
                </a:lnTo>
                <a:lnTo>
                  <a:pt x="6874" y="2489"/>
                </a:lnTo>
                <a:cubicBezTo>
                  <a:pt x="6873" y="2489"/>
                  <a:pt x="6872" y="2489"/>
                  <a:pt x="6871" y="2488"/>
                </a:cubicBezTo>
                <a:cubicBezTo>
                  <a:pt x="6870" y="2488"/>
                  <a:pt x="6870" y="2488"/>
                  <a:pt x="6870" y="2488"/>
                </a:cubicBezTo>
                <a:cubicBezTo>
                  <a:pt x="6869" y="2489"/>
                  <a:pt x="6869" y="2489"/>
                  <a:pt x="6869" y="2489"/>
                </a:cubicBezTo>
                <a:lnTo>
                  <a:pt x="6861" y="2499"/>
                </a:lnTo>
                <a:lnTo>
                  <a:pt x="6860" y="2499"/>
                </a:lnTo>
                <a:cubicBezTo>
                  <a:pt x="6860" y="2500"/>
                  <a:pt x="6860" y="2501"/>
                  <a:pt x="6859" y="2502"/>
                </a:cubicBezTo>
                <a:lnTo>
                  <a:pt x="6858" y="2502"/>
                </a:lnTo>
                <a:cubicBezTo>
                  <a:pt x="6858" y="2501"/>
                  <a:pt x="6859" y="2500"/>
                  <a:pt x="6859" y="2498"/>
                </a:cubicBezTo>
                <a:cubicBezTo>
                  <a:pt x="6857" y="2500"/>
                  <a:pt x="6856" y="2502"/>
                  <a:pt x="6854" y="2504"/>
                </a:cubicBezTo>
                <a:lnTo>
                  <a:pt x="6853" y="2504"/>
                </a:lnTo>
                <a:lnTo>
                  <a:pt x="6853" y="2505"/>
                </a:lnTo>
                <a:lnTo>
                  <a:pt x="6852" y="2505"/>
                </a:lnTo>
                <a:lnTo>
                  <a:pt x="6851" y="2508"/>
                </a:lnTo>
                <a:lnTo>
                  <a:pt x="6846" y="2512"/>
                </a:lnTo>
                <a:lnTo>
                  <a:pt x="6846" y="2514"/>
                </a:lnTo>
                <a:lnTo>
                  <a:pt x="6845" y="2514"/>
                </a:lnTo>
                <a:cubicBezTo>
                  <a:pt x="6845" y="2515"/>
                  <a:pt x="6845" y="2515"/>
                  <a:pt x="6844" y="2515"/>
                </a:cubicBezTo>
                <a:cubicBezTo>
                  <a:pt x="6844" y="2515"/>
                  <a:pt x="6843" y="2516"/>
                  <a:pt x="6842" y="2517"/>
                </a:cubicBezTo>
                <a:cubicBezTo>
                  <a:pt x="6841" y="2518"/>
                  <a:pt x="6841" y="2519"/>
                  <a:pt x="6840" y="2519"/>
                </a:cubicBezTo>
                <a:cubicBezTo>
                  <a:pt x="6840" y="2520"/>
                  <a:pt x="6840" y="2520"/>
                  <a:pt x="6840" y="2520"/>
                </a:cubicBezTo>
                <a:cubicBezTo>
                  <a:pt x="6838" y="2521"/>
                  <a:pt x="6837" y="2523"/>
                  <a:pt x="6836" y="2523"/>
                </a:cubicBezTo>
                <a:lnTo>
                  <a:pt x="6836" y="2524"/>
                </a:lnTo>
                <a:lnTo>
                  <a:pt x="6832" y="2527"/>
                </a:lnTo>
                <a:lnTo>
                  <a:pt x="6828" y="2531"/>
                </a:lnTo>
                <a:cubicBezTo>
                  <a:pt x="6828" y="2532"/>
                  <a:pt x="6827" y="2532"/>
                  <a:pt x="6826" y="2533"/>
                </a:cubicBezTo>
                <a:cubicBezTo>
                  <a:pt x="6825" y="2534"/>
                  <a:pt x="6825" y="2534"/>
                  <a:pt x="6824" y="2534"/>
                </a:cubicBezTo>
                <a:cubicBezTo>
                  <a:pt x="6824" y="2534"/>
                  <a:pt x="6824" y="2533"/>
                  <a:pt x="6824" y="2533"/>
                </a:cubicBezTo>
                <a:cubicBezTo>
                  <a:pt x="6823" y="2533"/>
                  <a:pt x="6823" y="2534"/>
                  <a:pt x="6823" y="2534"/>
                </a:cubicBezTo>
                <a:lnTo>
                  <a:pt x="6823" y="2535"/>
                </a:lnTo>
                <a:cubicBezTo>
                  <a:pt x="6823" y="2535"/>
                  <a:pt x="6824" y="2535"/>
                  <a:pt x="6825" y="2535"/>
                </a:cubicBezTo>
                <a:lnTo>
                  <a:pt x="6823" y="2536"/>
                </a:lnTo>
                <a:lnTo>
                  <a:pt x="6822" y="2537"/>
                </a:lnTo>
                <a:lnTo>
                  <a:pt x="6818" y="2541"/>
                </a:lnTo>
                <a:lnTo>
                  <a:pt x="6817" y="2541"/>
                </a:lnTo>
                <a:cubicBezTo>
                  <a:pt x="6814" y="2543"/>
                  <a:pt x="6812" y="2545"/>
                  <a:pt x="6810" y="2547"/>
                </a:cubicBezTo>
                <a:lnTo>
                  <a:pt x="6812" y="2547"/>
                </a:lnTo>
                <a:lnTo>
                  <a:pt x="6810" y="2548"/>
                </a:lnTo>
                <a:lnTo>
                  <a:pt x="6809" y="2547"/>
                </a:lnTo>
                <a:lnTo>
                  <a:pt x="6804" y="2552"/>
                </a:lnTo>
                <a:lnTo>
                  <a:pt x="6806" y="2552"/>
                </a:lnTo>
                <a:lnTo>
                  <a:pt x="6804" y="2553"/>
                </a:lnTo>
                <a:lnTo>
                  <a:pt x="6803" y="2554"/>
                </a:lnTo>
                <a:cubicBezTo>
                  <a:pt x="6802" y="2556"/>
                  <a:pt x="6800" y="2557"/>
                  <a:pt x="6799" y="2558"/>
                </a:cubicBezTo>
                <a:cubicBezTo>
                  <a:pt x="6800" y="2559"/>
                  <a:pt x="6800" y="2560"/>
                  <a:pt x="6799" y="2561"/>
                </a:cubicBezTo>
                <a:lnTo>
                  <a:pt x="6797" y="2560"/>
                </a:lnTo>
                <a:lnTo>
                  <a:pt x="6798" y="2561"/>
                </a:lnTo>
                <a:lnTo>
                  <a:pt x="6795" y="2561"/>
                </a:lnTo>
                <a:lnTo>
                  <a:pt x="6797" y="2561"/>
                </a:lnTo>
                <a:lnTo>
                  <a:pt x="6796" y="2559"/>
                </a:lnTo>
                <a:lnTo>
                  <a:pt x="6794" y="2562"/>
                </a:lnTo>
                <a:lnTo>
                  <a:pt x="6789" y="2565"/>
                </a:lnTo>
                <a:lnTo>
                  <a:pt x="6790" y="2566"/>
                </a:lnTo>
                <a:lnTo>
                  <a:pt x="6793" y="2565"/>
                </a:lnTo>
                <a:cubicBezTo>
                  <a:pt x="6793" y="2565"/>
                  <a:pt x="6794" y="2563"/>
                  <a:pt x="6795" y="2562"/>
                </a:cubicBezTo>
                <a:lnTo>
                  <a:pt x="6796" y="2563"/>
                </a:lnTo>
                <a:lnTo>
                  <a:pt x="6795" y="2565"/>
                </a:lnTo>
                <a:lnTo>
                  <a:pt x="6795" y="2566"/>
                </a:lnTo>
                <a:lnTo>
                  <a:pt x="6794" y="2566"/>
                </a:lnTo>
                <a:lnTo>
                  <a:pt x="6797" y="2568"/>
                </a:lnTo>
                <a:cubicBezTo>
                  <a:pt x="6798" y="2567"/>
                  <a:pt x="6800" y="2567"/>
                  <a:pt x="6802" y="2567"/>
                </a:cubicBezTo>
                <a:lnTo>
                  <a:pt x="6807" y="2573"/>
                </a:lnTo>
                <a:cubicBezTo>
                  <a:pt x="6807" y="2573"/>
                  <a:pt x="6808" y="2573"/>
                  <a:pt x="6808" y="2572"/>
                </a:cubicBezTo>
                <a:cubicBezTo>
                  <a:pt x="6808" y="2572"/>
                  <a:pt x="6808" y="2572"/>
                  <a:pt x="6809" y="2572"/>
                </a:cubicBezTo>
                <a:cubicBezTo>
                  <a:pt x="6809" y="2573"/>
                  <a:pt x="6810" y="2573"/>
                  <a:pt x="6811" y="2572"/>
                </a:cubicBezTo>
                <a:cubicBezTo>
                  <a:pt x="6812" y="2572"/>
                  <a:pt x="6813" y="2571"/>
                  <a:pt x="6815" y="2570"/>
                </a:cubicBezTo>
                <a:cubicBezTo>
                  <a:pt x="6817" y="2568"/>
                  <a:pt x="6821" y="2567"/>
                  <a:pt x="6826" y="2565"/>
                </a:cubicBezTo>
                <a:cubicBezTo>
                  <a:pt x="6832" y="2563"/>
                  <a:pt x="6836" y="2562"/>
                  <a:pt x="6840" y="2560"/>
                </a:cubicBezTo>
                <a:cubicBezTo>
                  <a:pt x="6844" y="2558"/>
                  <a:pt x="6855" y="2554"/>
                  <a:pt x="6871" y="2549"/>
                </a:cubicBezTo>
                <a:cubicBezTo>
                  <a:pt x="6871" y="2548"/>
                  <a:pt x="6872" y="2546"/>
                  <a:pt x="6873" y="2544"/>
                </a:cubicBezTo>
                <a:cubicBezTo>
                  <a:pt x="6874" y="2544"/>
                  <a:pt x="6874" y="2543"/>
                  <a:pt x="6874" y="2543"/>
                </a:cubicBezTo>
                <a:cubicBezTo>
                  <a:pt x="6875" y="2543"/>
                  <a:pt x="6875" y="2543"/>
                  <a:pt x="6877" y="2543"/>
                </a:cubicBezTo>
                <a:cubicBezTo>
                  <a:pt x="6878" y="2543"/>
                  <a:pt x="6879" y="2542"/>
                  <a:pt x="6880" y="2542"/>
                </a:cubicBezTo>
                <a:cubicBezTo>
                  <a:pt x="6882" y="2541"/>
                  <a:pt x="6883" y="2541"/>
                  <a:pt x="6884" y="2541"/>
                </a:cubicBezTo>
                <a:cubicBezTo>
                  <a:pt x="6885" y="2542"/>
                  <a:pt x="6887" y="2541"/>
                  <a:pt x="6889" y="2540"/>
                </a:cubicBezTo>
                <a:cubicBezTo>
                  <a:pt x="6890" y="2540"/>
                  <a:pt x="6892" y="2539"/>
                  <a:pt x="6892" y="2540"/>
                </a:cubicBezTo>
                <a:cubicBezTo>
                  <a:pt x="6893" y="2540"/>
                  <a:pt x="6894" y="2541"/>
                  <a:pt x="6895" y="2541"/>
                </a:cubicBezTo>
                <a:cubicBezTo>
                  <a:pt x="6896" y="2541"/>
                  <a:pt x="6897" y="2541"/>
                  <a:pt x="6898" y="2542"/>
                </a:cubicBezTo>
                <a:cubicBezTo>
                  <a:pt x="6899" y="2542"/>
                  <a:pt x="6900" y="2543"/>
                  <a:pt x="6902" y="2543"/>
                </a:cubicBezTo>
                <a:lnTo>
                  <a:pt x="6903" y="2544"/>
                </a:lnTo>
                <a:cubicBezTo>
                  <a:pt x="6904" y="2544"/>
                  <a:pt x="6905" y="2544"/>
                  <a:pt x="6905" y="2544"/>
                </a:cubicBezTo>
                <a:cubicBezTo>
                  <a:pt x="6906" y="2544"/>
                  <a:pt x="6908" y="2545"/>
                  <a:pt x="6913" y="2547"/>
                </a:cubicBezTo>
                <a:cubicBezTo>
                  <a:pt x="6917" y="2549"/>
                  <a:pt x="6920" y="2551"/>
                  <a:pt x="6921" y="2552"/>
                </a:cubicBezTo>
                <a:cubicBezTo>
                  <a:pt x="6922" y="2553"/>
                  <a:pt x="6923" y="2554"/>
                  <a:pt x="6925" y="2555"/>
                </a:cubicBezTo>
                <a:lnTo>
                  <a:pt x="6929" y="2560"/>
                </a:lnTo>
                <a:lnTo>
                  <a:pt x="6929" y="2559"/>
                </a:lnTo>
                <a:lnTo>
                  <a:pt x="6938" y="2566"/>
                </a:lnTo>
                <a:lnTo>
                  <a:pt x="6938" y="2568"/>
                </a:lnTo>
                <a:cubicBezTo>
                  <a:pt x="6939" y="2568"/>
                  <a:pt x="6940" y="2569"/>
                  <a:pt x="6940" y="2570"/>
                </a:cubicBezTo>
                <a:cubicBezTo>
                  <a:pt x="6941" y="2571"/>
                  <a:pt x="6941" y="2571"/>
                  <a:pt x="6941" y="2571"/>
                </a:cubicBezTo>
                <a:cubicBezTo>
                  <a:pt x="6942" y="2571"/>
                  <a:pt x="6942" y="2571"/>
                  <a:pt x="6943" y="2571"/>
                </a:cubicBezTo>
                <a:lnTo>
                  <a:pt x="6947" y="2575"/>
                </a:lnTo>
                <a:cubicBezTo>
                  <a:pt x="6947" y="2575"/>
                  <a:pt x="6948" y="2575"/>
                  <a:pt x="6948" y="2575"/>
                </a:cubicBezTo>
                <a:cubicBezTo>
                  <a:pt x="6949" y="2575"/>
                  <a:pt x="6950" y="2576"/>
                  <a:pt x="6952" y="2577"/>
                </a:cubicBezTo>
                <a:cubicBezTo>
                  <a:pt x="6953" y="2578"/>
                  <a:pt x="6955" y="2580"/>
                  <a:pt x="6958" y="2583"/>
                </a:cubicBezTo>
                <a:lnTo>
                  <a:pt x="6964" y="2592"/>
                </a:lnTo>
                <a:lnTo>
                  <a:pt x="6963" y="2593"/>
                </a:lnTo>
                <a:cubicBezTo>
                  <a:pt x="6963" y="2594"/>
                  <a:pt x="6964" y="2594"/>
                  <a:pt x="6964" y="2594"/>
                </a:cubicBezTo>
                <a:cubicBezTo>
                  <a:pt x="6964" y="2595"/>
                  <a:pt x="6964" y="2595"/>
                  <a:pt x="6964" y="2596"/>
                </a:cubicBezTo>
                <a:cubicBezTo>
                  <a:pt x="6964" y="2596"/>
                  <a:pt x="6964" y="2597"/>
                  <a:pt x="6964" y="2598"/>
                </a:cubicBezTo>
                <a:cubicBezTo>
                  <a:pt x="6964" y="2599"/>
                  <a:pt x="6965" y="2599"/>
                  <a:pt x="6965" y="2600"/>
                </a:cubicBezTo>
                <a:cubicBezTo>
                  <a:pt x="6965" y="2601"/>
                  <a:pt x="6966" y="2602"/>
                  <a:pt x="6966" y="2603"/>
                </a:cubicBezTo>
                <a:lnTo>
                  <a:pt x="6964" y="2605"/>
                </a:lnTo>
                <a:lnTo>
                  <a:pt x="6964" y="2605"/>
                </a:lnTo>
                <a:cubicBezTo>
                  <a:pt x="6965" y="2606"/>
                  <a:pt x="6966" y="2607"/>
                  <a:pt x="6966" y="2608"/>
                </a:cubicBezTo>
                <a:cubicBezTo>
                  <a:pt x="6966" y="2608"/>
                  <a:pt x="6966" y="2609"/>
                  <a:pt x="6965" y="2610"/>
                </a:cubicBezTo>
                <a:cubicBezTo>
                  <a:pt x="6965" y="2610"/>
                  <a:pt x="6964" y="2612"/>
                  <a:pt x="6963" y="2614"/>
                </a:cubicBezTo>
                <a:cubicBezTo>
                  <a:pt x="6963" y="2614"/>
                  <a:pt x="6964" y="2615"/>
                  <a:pt x="6964" y="2617"/>
                </a:cubicBezTo>
                <a:cubicBezTo>
                  <a:pt x="6964" y="2618"/>
                  <a:pt x="6964" y="2620"/>
                  <a:pt x="6964" y="2621"/>
                </a:cubicBezTo>
                <a:cubicBezTo>
                  <a:pt x="6964" y="2621"/>
                  <a:pt x="6964" y="2622"/>
                  <a:pt x="6964" y="2623"/>
                </a:cubicBezTo>
                <a:cubicBezTo>
                  <a:pt x="6963" y="2624"/>
                  <a:pt x="6963" y="2625"/>
                  <a:pt x="6963" y="2625"/>
                </a:cubicBezTo>
                <a:cubicBezTo>
                  <a:pt x="6963" y="2626"/>
                  <a:pt x="6963" y="2627"/>
                  <a:pt x="6964" y="2627"/>
                </a:cubicBezTo>
                <a:cubicBezTo>
                  <a:pt x="6964" y="2628"/>
                  <a:pt x="6964" y="2628"/>
                  <a:pt x="6964" y="2629"/>
                </a:cubicBezTo>
                <a:lnTo>
                  <a:pt x="6966" y="2630"/>
                </a:lnTo>
                <a:lnTo>
                  <a:pt x="6967" y="2629"/>
                </a:lnTo>
                <a:lnTo>
                  <a:pt x="6968" y="2631"/>
                </a:lnTo>
                <a:cubicBezTo>
                  <a:pt x="6967" y="2631"/>
                  <a:pt x="6966" y="2630"/>
                  <a:pt x="6966" y="2630"/>
                </a:cubicBezTo>
                <a:cubicBezTo>
                  <a:pt x="6965" y="2631"/>
                  <a:pt x="6964" y="2631"/>
                  <a:pt x="6964" y="2631"/>
                </a:cubicBezTo>
                <a:cubicBezTo>
                  <a:pt x="6964" y="2631"/>
                  <a:pt x="6964" y="2632"/>
                  <a:pt x="6964" y="2632"/>
                </a:cubicBezTo>
                <a:cubicBezTo>
                  <a:pt x="6964" y="2633"/>
                  <a:pt x="6964" y="2633"/>
                  <a:pt x="6964" y="2634"/>
                </a:cubicBezTo>
                <a:cubicBezTo>
                  <a:pt x="6964" y="2635"/>
                  <a:pt x="6963" y="2635"/>
                  <a:pt x="6963" y="2636"/>
                </a:cubicBezTo>
                <a:cubicBezTo>
                  <a:pt x="6963" y="2636"/>
                  <a:pt x="6963" y="2637"/>
                  <a:pt x="6963" y="2637"/>
                </a:cubicBezTo>
                <a:cubicBezTo>
                  <a:pt x="6962" y="2638"/>
                  <a:pt x="6962" y="2639"/>
                  <a:pt x="6962" y="2639"/>
                </a:cubicBezTo>
                <a:cubicBezTo>
                  <a:pt x="6963" y="2640"/>
                  <a:pt x="6962" y="2642"/>
                  <a:pt x="6962" y="2646"/>
                </a:cubicBezTo>
                <a:cubicBezTo>
                  <a:pt x="6961" y="2650"/>
                  <a:pt x="6960" y="2653"/>
                  <a:pt x="6959" y="2654"/>
                </a:cubicBezTo>
                <a:cubicBezTo>
                  <a:pt x="6959" y="2655"/>
                  <a:pt x="6958" y="2656"/>
                  <a:pt x="6958" y="2657"/>
                </a:cubicBezTo>
                <a:cubicBezTo>
                  <a:pt x="6958" y="2659"/>
                  <a:pt x="6958" y="2661"/>
                  <a:pt x="6957" y="2663"/>
                </a:cubicBezTo>
                <a:cubicBezTo>
                  <a:pt x="6956" y="2665"/>
                  <a:pt x="6955" y="2667"/>
                  <a:pt x="6955" y="2668"/>
                </a:cubicBezTo>
                <a:cubicBezTo>
                  <a:pt x="6955" y="2669"/>
                  <a:pt x="6954" y="2671"/>
                  <a:pt x="6954" y="2673"/>
                </a:cubicBezTo>
                <a:lnTo>
                  <a:pt x="6953" y="2673"/>
                </a:lnTo>
                <a:lnTo>
                  <a:pt x="6953" y="2675"/>
                </a:lnTo>
                <a:cubicBezTo>
                  <a:pt x="6953" y="2676"/>
                  <a:pt x="6953" y="2676"/>
                  <a:pt x="6952" y="2677"/>
                </a:cubicBezTo>
                <a:cubicBezTo>
                  <a:pt x="6952" y="2677"/>
                  <a:pt x="6952" y="2677"/>
                  <a:pt x="6952" y="2678"/>
                </a:cubicBezTo>
                <a:cubicBezTo>
                  <a:pt x="6952" y="2680"/>
                  <a:pt x="6951" y="2681"/>
                  <a:pt x="6950" y="2682"/>
                </a:cubicBezTo>
                <a:cubicBezTo>
                  <a:pt x="6950" y="2683"/>
                  <a:pt x="6949" y="2684"/>
                  <a:pt x="6948" y="2685"/>
                </a:cubicBezTo>
                <a:cubicBezTo>
                  <a:pt x="6948" y="2686"/>
                  <a:pt x="6948" y="2687"/>
                  <a:pt x="6948" y="2687"/>
                </a:cubicBezTo>
                <a:cubicBezTo>
                  <a:pt x="6949" y="2687"/>
                  <a:pt x="6949" y="2688"/>
                  <a:pt x="6948" y="2689"/>
                </a:cubicBezTo>
                <a:cubicBezTo>
                  <a:pt x="6948" y="2690"/>
                  <a:pt x="6948" y="2690"/>
                  <a:pt x="6948" y="2691"/>
                </a:cubicBezTo>
                <a:cubicBezTo>
                  <a:pt x="6947" y="2691"/>
                  <a:pt x="6947" y="2692"/>
                  <a:pt x="6946" y="2692"/>
                </a:cubicBezTo>
                <a:cubicBezTo>
                  <a:pt x="6946" y="2693"/>
                  <a:pt x="6946" y="2694"/>
                  <a:pt x="6946" y="2695"/>
                </a:cubicBezTo>
                <a:cubicBezTo>
                  <a:pt x="6946" y="2696"/>
                  <a:pt x="6945" y="2697"/>
                  <a:pt x="6945" y="2698"/>
                </a:cubicBezTo>
                <a:cubicBezTo>
                  <a:pt x="6944" y="2699"/>
                  <a:pt x="6944" y="2701"/>
                  <a:pt x="6943" y="2702"/>
                </a:cubicBezTo>
                <a:cubicBezTo>
                  <a:pt x="6943" y="2703"/>
                  <a:pt x="6942" y="2705"/>
                  <a:pt x="6942" y="2705"/>
                </a:cubicBezTo>
                <a:cubicBezTo>
                  <a:pt x="6942" y="2706"/>
                  <a:pt x="6941" y="2707"/>
                  <a:pt x="6941" y="2708"/>
                </a:cubicBezTo>
                <a:cubicBezTo>
                  <a:pt x="6941" y="2709"/>
                  <a:pt x="6941" y="2710"/>
                  <a:pt x="6940" y="2711"/>
                </a:cubicBezTo>
                <a:lnTo>
                  <a:pt x="6939" y="2712"/>
                </a:lnTo>
                <a:cubicBezTo>
                  <a:pt x="6938" y="2713"/>
                  <a:pt x="6938" y="2714"/>
                  <a:pt x="6939" y="2716"/>
                </a:cubicBezTo>
                <a:lnTo>
                  <a:pt x="6937" y="2717"/>
                </a:lnTo>
                <a:cubicBezTo>
                  <a:pt x="6937" y="2718"/>
                  <a:pt x="6937" y="2719"/>
                  <a:pt x="6937" y="2720"/>
                </a:cubicBezTo>
                <a:cubicBezTo>
                  <a:pt x="6937" y="2720"/>
                  <a:pt x="6937" y="2721"/>
                  <a:pt x="6936" y="2721"/>
                </a:cubicBezTo>
                <a:cubicBezTo>
                  <a:pt x="6935" y="2721"/>
                  <a:pt x="6934" y="2723"/>
                  <a:pt x="6933" y="2724"/>
                </a:cubicBezTo>
                <a:cubicBezTo>
                  <a:pt x="6933" y="2725"/>
                  <a:pt x="6933" y="2725"/>
                  <a:pt x="6933" y="2726"/>
                </a:cubicBezTo>
                <a:cubicBezTo>
                  <a:pt x="6933" y="2726"/>
                  <a:pt x="6933" y="2726"/>
                  <a:pt x="6933" y="2727"/>
                </a:cubicBezTo>
                <a:cubicBezTo>
                  <a:pt x="6933" y="2727"/>
                  <a:pt x="6932" y="2727"/>
                  <a:pt x="6932" y="2728"/>
                </a:cubicBezTo>
                <a:cubicBezTo>
                  <a:pt x="6932" y="2728"/>
                  <a:pt x="6932" y="2728"/>
                  <a:pt x="6932" y="2729"/>
                </a:cubicBezTo>
                <a:cubicBezTo>
                  <a:pt x="6931" y="2729"/>
                  <a:pt x="6931" y="2729"/>
                  <a:pt x="6931" y="2730"/>
                </a:cubicBezTo>
                <a:lnTo>
                  <a:pt x="6931" y="2731"/>
                </a:lnTo>
                <a:cubicBezTo>
                  <a:pt x="6930" y="2732"/>
                  <a:pt x="6929" y="2733"/>
                  <a:pt x="6929" y="2734"/>
                </a:cubicBezTo>
                <a:lnTo>
                  <a:pt x="6927" y="2734"/>
                </a:lnTo>
                <a:lnTo>
                  <a:pt x="6926" y="2738"/>
                </a:lnTo>
                <a:lnTo>
                  <a:pt x="6927" y="2738"/>
                </a:lnTo>
                <a:cubicBezTo>
                  <a:pt x="6927" y="2739"/>
                  <a:pt x="6926" y="2740"/>
                  <a:pt x="6926" y="2741"/>
                </a:cubicBezTo>
                <a:lnTo>
                  <a:pt x="6925" y="2741"/>
                </a:lnTo>
                <a:lnTo>
                  <a:pt x="6924" y="2743"/>
                </a:lnTo>
                <a:lnTo>
                  <a:pt x="6922" y="2743"/>
                </a:lnTo>
                <a:cubicBezTo>
                  <a:pt x="6922" y="2744"/>
                  <a:pt x="6922" y="2745"/>
                  <a:pt x="6921" y="2747"/>
                </a:cubicBezTo>
                <a:cubicBezTo>
                  <a:pt x="6921" y="2748"/>
                  <a:pt x="6921" y="2749"/>
                  <a:pt x="6920" y="2750"/>
                </a:cubicBezTo>
                <a:cubicBezTo>
                  <a:pt x="6920" y="2750"/>
                  <a:pt x="6919" y="2751"/>
                  <a:pt x="6919" y="2752"/>
                </a:cubicBezTo>
                <a:cubicBezTo>
                  <a:pt x="6919" y="2753"/>
                  <a:pt x="6918" y="2754"/>
                  <a:pt x="6918" y="2755"/>
                </a:cubicBezTo>
                <a:cubicBezTo>
                  <a:pt x="6917" y="2756"/>
                  <a:pt x="6917" y="2757"/>
                  <a:pt x="6916" y="2758"/>
                </a:cubicBezTo>
                <a:cubicBezTo>
                  <a:pt x="6916" y="2760"/>
                  <a:pt x="6916" y="2761"/>
                  <a:pt x="6915" y="2762"/>
                </a:cubicBezTo>
                <a:cubicBezTo>
                  <a:pt x="6915" y="2763"/>
                  <a:pt x="6914" y="2763"/>
                  <a:pt x="6913" y="2764"/>
                </a:cubicBezTo>
                <a:lnTo>
                  <a:pt x="6910" y="2767"/>
                </a:lnTo>
                <a:cubicBezTo>
                  <a:pt x="6910" y="2767"/>
                  <a:pt x="6910" y="2768"/>
                  <a:pt x="6910" y="2768"/>
                </a:cubicBezTo>
                <a:cubicBezTo>
                  <a:pt x="6910" y="2768"/>
                  <a:pt x="6909" y="2770"/>
                  <a:pt x="6908" y="2772"/>
                </a:cubicBezTo>
                <a:cubicBezTo>
                  <a:pt x="6906" y="2774"/>
                  <a:pt x="6905" y="2776"/>
                  <a:pt x="6904" y="2777"/>
                </a:cubicBezTo>
                <a:cubicBezTo>
                  <a:pt x="6903" y="2778"/>
                  <a:pt x="6902" y="2778"/>
                  <a:pt x="6902" y="2779"/>
                </a:cubicBezTo>
                <a:cubicBezTo>
                  <a:pt x="6902" y="2779"/>
                  <a:pt x="6902" y="2779"/>
                  <a:pt x="6902" y="2780"/>
                </a:cubicBezTo>
                <a:lnTo>
                  <a:pt x="6901" y="2780"/>
                </a:lnTo>
                <a:lnTo>
                  <a:pt x="6897" y="2786"/>
                </a:lnTo>
                <a:lnTo>
                  <a:pt x="6895" y="2787"/>
                </a:lnTo>
                <a:lnTo>
                  <a:pt x="6896" y="2788"/>
                </a:lnTo>
                <a:lnTo>
                  <a:pt x="6895" y="2790"/>
                </a:lnTo>
                <a:lnTo>
                  <a:pt x="6893" y="2792"/>
                </a:lnTo>
                <a:lnTo>
                  <a:pt x="6891" y="2795"/>
                </a:lnTo>
                <a:lnTo>
                  <a:pt x="6890" y="2796"/>
                </a:lnTo>
                <a:lnTo>
                  <a:pt x="6889" y="2797"/>
                </a:lnTo>
                <a:lnTo>
                  <a:pt x="6888" y="2799"/>
                </a:lnTo>
                <a:lnTo>
                  <a:pt x="6885" y="2801"/>
                </a:lnTo>
                <a:lnTo>
                  <a:pt x="6882" y="2803"/>
                </a:lnTo>
                <a:lnTo>
                  <a:pt x="6883" y="2803"/>
                </a:lnTo>
                <a:lnTo>
                  <a:pt x="6882" y="2806"/>
                </a:lnTo>
                <a:cubicBezTo>
                  <a:pt x="6880" y="2807"/>
                  <a:pt x="6879" y="2807"/>
                  <a:pt x="6878" y="2806"/>
                </a:cubicBezTo>
                <a:cubicBezTo>
                  <a:pt x="6878" y="2807"/>
                  <a:pt x="6878" y="2807"/>
                  <a:pt x="6878" y="2807"/>
                </a:cubicBezTo>
                <a:cubicBezTo>
                  <a:pt x="6877" y="2807"/>
                  <a:pt x="6877" y="2808"/>
                  <a:pt x="6877" y="2809"/>
                </a:cubicBezTo>
                <a:cubicBezTo>
                  <a:pt x="6877" y="2810"/>
                  <a:pt x="6877" y="2811"/>
                  <a:pt x="6876" y="2812"/>
                </a:cubicBezTo>
                <a:cubicBezTo>
                  <a:pt x="6875" y="2813"/>
                  <a:pt x="6873" y="2815"/>
                  <a:pt x="6871" y="2818"/>
                </a:cubicBezTo>
                <a:lnTo>
                  <a:pt x="6869" y="2819"/>
                </a:lnTo>
                <a:lnTo>
                  <a:pt x="6866" y="2822"/>
                </a:lnTo>
                <a:lnTo>
                  <a:pt x="6865" y="2822"/>
                </a:lnTo>
                <a:lnTo>
                  <a:pt x="6864" y="2822"/>
                </a:lnTo>
                <a:cubicBezTo>
                  <a:pt x="6862" y="2825"/>
                  <a:pt x="6859" y="2828"/>
                  <a:pt x="6857" y="2830"/>
                </a:cubicBezTo>
                <a:lnTo>
                  <a:pt x="6854" y="2832"/>
                </a:lnTo>
                <a:lnTo>
                  <a:pt x="6853" y="2834"/>
                </a:lnTo>
                <a:lnTo>
                  <a:pt x="6852" y="2833"/>
                </a:lnTo>
                <a:lnTo>
                  <a:pt x="6852" y="2834"/>
                </a:lnTo>
                <a:lnTo>
                  <a:pt x="6849" y="2835"/>
                </a:lnTo>
                <a:lnTo>
                  <a:pt x="6847" y="2838"/>
                </a:lnTo>
                <a:lnTo>
                  <a:pt x="6842" y="2840"/>
                </a:lnTo>
                <a:lnTo>
                  <a:pt x="6840" y="2839"/>
                </a:lnTo>
                <a:lnTo>
                  <a:pt x="6839" y="2838"/>
                </a:lnTo>
                <a:cubicBezTo>
                  <a:pt x="6839" y="2838"/>
                  <a:pt x="6837" y="2839"/>
                  <a:pt x="6834" y="2839"/>
                </a:cubicBezTo>
                <a:cubicBezTo>
                  <a:pt x="6831" y="2840"/>
                  <a:pt x="6829" y="2841"/>
                  <a:pt x="6829" y="2841"/>
                </a:cubicBezTo>
                <a:cubicBezTo>
                  <a:pt x="6829" y="2840"/>
                  <a:pt x="6828" y="2840"/>
                  <a:pt x="6827" y="2840"/>
                </a:cubicBezTo>
                <a:lnTo>
                  <a:pt x="6828" y="2839"/>
                </a:lnTo>
                <a:lnTo>
                  <a:pt x="6828" y="2838"/>
                </a:lnTo>
                <a:lnTo>
                  <a:pt x="6826" y="2838"/>
                </a:lnTo>
                <a:lnTo>
                  <a:pt x="6823" y="2835"/>
                </a:lnTo>
                <a:cubicBezTo>
                  <a:pt x="6823" y="2836"/>
                  <a:pt x="6822" y="2836"/>
                  <a:pt x="6822" y="2835"/>
                </a:cubicBezTo>
                <a:lnTo>
                  <a:pt x="6822" y="2835"/>
                </a:lnTo>
                <a:lnTo>
                  <a:pt x="6820" y="2834"/>
                </a:lnTo>
                <a:lnTo>
                  <a:pt x="6819" y="2833"/>
                </a:lnTo>
                <a:lnTo>
                  <a:pt x="6821" y="2831"/>
                </a:lnTo>
                <a:cubicBezTo>
                  <a:pt x="6819" y="2830"/>
                  <a:pt x="6818" y="2830"/>
                  <a:pt x="6817" y="2831"/>
                </a:cubicBezTo>
                <a:cubicBezTo>
                  <a:pt x="6816" y="2830"/>
                  <a:pt x="6816" y="2829"/>
                  <a:pt x="6817" y="2829"/>
                </a:cubicBezTo>
                <a:cubicBezTo>
                  <a:pt x="6815" y="2829"/>
                  <a:pt x="6814" y="2830"/>
                  <a:pt x="6813" y="2829"/>
                </a:cubicBezTo>
                <a:lnTo>
                  <a:pt x="6813" y="2827"/>
                </a:lnTo>
                <a:lnTo>
                  <a:pt x="6814" y="2827"/>
                </a:lnTo>
                <a:lnTo>
                  <a:pt x="6815" y="2826"/>
                </a:lnTo>
                <a:lnTo>
                  <a:pt x="6814" y="2826"/>
                </a:lnTo>
                <a:lnTo>
                  <a:pt x="6813" y="2825"/>
                </a:lnTo>
                <a:lnTo>
                  <a:pt x="6812" y="2825"/>
                </a:lnTo>
                <a:lnTo>
                  <a:pt x="6812" y="2824"/>
                </a:lnTo>
                <a:cubicBezTo>
                  <a:pt x="6811" y="2824"/>
                  <a:pt x="6811" y="2825"/>
                  <a:pt x="6810" y="2825"/>
                </a:cubicBezTo>
                <a:cubicBezTo>
                  <a:pt x="6810" y="2825"/>
                  <a:pt x="6810" y="2825"/>
                  <a:pt x="6809" y="2824"/>
                </a:cubicBezTo>
                <a:cubicBezTo>
                  <a:pt x="6808" y="2824"/>
                  <a:pt x="6807" y="2824"/>
                  <a:pt x="6807" y="2824"/>
                </a:cubicBezTo>
                <a:cubicBezTo>
                  <a:pt x="6806" y="2825"/>
                  <a:pt x="6805" y="2825"/>
                  <a:pt x="6804" y="2826"/>
                </a:cubicBezTo>
                <a:cubicBezTo>
                  <a:pt x="6802" y="2824"/>
                  <a:pt x="6801" y="2823"/>
                  <a:pt x="6800" y="2821"/>
                </a:cubicBezTo>
                <a:lnTo>
                  <a:pt x="6797" y="2821"/>
                </a:lnTo>
                <a:lnTo>
                  <a:pt x="6798" y="2820"/>
                </a:lnTo>
                <a:cubicBezTo>
                  <a:pt x="6798" y="2820"/>
                  <a:pt x="6798" y="2819"/>
                  <a:pt x="6798" y="2818"/>
                </a:cubicBezTo>
                <a:cubicBezTo>
                  <a:pt x="6800" y="2820"/>
                  <a:pt x="6802" y="2821"/>
                  <a:pt x="6804" y="2822"/>
                </a:cubicBezTo>
                <a:cubicBezTo>
                  <a:pt x="6804" y="2821"/>
                  <a:pt x="6804" y="2821"/>
                  <a:pt x="6804" y="2821"/>
                </a:cubicBezTo>
                <a:cubicBezTo>
                  <a:pt x="6804" y="2820"/>
                  <a:pt x="6804" y="2820"/>
                  <a:pt x="6804" y="2820"/>
                </a:cubicBezTo>
                <a:cubicBezTo>
                  <a:pt x="6804" y="2820"/>
                  <a:pt x="6804" y="2819"/>
                  <a:pt x="6803" y="2818"/>
                </a:cubicBezTo>
                <a:lnTo>
                  <a:pt x="6800" y="2816"/>
                </a:lnTo>
                <a:lnTo>
                  <a:pt x="6800" y="2816"/>
                </a:lnTo>
                <a:lnTo>
                  <a:pt x="6800" y="2815"/>
                </a:lnTo>
                <a:lnTo>
                  <a:pt x="6801" y="2813"/>
                </a:lnTo>
                <a:lnTo>
                  <a:pt x="6799" y="2812"/>
                </a:lnTo>
                <a:cubicBezTo>
                  <a:pt x="6796" y="2809"/>
                  <a:pt x="6794" y="2807"/>
                  <a:pt x="6792" y="2804"/>
                </a:cubicBezTo>
                <a:lnTo>
                  <a:pt x="6791" y="2804"/>
                </a:lnTo>
                <a:lnTo>
                  <a:pt x="6791" y="2803"/>
                </a:lnTo>
                <a:cubicBezTo>
                  <a:pt x="6790" y="2803"/>
                  <a:pt x="6789" y="2803"/>
                  <a:pt x="6789" y="2803"/>
                </a:cubicBezTo>
                <a:cubicBezTo>
                  <a:pt x="6789" y="2803"/>
                  <a:pt x="6788" y="2802"/>
                  <a:pt x="6787" y="2801"/>
                </a:cubicBezTo>
                <a:cubicBezTo>
                  <a:pt x="6787" y="2800"/>
                  <a:pt x="6786" y="2800"/>
                  <a:pt x="6785" y="2799"/>
                </a:cubicBezTo>
                <a:cubicBezTo>
                  <a:pt x="6784" y="2799"/>
                  <a:pt x="6783" y="2798"/>
                  <a:pt x="6781" y="2797"/>
                </a:cubicBezTo>
                <a:lnTo>
                  <a:pt x="6781" y="2796"/>
                </a:lnTo>
                <a:lnTo>
                  <a:pt x="6780" y="2796"/>
                </a:lnTo>
                <a:lnTo>
                  <a:pt x="6780" y="2795"/>
                </a:lnTo>
                <a:lnTo>
                  <a:pt x="6781" y="2796"/>
                </a:lnTo>
                <a:lnTo>
                  <a:pt x="6782" y="2795"/>
                </a:lnTo>
                <a:lnTo>
                  <a:pt x="6782" y="2794"/>
                </a:lnTo>
                <a:cubicBezTo>
                  <a:pt x="6779" y="2792"/>
                  <a:pt x="6776" y="2790"/>
                  <a:pt x="6773" y="2788"/>
                </a:cubicBezTo>
                <a:lnTo>
                  <a:pt x="6775" y="2789"/>
                </a:lnTo>
                <a:lnTo>
                  <a:pt x="6777" y="2788"/>
                </a:lnTo>
                <a:lnTo>
                  <a:pt x="6778" y="2787"/>
                </a:lnTo>
                <a:lnTo>
                  <a:pt x="6775" y="2786"/>
                </a:lnTo>
                <a:lnTo>
                  <a:pt x="6771" y="2782"/>
                </a:lnTo>
                <a:cubicBezTo>
                  <a:pt x="6770" y="2782"/>
                  <a:pt x="6770" y="2782"/>
                  <a:pt x="6769" y="2781"/>
                </a:cubicBezTo>
                <a:lnTo>
                  <a:pt x="6767" y="2782"/>
                </a:lnTo>
                <a:lnTo>
                  <a:pt x="6767" y="2781"/>
                </a:lnTo>
                <a:lnTo>
                  <a:pt x="6768" y="2781"/>
                </a:lnTo>
                <a:lnTo>
                  <a:pt x="6769" y="2780"/>
                </a:lnTo>
                <a:lnTo>
                  <a:pt x="6767" y="2779"/>
                </a:lnTo>
                <a:cubicBezTo>
                  <a:pt x="6765" y="2781"/>
                  <a:pt x="6764" y="2783"/>
                  <a:pt x="6763" y="2784"/>
                </a:cubicBezTo>
                <a:lnTo>
                  <a:pt x="6762" y="2785"/>
                </a:lnTo>
                <a:lnTo>
                  <a:pt x="6754" y="2794"/>
                </a:lnTo>
                <a:lnTo>
                  <a:pt x="6753" y="2795"/>
                </a:lnTo>
                <a:lnTo>
                  <a:pt x="6759" y="2786"/>
                </a:lnTo>
                <a:lnTo>
                  <a:pt x="6758" y="2784"/>
                </a:lnTo>
                <a:lnTo>
                  <a:pt x="6758" y="2783"/>
                </a:lnTo>
                <a:lnTo>
                  <a:pt x="6757" y="2782"/>
                </a:lnTo>
                <a:lnTo>
                  <a:pt x="6756" y="2782"/>
                </a:lnTo>
                <a:lnTo>
                  <a:pt x="6754" y="2783"/>
                </a:lnTo>
                <a:lnTo>
                  <a:pt x="6755" y="2784"/>
                </a:lnTo>
                <a:lnTo>
                  <a:pt x="6749" y="2789"/>
                </a:lnTo>
                <a:cubicBezTo>
                  <a:pt x="6749" y="2787"/>
                  <a:pt x="6750" y="2786"/>
                  <a:pt x="6751" y="2784"/>
                </a:cubicBezTo>
                <a:lnTo>
                  <a:pt x="6748" y="2785"/>
                </a:lnTo>
                <a:lnTo>
                  <a:pt x="6745" y="2789"/>
                </a:lnTo>
                <a:lnTo>
                  <a:pt x="6742" y="2792"/>
                </a:lnTo>
                <a:cubicBezTo>
                  <a:pt x="6740" y="2793"/>
                  <a:pt x="6739" y="2795"/>
                  <a:pt x="6738" y="2796"/>
                </a:cubicBezTo>
                <a:lnTo>
                  <a:pt x="6737" y="2796"/>
                </a:lnTo>
                <a:cubicBezTo>
                  <a:pt x="6737" y="2796"/>
                  <a:pt x="6737" y="2797"/>
                  <a:pt x="6737" y="2797"/>
                </a:cubicBezTo>
                <a:cubicBezTo>
                  <a:pt x="6737" y="2797"/>
                  <a:pt x="6737" y="2797"/>
                  <a:pt x="6736" y="2798"/>
                </a:cubicBezTo>
                <a:cubicBezTo>
                  <a:pt x="6736" y="2798"/>
                  <a:pt x="6735" y="2799"/>
                  <a:pt x="6734" y="2799"/>
                </a:cubicBezTo>
                <a:lnTo>
                  <a:pt x="6731" y="2801"/>
                </a:lnTo>
                <a:cubicBezTo>
                  <a:pt x="6729" y="2803"/>
                  <a:pt x="6728" y="2805"/>
                  <a:pt x="6727" y="2807"/>
                </a:cubicBezTo>
                <a:lnTo>
                  <a:pt x="6721" y="2813"/>
                </a:lnTo>
                <a:cubicBezTo>
                  <a:pt x="6721" y="2815"/>
                  <a:pt x="6720" y="2817"/>
                  <a:pt x="6719" y="2818"/>
                </a:cubicBezTo>
                <a:lnTo>
                  <a:pt x="6718" y="2818"/>
                </a:lnTo>
                <a:lnTo>
                  <a:pt x="6720" y="2816"/>
                </a:lnTo>
                <a:lnTo>
                  <a:pt x="6720" y="2814"/>
                </a:lnTo>
                <a:lnTo>
                  <a:pt x="6719" y="2815"/>
                </a:lnTo>
                <a:lnTo>
                  <a:pt x="6718" y="2815"/>
                </a:lnTo>
                <a:lnTo>
                  <a:pt x="6716" y="2818"/>
                </a:lnTo>
                <a:lnTo>
                  <a:pt x="6715" y="2818"/>
                </a:lnTo>
                <a:lnTo>
                  <a:pt x="6715" y="2820"/>
                </a:lnTo>
                <a:cubicBezTo>
                  <a:pt x="6712" y="2821"/>
                  <a:pt x="6710" y="2823"/>
                  <a:pt x="6709" y="2823"/>
                </a:cubicBezTo>
                <a:cubicBezTo>
                  <a:pt x="6708" y="2824"/>
                  <a:pt x="6707" y="2825"/>
                  <a:pt x="6706" y="2826"/>
                </a:cubicBezTo>
                <a:cubicBezTo>
                  <a:pt x="6705" y="2827"/>
                  <a:pt x="6703" y="2828"/>
                  <a:pt x="6701" y="2829"/>
                </a:cubicBezTo>
                <a:cubicBezTo>
                  <a:pt x="6699" y="2830"/>
                  <a:pt x="6697" y="2831"/>
                  <a:pt x="6696" y="2832"/>
                </a:cubicBezTo>
                <a:cubicBezTo>
                  <a:pt x="6695" y="2834"/>
                  <a:pt x="6694" y="2835"/>
                  <a:pt x="6693" y="2835"/>
                </a:cubicBezTo>
                <a:cubicBezTo>
                  <a:pt x="6692" y="2835"/>
                  <a:pt x="6692" y="2835"/>
                  <a:pt x="6691" y="2835"/>
                </a:cubicBezTo>
                <a:cubicBezTo>
                  <a:pt x="6691" y="2835"/>
                  <a:pt x="6690" y="2835"/>
                  <a:pt x="6690" y="2835"/>
                </a:cubicBezTo>
                <a:lnTo>
                  <a:pt x="6690" y="2834"/>
                </a:lnTo>
                <a:lnTo>
                  <a:pt x="6698" y="2825"/>
                </a:lnTo>
                <a:lnTo>
                  <a:pt x="6700" y="2824"/>
                </a:lnTo>
                <a:lnTo>
                  <a:pt x="6699" y="2824"/>
                </a:lnTo>
                <a:lnTo>
                  <a:pt x="6700" y="2822"/>
                </a:lnTo>
                <a:lnTo>
                  <a:pt x="6698" y="2822"/>
                </a:lnTo>
                <a:lnTo>
                  <a:pt x="6697" y="2823"/>
                </a:lnTo>
                <a:lnTo>
                  <a:pt x="6698" y="2824"/>
                </a:lnTo>
                <a:cubicBezTo>
                  <a:pt x="6697" y="2825"/>
                  <a:pt x="6696" y="2826"/>
                  <a:pt x="6696" y="2826"/>
                </a:cubicBezTo>
                <a:cubicBezTo>
                  <a:pt x="6695" y="2827"/>
                  <a:pt x="6695" y="2827"/>
                  <a:pt x="6694" y="2827"/>
                </a:cubicBezTo>
                <a:cubicBezTo>
                  <a:pt x="6693" y="2827"/>
                  <a:pt x="6692" y="2827"/>
                  <a:pt x="6691" y="2828"/>
                </a:cubicBezTo>
                <a:cubicBezTo>
                  <a:pt x="6690" y="2829"/>
                  <a:pt x="6689" y="2830"/>
                  <a:pt x="6686" y="2832"/>
                </a:cubicBezTo>
                <a:lnTo>
                  <a:pt x="6684" y="2833"/>
                </a:lnTo>
                <a:lnTo>
                  <a:pt x="6684" y="2833"/>
                </a:lnTo>
                <a:cubicBezTo>
                  <a:pt x="6684" y="2834"/>
                  <a:pt x="6683" y="2834"/>
                  <a:pt x="6683" y="2835"/>
                </a:cubicBezTo>
                <a:cubicBezTo>
                  <a:pt x="6682" y="2836"/>
                  <a:pt x="6680" y="2837"/>
                  <a:pt x="6679" y="2838"/>
                </a:cubicBezTo>
                <a:lnTo>
                  <a:pt x="6679" y="2836"/>
                </a:lnTo>
                <a:cubicBezTo>
                  <a:pt x="6678" y="2838"/>
                  <a:pt x="6677" y="2838"/>
                  <a:pt x="6676" y="2839"/>
                </a:cubicBezTo>
                <a:cubicBezTo>
                  <a:pt x="6676" y="2839"/>
                  <a:pt x="6675" y="2839"/>
                  <a:pt x="6674" y="2839"/>
                </a:cubicBezTo>
                <a:cubicBezTo>
                  <a:pt x="6674" y="2840"/>
                  <a:pt x="6673" y="2840"/>
                  <a:pt x="6672" y="2840"/>
                </a:cubicBezTo>
                <a:cubicBezTo>
                  <a:pt x="6672" y="2841"/>
                  <a:pt x="6671" y="2841"/>
                  <a:pt x="6670" y="2842"/>
                </a:cubicBezTo>
                <a:lnTo>
                  <a:pt x="6670" y="2841"/>
                </a:lnTo>
                <a:lnTo>
                  <a:pt x="6670" y="2841"/>
                </a:lnTo>
                <a:cubicBezTo>
                  <a:pt x="6675" y="2839"/>
                  <a:pt x="6678" y="2837"/>
                  <a:pt x="6682" y="2834"/>
                </a:cubicBezTo>
                <a:lnTo>
                  <a:pt x="6682" y="2833"/>
                </a:lnTo>
                <a:lnTo>
                  <a:pt x="6684" y="2832"/>
                </a:lnTo>
                <a:cubicBezTo>
                  <a:pt x="6684" y="2831"/>
                  <a:pt x="6684" y="2830"/>
                  <a:pt x="6684" y="2829"/>
                </a:cubicBezTo>
                <a:lnTo>
                  <a:pt x="6681" y="2832"/>
                </a:lnTo>
                <a:lnTo>
                  <a:pt x="6680" y="2830"/>
                </a:lnTo>
                <a:lnTo>
                  <a:pt x="6678" y="2832"/>
                </a:lnTo>
                <a:lnTo>
                  <a:pt x="6677" y="2833"/>
                </a:lnTo>
                <a:cubicBezTo>
                  <a:pt x="6677" y="2833"/>
                  <a:pt x="6676" y="2834"/>
                  <a:pt x="6676" y="2833"/>
                </a:cubicBezTo>
                <a:cubicBezTo>
                  <a:pt x="6676" y="2833"/>
                  <a:pt x="6675" y="2833"/>
                  <a:pt x="6674" y="2834"/>
                </a:cubicBezTo>
                <a:cubicBezTo>
                  <a:pt x="6674" y="2834"/>
                  <a:pt x="6672" y="2835"/>
                  <a:pt x="6670" y="2836"/>
                </a:cubicBezTo>
                <a:lnTo>
                  <a:pt x="6669" y="2836"/>
                </a:lnTo>
                <a:cubicBezTo>
                  <a:pt x="6669" y="2837"/>
                  <a:pt x="6668" y="2838"/>
                  <a:pt x="6667" y="2839"/>
                </a:cubicBezTo>
                <a:lnTo>
                  <a:pt x="6666" y="2839"/>
                </a:lnTo>
                <a:lnTo>
                  <a:pt x="6665" y="2840"/>
                </a:lnTo>
                <a:lnTo>
                  <a:pt x="6661" y="2841"/>
                </a:lnTo>
                <a:lnTo>
                  <a:pt x="6660" y="2843"/>
                </a:lnTo>
                <a:cubicBezTo>
                  <a:pt x="6660" y="2843"/>
                  <a:pt x="6660" y="2843"/>
                  <a:pt x="6659" y="2844"/>
                </a:cubicBezTo>
                <a:cubicBezTo>
                  <a:pt x="6658" y="2845"/>
                  <a:pt x="6657" y="2845"/>
                  <a:pt x="6656" y="2845"/>
                </a:cubicBezTo>
                <a:cubicBezTo>
                  <a:pt x="6656" y="2845"/>
                  <a:pt x="6655" y="2845"/>
                  <a:pt x="6654" y="2846"/>
                </a:cubicBezTo>
                <a:cubicBezTo>
                  <a:pt x="6654" y="2847"/>
                  <a:pt x="6653" y="2848"/>
                  <a:pt x="6651" y="2849"/>
                </a:cubicBezTo>
                <a:cubicBezTo>
                  <a:pt x="6648" y="2849"/>
                  <a:pt x="6647" y="2850"/>
                  <a:pt x="6646" y="2851"/>
                </a:cubicBezTo>
                <a:cubicBezTo>
                  <a:pt x="6644" y="2851"/>
                  <a:pt x="6643" y="2852"/>
                  <a:pt x="6643" y="2852"/>
                </a:cubicBezTo>
                <a:cubicBezTo>
                  <a:pt x="6642" y="2852"/>
                  <a:pt x="6642" y="2852"/>
                  <a:pt x="6641" y="2853"/>
                </a:cubicBezTo>
                <a:lnTo>
                  <a:pt x="6640" y="2852"/>
                </a:lnTo>
                <a:lnTo>
                  <a:pt x="6639" y="2853"/>
                </a:lnTo>
                <a:lnTo>
                  <a:pt x="6638" y="2853"/>
                </a:lnTo>
                <a:cubicBezTo>
                  <a:pt x="6637" y="2853"/>
                  <a:pt x="6637" y="2854"/>
                  <a:pt x="6636" y="2854"/>
                </a:cubicBezTo>
                <a:cubicBezTo>
                  <a:pt x="6636" y="2855"/>
                  <a:pt x="6635" y="2855"/>
                  <a:pt x="6635" y="2855"/>
                </a:cubicBezTo>
                <a:cubicBezTo>
                  <a:pt x="6634" y="2855"/>
                  <a:pt x="6633" y="2856"/>
                  <a:pt x="6633" y="2856"/>
                </a:cubicBezTo>
                <a:cubicBezTo>
                  <a:pt x="6632" y="2856"/>
                  <a:pt x="6631" y="2857"/>
                  <a:pt x="6630" y="2857"/>
                </a:cubicBezTo>
                <a:cubicBezTo>
                  <a:pt x="6629" y="2858"/>
                  <a:pt x="6628" y="2858"/>
                  <a:pt x="6626" y="2859"/>
                </a:cubicBezTo>
                <a:lnTo>
                  <a:pt x="6626" y="2860"/>
                </a:lnTo>
                <a:cubicBezTo>
                  <a:pt x="6625" y="2860"/>
                  <a:pt x="6625" y="2860"/>
                  <a:pt x="6625" y="2860"/>
                </a:cubicBezTo>
                <a:cubicBezTo>
                  <a:pt x="6625" y="2860"/>
                  <a:pt x="6624" y="2860"/>
                  <a:pt x="6624" y="2860"/>
                </a:cubicBezTo>
                <a:cubicBezTo>
                  <a:pt x="6624" y="2860"/>
                  <a:pt x="6623" y="2860"/>
                  <a:pt x="6623" y="2861"/>
                </a:cubicBezTo>
                <a:cubicBezTo>
                  <a:pt x="6622" y="2861"/>
                  <a:pt x="6621" y="2862"/>
                  <a:pt x="6619" y="2863"/>
                </a:cubicBezTo>
                <a:lnTo>
                  <a:pt x="6618" y="2862"/>
                </a:lnTo>
                <a:lnTo>
                  <a:pt x="6617" y="2863"/>
                </a:lnTo>
                <a:lnTo>
                  <a:pt x="6618" y="2864"/>
                </a:lnTo>
                <a:cubicBezTo>
                  <a:pt x="6617" y="2864"/>
                  <a:pt x="6616" y="2865"/>
                  <a:pt x="6616" y="2865"/>
                </a:cubicBezTo>
                <a:cubicBezTo>
                  <a:pt x="6615" y="2865"/>
                  <a:pt x="6614" y="2865"/>
                  <a:pt x="6613" y="2866"/>
                </a:cubicBezTo>
                <a:cubicBezTo>
                  <a:pt x="6613" y="2866"/>
                  <a:pt x="6612" y="2867"/>
                  <a:pt x="6612" y="2867"/>
                </a:cubicBezTo>
                <a:lnTo>
                  <a:pt x="6611" y="2868"/>
                </a:lnTo>
                <a:cubicBezTo>
                  <a:pt x="6610" y="2868"/>
                  <a:pt x="6609" y="2869"/>
                  <a:pt x="6609" y="2869"/>
                </a:cubicBezTo>
                <a:cubicBezTo>
                  <a:pt x="6608" y="2869"/>
                  <a:pt x="6608" y="2869"/>
                  <a:pt x="6608" y="2869"/>
                </a:cubicBezTo>
                <a:cubicBezTo>
                  <a:pt x="6607" y="2869"/>
                  <a:pt x="6607" y="2870"/>
                  <a:pt x="6607" y="2870"/>
                </a:cubicBezTo>
                <a:cubicBezTo>
                  <a:pt x="6606" y="2870"/>
                  <a:pt x="6606" y="2871"/>
                  <a:pt x="6605" y="2871"/>
                </a:cubicBezTo>
                <a:cubicBezTo>
                  <a:pt x="6604" y="2871"/>
                  <a:pt x="6602" y="2871"/>
                  <a:pt x="6600" y="2872"/>
                </a:cubicBezTo>
                <a:lnTo>
                  <a:pt x="6602" y="2873"/>
                </a:lnTo>
                <a:lnTo>
                  <a:pt x="6600" y="2873"/>
                </a:lnTo>
                <a:lnTo>
                  <a:pt x="6599" y="2873"/>
                </a:lnTo>
                <a:lnTo>
                  <a:pt x="6598" y="2875"/>
                </a:lnTo>
                <a:cubicBezTo>
                  <a:pt x="6597" y="2876"/>
                  <a:pt x="6597" y="2876"/>
                  <a:pt x="6596" y="2875"/>
                </a:cubicBezTo>
                <a:lnTo>
                  <a:pt x="6596" y="2877"/>
                </a:lnTo>
                <a:cubicBezTo>
                  <a:pt x="6595" y="2877"/>
                  <a:pt x="6595" y="2877"/>
                  <a:pt x="6594" y="2877"/>
                </a:cubicBezTo>
                <a:cubicBezTo>
                  <a:pt x="6594" y="2877"/>
                  <a:pt x="6593" y="2878"/>
                  <a:pt x="6593" y="2878"/>
                </a:cubicBezTo>
                <a:cubicBezTo>
                  <a:pt x="6592" y="2879"/>
                  <a:pt x="6591" y="2880"/>
                  <a:pt x="6589" y="2881"/>
                </a:cubicBezTo>
                <a:lnTo>
                  <a:pt x="6588" y="2882"/>
                </a:lnTo>
                <a:cubicBezTo>
                  <a:pt x="6586" y="2883"/>
                  <a:pt x="6585" y="2883"/>
                  <a:pt x="6584" y="2883"/>
                </a:cubicBezTo>
                <a:cubicBezTo>
                  <a:pt x="6583" y="2884"/>
                  <a:pt x="6583" y="2884"/>
                  <a:pt x="6582" y="2885"/>
                </a:cubicBezTo>
                <a:cubicBezTo>
                  <a:pt x="6582" y="2886"/>
                  <a:pt x="6581" y="2886"/>
                  <a:pt x="6580" y="2886"/>
                </a:cubicBezTo>
                <a:cubicBezTo>
                  <a:pt x="6580" y="2886"/>
                  <a:pt x="6577" y="2888"/>
                  <a:pt x="6572" y="2891"/>
                </a:cubicBezTo>
                <a:cubicBezTo>
                  <a:pt x="6567" y="2895"/>
                  <a:pt x="6562" y="2898"/>
                  <a:pt x="6559" y="2901"/>
                </a:cubicBezTo>
                <a:cubicBezTo>
                  <a:pt x="6556" y="2903"/>
                  <a:pt x="6552" y="2907"/>
                  <a:pt x="6546" y="2911"/>
                </a:cubicBezTo>
                <a:lnTo>
                  <a:pt x="6547" y="2910"/>
                </a:lnTo>
                <a:cubicBezTo>
                  <a:pt x="6553" y="2905"/>
                  <a:pt x="6558" y="2901"/>
                  <a:pt x="6562" y="2898"/>
                </a:cubicBezTo>
                <a:cubicBezTo>
                  <a:pt x="6565" y="2895"/>
                  <a:pt x="6573" y="2889"/>
                  <a:pt x="6584" y="2881"/>
                </a:cubicBezTo>
                <a:cubicBezTo>
                  <a:pt x="6595" y="2873"/>
                  <a:pt x="6601" y="2869"/>
                  <a:pt x="6602" y="2868"/>
                </a:cubicBezTo>
                <a:cubicBezTo>
                  <a:pt x="6604" y="2868"/>
                  <a:pt x="6605" y="2867"/>
                  <a:pt x="6606" y="2866"/>
                </a:cubicBezTo>
                <a:lnTo>
                  <a:pt x="6605" y="2864"/>
                </a:lnTo>
                <a:lnTo>
                  <a:pt x="6604" y="2866"/>
                </a:lnTo>
                <a:cubicBezTo>
                  <a:pt x="6602" y="2867"/>
                  <a:pt x="6600" y="2868"/>
                  <a:pt x="6598" y="2869"/>
                </a:cubicBezTo>
                <a:lnTo>
                  <a:pt x="6598" y="2868"/>
                </a:lnTo>
                <a:lnTo>
                  <a:pt x="6597" y="2869"/>
                </a:lnTo>
                <a:lnTo>
                  <a:pt x="6593" y="2871"/>
                </a:lnTo>
                <a:lnTo>
                  <a:pt x="6592" y="2869"/>
                </a:lnTo>
                <a:lnTo>
                  <a:pt x="6590" y="2872"/>
                </a:lnTo>
                <a:cubicBezTo>
                  <a:pt x="6589" y="2871"/>
                  <a:pt x="6588" y="2871"/>
                  <a:pt x="6588" y="2872"/>
                </a:cubicBezTo>
                <a:lnTo>
                  <a:pt x="6589" y="2872"/>
                </a:lnTo>
                <a:lnTo>
                  <a:pt x="6587" y="2875"/>
                </a:lnTo>
                <a:lnTo>
                  <a:pt x="6586" y="2875"/>
                </a:lnTo>
                <a:lnTo>
                  <a:pt x="6588" y="2873"/>
                </a:lnTo>
                <a:lnTo>
                  <a:pt x="6587" y="2872"/>
                </a:lnTo>
                <a:cubicBezTo>
                  <a:pt x="6586" y="2873"/>
                  <a:pt x="6585" y="2873"/>
                  <a:pt x="6584" y="2873"/>
                </a:cubicBezTo>
                <a:lnTo>
                  <a:pt x="6584" y="2875"/>
                </a:lnTo>
                <a:cubicBezTo>
                  <a:pt x="6583" y="2875"/>
                  <a:pt x="6583" y="2875"/>
                  <a:pt x="6583" y="2875"/>
                </a:cubicBezTo>
                <a:cubicBezTo>
                  <a:pt x="6582" y="2876"/>
                  <a:pt x="6582" y="2876"/>
                  <a:pt x="6581" y="2877"/>
                </a:cubicBezTo>
                <a:cubicBezTo>
                  <a:pt x="6580" y="2877"/>
                  <a:pt x="6579" y="2879"/>
                  <a:pt x="6576" y="2881"/>
                </a:cubicBezTo>
                <a:lnTo>
                  <a:pt x="6575" y="2883"/>
                </a:lnTo>
                <a:lnTo>
                  <a:pt x="6574" y="2883"/>
                </a:lnTo>
                <a:lnTo>
                  <a:pt x="6577" y="2880"/>
                </a:lnTo>
                <a:cubicBezTo>
                  <a:pt x="6579" y="2878"/>
                  <a:pt x="6580" y="2876"/>
                  <a:pt x="6582" y="2874"/>
                </a:cubicBezTo>
                <a:lnTo>
                  <a:pt x="6581" y="2873"/>
                </a:lnTo>
                <a:lnTo>
                  <a:pt x="6579" y="2875"/>
                </a:lnTo>
                <a:lnTo>
                  <a:pt x="6580" y="2876"/>
                </a:lnTo>
                <a:lnTo>
                  <a:pt x="6580" y="2877"/>
                </a:lnTo>
                <a:lnTo>
                  <a:pt x="6579" y="2875"/>
                </a:lnTo>
                <a:lnTo>
                  <a:pt x="6576" y="2877"/>
                </a:lnTo>
                <a:lnTo>
                  <a:pt x="6578" y="2877"/>
                </a:lnTo>
                <a:lnTo>
                  <a:pt x="6576" y="2880"/>
                </a:lnTo>
                <a:lnTo>
                  <a:pt x="6575" y="2880"/>
                </a:lnTo>
                <a:cubicBezTo>
                  <a:pt x="6574" y="2880"/>
                  <a:pt x="6573" y="2881"/>
                  <a:pt x="6571" y="2881"/>
                </a:cubicBezTo>
                <a:lnTo>
                  <a:pt x="6574" y="2879"/>
                </a:lnTo>
                <a:cubicBezTo>
                  <a:pt x="6573" y="2879"/>
                  <a:pt x="6572" y="2879"/>
                  <a:pt x="6571" y="2878"/>
                </a:cubicBezTo>
                <a:lnTo>
                  <a:pt x="6571" y="2881"/>
                </a:lnTo>
                <a:lnTo>
                  <a:pt x="6570" y="2881"/>
                </a:lnTo>
                <a:cubicBezTo>
                  <a:pt x="6569" y="2881"/>
                  <a:pt x="6568" y="2882"/>
                  <a:pt x="6567" y="2883"/>
                </a:cubicBezTo>
                <a:lnTo>
                  <a:pt x="6566" y="2883"/>
                </a:lnTo>
                <a:lnTo>
                  <a:pt x="6566" y="2885"/>
                </a:lnTo>
                <a:lnTo>
                  <a:pt x="6563" y="2886"/>
                </a:lnTo>
                <a:lnTo>
                  <a:pt x="6563" y="2886"/>
                </a:lnTo>
                <a:lnTo>
                  <a:pt x="6562" y="2886"/>
                </a:lnTo>
                <a:cubicBezTo>
                  <a:pt x="6560" y="2888"/>
                  <a:pt x="6559" y="2890"/>
                  <a:pt x="6557" y="2892"/>
                </a:cubicBezTo>
                <a:lnTo>
                  <a:pt x="6556" y="2892"/>
                </a:lnTo>
                <a:lnTo>
                  <a:pt x="6556" y="2893"/>
                </a:lnTo>
                <a:lnTo>
                  <a:pt x="6551" y="2897"/>
                </a:lnTo>
                <a:cubicBezTo>
                  <a:pt x="6552" y="2896"/>
                  <a:pt x="6553" y="2895"/>
                  <a:pt x="6555" y="2893"/>
                </a:cubicBezTo>
                <a:lnTo>
                  <a:pt x="6560" y="2889"/>
                </a:lnTo>
                <a:lnTo>
                  <a:pt x="6561" y="2887"/>
                </a:lnTo>
                <a:lnTo>
                  <a:pt x="6582" y="2868"/>
                </a:lnTo>
                <a:lnTo>
                  <a:pt x="6587" y="2864"/>
                </a:lnTo>
                <a:lnTo>
                  <a:pt x="6588" y="2864"/>
                </a:lnTo>
                <a:lnTo>
                  <a:pt x="6594" y="2858"/>
                </a:lnTo>
                <a:lnTo>
                  <a:pt x="6598" y="2855"/>
                </a:lnTo>
                <a:lnTo>
                  <a:pt x="6597" y="2854"/>
                </a:lnTo>
                <a:lnTo>
                  <a:pt x="6595" y="2855"/>
                </a:lnTo>
                <a:lnTo>
                  <a:pt x="6600" y="2852"/>
                </a:lnTo>
                <a:lnTo>
                  <a:pt x="6602" y="2852"/>
                </a:lnTo>
                <a:cubicBezTo>
                  <a:pt x="6602" y="2850"/>
                  <a:pt x="6602" y="2850"/>
                  <a:pt x="6603" y="2849"/>
                </a:cubicBezTo>
                <a:cubicBezTo>
                  <a:pt x="6607" y="2846"/>
                  <a:pt x="6611" y="2843"/>
                  <a:pt x="6615" y="2840"/>
                </a:cubicBezTo>
                <a:lnTo>
                  <a:pt x="6617" y="2838"/>
                </a:lnTo>
                <a:cubicBezTo>
                  <a:pt x="6618" y="2838"/>
                  <a:pt x="6618" y="2838"/>
                  <a:pt x="6618" y="2838"/>
                </a:cubicBezTo>
                <a:cubicBezTo>
                  <a:pt x="6618" y="2838"/>
                  <a:pt x="6620" y="2836"/>
                  <a:pt x="6623" y="2834"/>
                </a:cubicBezTo>
                <a:cubicBezTo>
                  <a:pt x="6625" y="2832"/>
                  <a:pt x="6629" y="2829"/>
                  <a:pt x="6633" y="2825"/>
                </a:cubicBezTo>
                <a:lnTo>
                  <a:pt x="6636" y="2822"/>
                </a:lnTo>
                <a:lnTo>
                  <a:pt x="6649" y="2812"/>
                </a:lnTo>
                <a:lnTo>
                  <a:pt x="6651" y="2808"/>
                </a:lnTo>
                <a:cubicBezTo>
                  <a:pt x="6652" y="2808"/>
                  <a:pt x="6652" y="2808"/>
                  <a:pt x="6653" y="2808"/>
                </a:cubicBezTo>
                <a:cubicBezTo>
                  <a:pt x="6653" y="2808"/>
                  <a:pt x="6662" y="2799"/>
                  <a:pt x="6679" y="2782"/>
                </a:cubicBezTo>
                <a:cubicBezTo>
                  <a:pt x="6696" y="2762"/>
                  <a:pt x="6707" y="2749"/>
                  <a:pt x="6712" y="2743"/>
                </a:cubicBezTo>
                <a:cubicBezTo>
                  <a:pt x="6717" y="2737"/>
                  <a:pt x="6720" y="2733"/>
                  <a:pt x="6721" y="2732"/>
                </a:cubicBezTo>
                <a:cubicBezTo>
                  <a:pt x="6722" y="2731"/>
                  <a:pt x="6723" y="2730"/>
                  <a:pt x="6723" y="2729"/>
                </a:cubicBezTo>
                <a:cubicBezTo>
                  <a:pt x="6723" y="2728"/>
                  <a:pt x="6724" y="2726"/>
                  <a:pt x="6725" y="2724"/>
                </a:cubicBezTo>
                <a:cubicBezTo>
                  <a:pt x="6723" y="2721"/>
                  <a:pt x="6721" y="2718"/>
                  <a:pt x="6719" y="2714"/>
                </a:cubicBezTo>
                <a:lnTo>
                  <a:pt x="6717" y="2717"/>
                </a:lnTo>
                <a:lnTo>
                  <a:pt x="6715" y="2713"/>
                </a:lnTo>
                <a:cubicBezTo>
                  <a:pt x="6716" y="2712"/>
                  <a:pt x="6716" y="2711"/>
                  <a:pt x="6716" y="2710"/>
                </a:cubicBezTo>
                <a:lnTo>
                  <a:pt x="6715" y="2709"/>
                </a:lnTo>
                <a:lnTo>
                  <a:pt x="6715" y="2708"/>
                </a:lnTo>
                <a:lnTo>
                  <a:pt x="6712" y="2709"/>
                </a:lnTo>
                <a:lnTo>
                  <a:pt x="6713" y="2708"/>
                </a:lnTo>
                <a:lnTo>
                  <a:pt x="6712" y="2707"/>
                </a:lnTo>
                <a:cubicBezTo>
                  <a:pt x="6711" y="2708"/>
                  <a:pt x="6710" y="2709"/>
                  <a:pt x="6710" y="2710"/>
                </a:cubicBezTo>
                <a:lnTo>
                  <a:pt x="6706" y="2712"/>
                </a:lnTo>
                <a:cubicBezTo>
                  <a:pt x="6703" y="2717"/>
                  <a:pt x="6699" y="2720"/>
                  <a:pt x="6696" y="2724"/>
                </a:cubicBezTo>
                <a:lnTo>
                  <a:pt x="6693" y="2724"/>
                </a:lnTo>
                <a:cubicBezTo>
                  <a:pt x="6693" y="2725"/>
                  <a:pt x="6692" y="2726"/>
                  <a:pt x="6692" y="2727"/>
                </a:cubicBezTo>
                <a:lnTo>
                  <a:pt x="6692" y="2726"/>
                </a:lnTo>
                <a:cubicBezTo>
                  <a:pt x="6691" y="2724"/>
                  <a:pt x="6690" y="2723"/>
                  <a:pt x="6690" y="2720"/>
                </a:cubicBezTo>
                <a:lnTo>
                  <a:pt x="6689" y="2720"/>
                </a:lnTo>
                <a:lnTo>
                  <a:pt x="6687" y="2721"/>
                </a:lnTo>
                <a:lnTo>
                  <a:pt x="6686" y="2724"/>
                </a:lnTo>
                <a:lnTo>
                  <a:pt x="6684" y="2723"/>
                </a:lnTo>
                <a:lnTo>
                  <a:pt x="6681" y="2728"/>
                </a:lnTo>
                <a:lnTo>
                  <a:pt x="6681" y="2727"/>
                </a:lnTo>
                <a:lnTo>
                  <a:pt x="6679" y="2727"/>
                </a:lnTo>
                <a:cubicBezTo>
                  <a:pt x="6679" y="2728"/>
                  <a:pt x="6679" y="2728"/>
                  <a:pt x="6679" y="2729"/>
                </a:cubicBezTo>
                <a:cubicBezTo>
                  <a:pt x="6678" y="2730"/>
                  <a:pt x="6678" y="2730"/>
                  <a:pt x="6678" y="2731"/>
                </a:cubicBezTo>
                <a:lnTo>
                  <a:pt x="6675" y="2732"/>
                </a:lnTo>
                <a:lnTo>
                  <a:pt x="6675" y="2733"/>
                </a:lnTo>
                <a:lnTo>
                  <a:pt x="6673" y="2732"/>
                </a:lnTo>
                <a:lnTo>
                  <a:pt x="6673" y="2733"/>
                </a:lnTo>
                <a:lnTo>
                  <a:pt x="6671" y="2733"/>
                </a:lnTo>
                <a:lnTo>
                  <a:pt x="6671" y="2736"/>
                </a:lnTo>
                <a:lnTo>
                  <a:pt x="6675" y="2734"/>
                </a:lnTo>
                <a:lnTo>
                  <a:pt x="6675" y="2736"/>
                </a:lnTo>
                <a:lnTo>
                  <a:pt x="6672" y="2736"/>
                </a:lnTo>
                <a:lnTo>
                  <a:pt x="6672" y="2736"/>
                </a:lnTo>
                <a:lnTo>
                  <a:pt x="6670" y="2736"/>
                </a:lnTo>
                <a:lnTo>
                  <a:pt x="6669" y="2734"/>
                </a:lnTo>
                <a:lnTo>
                  <a:pt x="6668" y="2736"/>
                </a:lnTo>
                <a:lnTo>
                  <a:pt x="6667" y="2736"/>
                </a:lnTo>
                <a:lnTo>
                  <a:pt x="6668" y="2737"/>
                </a:lnTo>
                <a:lnTo>
                  <a:pt x="6670" y="2738"/>
                </a:lnTo>
                <a:lnTo>
                  <a:pt x="6667" y="2740"/>
                </a:lnTo>
                <a:lnTo>
                  <a:pt x="6667" y="2738"/>
                </a:lnTo>
                <a:lnTo>
                  <a:pt x="6665" y="2738"/>
                </a:lnTo>
                <a:lnTo>
                  <a:pt x="6666" y="2741"/>
                </a:lnTo>
                <a:lnTo>
                  <a:pt x="6665" y="2742"/>
                </a:lnTo>
                <a:lnTo>
                  <a:pt x="6664" y="2743"/>
                </a:lnTo>
                <a:lnTo>
                  <a:pt x="6663" y="2742"/>
                </a:lnTo>
                <a:lnTo>
                  <a:pt x="6661" y="2742"/>
                </a:lnTo>
                <a:lnTo>
                  <a:pt x="6661" y="2745"/>
                </a:lnTo>
                <a:lnTo>
                  <a:pt x="6663" y="2745"/>
                </a:lnTo>
                <a:lnTo>
                  <a:pt x="6663" y="2746"/>
                </a:lnTo>
                <a:cubicBezTo>
                  <a:pt x="6661" y="2746"/>
                  <a:pt x="6659" y="2747"/>
                  <a:pt x="6658" y="2747"/>
                </a:cubicBezTo>
                <a:lnTo>
                  <a:pt x="6658" y="2748"/>
                </a:lnTo>
                <a:lnTo>
                  <a:pt x="6660" y="2749"/>
                </a:lnTo>
                <a:lnTo>
                  <a:pt x="6659" y="2750"/>
                </a:lnTo>
                <a:lnTo>
                  <a:pt x="6658" y="2752"/>
                </a:lnTo>
                <a:lnTo>
                  <a:pt x="6654" y="2752"/>
                </a:lnTo>
                <a:cubicBezTo>
                  <a:pt x="6654" y="2753"/>
                  <a:pt x="6654" y="2753"/>
                  <a:pt x="6654" y="2753"/>
                </a:cubicBezTo>
                <a:cubicBezTo>
                  <a:pt x="6654" y="2753"/>
                  <a:pt x="6654" y="2754"/>
                  <a:pt x="6653" y="2754"/>
                </a:cubicBezTo>
                <a:cubicBezTo>
                  <a:pt x="6653" y="2754"/>
                  <a:pt x="6653" y="2755"/>
                  <a:pt x="6653" y="2755"/>
                </a:cubicBezTo>
                <a:cubicBezTo>
                  <a:pt x="6653" y="2756"/>
                  <a:pt x="6653" y="2756"/>
                  <a:pt x="6653" y="2757"/>
                </a:cubicBezTo>
                <a:lnTo>
                  <a:pt x="6649" y="2757"/>
                </a:lnTo>
                <a:lnTo>
                  <a:pt x="6650" y="2758"/>
                </a:lnTo>
                <a:cubicBezTo>
                  <a:pt x="6650" y="2759"/>
                  <a:pt x="6650" y="2760"/>
                  <a:pt x="6650" y="2760"/>
                </a:cubicBezTo>
                <a:lnTo>
                  <a:pt x="6647" y="2760"/>
                </a:lnTo>
                <a:lnTo>
                  <a:pt x="6647" y="2761"/>
                </a:lnTo>
                <a:cubicBezTo>
                  <a:pt x="6646" y="2762"/>
                  <a:pt x="6645" y="2762"/>
                  <a:pt x="6644" y="2762"/>
                </a:cubicBezTo>
                <a:lnTo>
                  <a:pt x="6644" y="2762"/>
                </a:lnTo>
                <a:lnTo>
                  <a:pt x="6643" y="2763"/>
                </a:lnTo>
                <a:lnTo>
                  <a:pt x="6643" y="2764"/>
                </a:lnTo>
                <a:cubicBezTo>
                  <a:pt x="6645" y="2764"/>
                  <a:pt x="6647" y="2764"/>
                  <a:pt x="6648" y="2762"/>
                </a:cubicBezTo>
                <a:cubicBezTo>
                  <a:pt x="6648" y="2764"/>
                  <a:pt x="6647" y="2764"/>
                  <a:pt x="6646" y="2765"/>
                </a:cubicBezTo>
                <a:lnTo>
                  <a:pt x="6645" y="2764"/>
                </a:lnTo>
                <a:lnTo>
                  <a:pt x="6644" y="2765"/>
                </a:lnTo>
                <a:lnTo>
                  <a:pt x="6643" y="2766"/>
                </a:lnTo>
                <a:lnTo>
                  <a:pt x="6641" y="2768"/>
                </a:lnTo>
                <a:lnTo>
                  <a:pt x="6640" y="2767"/>
                </a:lnTo>
                <a:cubicBezTo>
                  <a:pt x="6639" y="2768"/>
                  <a:pt x="6639" y="2768"/>
                  <a:pt x="6638" y="2768"/>
                </a:cubicBezTo>
                <a:lnTo>
                  <a:pt x="6639" y="2769"/>
                </a:lnTo>
                <a:lnTo>
                  <a:pt x="6636" y="2770"/>
                </a:lnTo>
                <a:lnTo>
                  <a:pt x="6639" y="2771"/>
                </a:lnTo>
                <a:lnTo>
                  <a:pt x="6639" y="2772"/>
                </a:lnTo>
                <a:lnTo>
                  <a:pt x="6637" y="2771"/>
                </a:lnTo>
                <a:lnTo>
                  <a:pt x="6635" y="2771"/>
                </a:lnTo>
                <a:lnTo>
                  <a:pt x="6637" y="2768"/>
                </a:lnTo>
                <a:lnTo>
                  <a:pt x="6636" y="2767"/>
                </a:lnTo>
                <a:lnTo>
                  <a:pt x="6632" y="2771"/>
                </a:lnTo>
                <a:lnTo>
                  <a:pt x="6632" y="2772"/>
                </a:lnTo>
                <a:lnTo>
                  <a:pt x="6633" y="2771"/>
                </a:lnTo>
                <a:lnTo>
                  <a:pt x="6633" y="2774"/>
                </a:lnTo>
                <a:lnTo>
                  <a:pt x="6632" y="2775"/>
                </a:lnTo>
                <a:lnTo>
                  <a:pt x="6631" y="2774"/>
                </a:lnTo>
                <a:lnTo>
                  <a:pt x="6632" y="2773"/>
                </a:lnTo>
                <a:lnTo>
                  <a:pt x="6631" y="2771"/>
                </a:lnTo>
                <a:lnTo>
                  <a:pt x="6629" y="2773"/>
                </a:lnTo>
                <a:lnTo>
                  <a:pt x="6628" y="2774"/>
                </a:lnTo>
                <a:lnTo>
                  <a:pt x="6628" y="2775"/>
                </a:lnTo>
                <a:lnTo>
                  <a:pt x="6629" y="2775"/>
                </a:lnTo>
                <a:lnTo>
                  <a:pt x="6632" y="2777"/>
                </a:lnTo>
                <a:lnTo>
                  <a:pt x="6630" y="2777"/>
                </a:lnTo>
                <a:lnTo>
                  <a:pt x="6629" y="2779"/>
                </a:lnTo>
                <a:lnTo>
                  <a:pt x="6628" y="2779"/>
                </a:lnTo>
                <a:lnTo>
                  <a:pt x="6627" y="2781"/>
                </a:lnTo>
                <a:lnTo>
                  <a:pt x="6628" y="2782"/>
                </a:lnTo>
                <a:cubicBezTo>
                  <a:pt x="6628" y="2783"/>
                  <a:pt x="6627" y="2783"/>
                  <a:pt x="6627" y="2783"/>
                </a:cubicBezTo>
                <a:cubicBezTo>
                  <a:pt x="6626" y="2784"/>
                  <a:pt x="6626" y="2784"/>
                  <a:pt x="6626" y="2784"/>
                </a:cubicBezTo>
                <a:cubicBezTo>
                  <a:pt x="6626" y="2785"/>
                  <a:pt x="6626" y="2785"/>
                  <a:pt x="6626" y="2785"/>
                </a:cubicBezTo>
                <a:cubicBezTo>
                  <a:pt x="6626" y="2783"/>
                  <a:pt x="6626" y="2781"/>
                  <a:pt x="6626" y="2778"/>
                </a:cubicBezTo>
                <a:lnTo>
                  <a:pt x="6624" y="2779"/>
                </a:lnTo>
                <a:lnTo>
                  <a:pt x="6623" y="2778"/>
                </a:lnTo>
                <a:lnTo>
                  <a:pt x="6622" y="2779"/>
                </a:lnTo>
                <a:lnTo>
                  <a:pt x="6622" y="2778"/>
                </a:lnTo>
                <a:lnTo>
                  <a:pt x="6620" y="2780"/>
                </a:lnTo>
                <a:lnTo>
                  <a:pt x="6620" y="2778"/>
                </a:lnTo>
                <a:lnTo>
                  <a:pt x="6619" y="2779"/>
                </a:lnTo>
                <a:lnTo>
                  <a:pt x="6619" y="2780"/>
                </a:lnTo>
                <a:lnTo>
                  <a:pt x="6617" y="2780"/>
                </a:lnTo>
                <a:lnTo>
                  <a:pt x="6617" y="2781"/>
                </a:lnTo>
                <a:lnTo>
                  <a:pt x="6618" y="2781"/>
                </a:lnTo>
                <a:lnTo>
                  <a:pt x="6617" y="2783"/>
                </a:lnTo>
                <a:lnTo>
                  <a:pt x="6614" y="2782"/>
                </a:lnTo>
                <a:lnTo>
                  <a:pt x="6614" y="2783"/>
                </a:lnTo>
                <a:lnTo>
                  <a:pt x="6615" y="2783"/>
                </a:lnTo>
                <a:cubicBezTo>
                  <a:pt x="6612" y="2785"/>
                  <a:pt x="6610" y="2787"/>
                  <a:pt x="6608" y="2789"/>
                </a:cubicBezTo>
                <a:cubicBezTo>
                  <a:pt x="6611" y="2791"/>
                  <a:pt x="6615" y="2792"/>
                  <a:pt x="6618" y="2791"/>
                </a:cubicBezTo>
                <a:lnTo>
                  <a:pt x="6620" y="2788"/>
                </a:lnTo>
                <a:lnTo>
                  <a:pt x="6621" y="2789"/>
                </a:lnTo>
                <a:lnTo>
                  <a:pt x="6620" y="2790"/>
                </a:lnTo>
                <a:lnTo>
                  <a:pt x="6622" y="2789"/>
                </a:lnTo>
                <a:cubicBezTo>
                  <a:pt x="6622" y="2790"/>
                  <a:pt x="6622" y="2791"/>
                  <a:pt x="6621" y="2791"/>
                </a:cubicBezTo>
                <a:cubicBezTo>
                  <a:pt x="6621" y="2791"/>
                  <a:pt x="6619" y="2791"/>
                  <a:pt x="6617" y="2792"/>
                </a:cubicBezTo>
                <a:cubicBezTo>
                  <a:pt x="6615" y="2792"/>
                  <a:pt x="6613" y="2793"/>
                  <a:pt x="6612" y="2793"/>
                </a:cubicBezTo>
                <a:cubicBezTo>
                  <a:pt x="6611" y="2793"/>
                  <a:pt x="6610" y="2793"/>
                  <a:pt x="6608" y="2792"/>
                </a:cubicBezTo>
                <a:lnTo>
                  <a:pt x="6608" y="2791"/>
                </a:lnTo>
                <a:lnTo>
                  <a:pt x="6607" y="2791"/>
                </a:lnTo>
                <a:lnTo>
                  <a:pt x="6607" y="2786"/>
                </a:lnTo>
                <a:cubicBezTo>
                  <a:pt x="6608" y="2786"/>
                  <a:pt x="6609" y="2785"/>
                  <a:pt x="6610" y="2785"/>
                </a:cubicBezTo>
                <a:lnTo>
                  <a:pt x="6609" y="2784"/>
                </a:lnTo>
                <a:lnTo>
                  <a:pt x="6611" y="2784"/>
                </a:lnTo>
                <a:lnTo>
                  <a:pt x="6612" y="2782"/>
                </a:lnTo>
                <a:lnTo>
                  <a:pt x="6613" y="2779"/>
                </a:lnTo>
                <a:lnTo>
                  <a:pt x="6614" y="2779"/>
                </a:lnTo>
                <a:lnTo>
                  <a:pt x="6614" y="2780"/>
                </a:lnTo>
                <a:lnTo>
                  <a:pt x="6617" y="2779"/>
                </a:lnTo>
                <a:lnTo>
                  <a:pt x="6617" y="2778"/>
                </a:lnTo>
                <a:lnTo>
                  <a:pt x="6618" y="2778"/>
                </a:lnTo>
                <a:cubicBezTo>
                  <a:pt x="6617" y="2777"/>
                  <a:pt x="6617" y="2776"/>
                  <a:pt x="6618" y="2775"/>
                </a:cubicBezTo>
                <a:lnTo>
                  <a:pt x="6615" y="2775"/>
                </a:lnTo>
                <a:lnTo>
                  <a:pt x="6614" y="2774"/>
                </a:lnTo>
                <a:lnTo>
                  <a:pt x="6614" y="2774"/>
                </a:lnTo>
                <a:lnTo>
                  <a:pt x="6614" y="2773"/>
                </a:lnTo>
                <a:cubicBezTo>
                  <a:pt x="6613" y="2773"/>
                  <a:pt x="6613" y="2772"/>
                  <a:pt x="6612" y="2772"/>
                </a:cubicBezTo>
                <a:cubicBezTo>
                  <a:pt x="6612" y="2772"/>
                  <a:pt x="6611" y="2772"/>
                  <a:pt x="6611" y="2772"/>
                </a:cubicBezTo>
                <a:cubicBezTo>
                  <a:pt x="6611" y="2772"/>
                  <a:pt x="6610" y="2773"/>
                  <a:pt x="6609" y="2774"/>
                </a:cubicBezTo>
                <a:lnTo>
                  <a:pt x="6609" y="2771"/>
                </a:lnTo>
                <a:lnTo>
                  <a:pt x="6608" y="2771"/>
                </a:lnTo>
                <a:lnTo>
                  <a:pt x="6608" y="2769"/>
                </a:lnTo>
                <a:lnTo>
                  <a:pt x="6608" y="2769"/>
                </a:lnTo>
                <a:lnTo>
                  <a:pt x="6608" y="2768"/>
                </a:lnTo>
                <a:lnTo>
                  <a:pt x="6609" y="2765"/>
                </a:lnTo>
                <a:lnTo>
                  <a:pt x="6608" y="2765"/>
                </a:lnTo>
                <a:lnTo>
                  <a:pt x="6609" y="2764"/>
                </a:lnTo>
                <a:lnTo>
                  <a:pt x="6609" y="2764"/>
                </a:lnTo>
                <a:lnTo>
                  <a:pt x="6608" y="2764"/>
                </a:lnTo>
                <a:cubicBezTo>
                  <a:pt x="6608" y="2763"/>
                  <a:pt x="6608" y="2762"/>
                  <a:pt x="6609" y="2762"/>
                </a:cubicBezTo>
                <a:cubicBezTo>
                  <a:pt x="6609" y="2762"/>
                  <a:pt x="6609" y="2761"/>
                  <a:pt x="6609" y="2761"/>
                </a:cubicBezTo>
                <a:cubicBezTo>
                  <a:pt x="6608" y="2760"/>
                  <a:pt x="6608" y="2758"/>
                  <a:pt x="6608" y="2757"/>
                </a:cubicBezTo>
                <a:cubicBezTo>
                  <a:pt x="6608" y="2756"/>
                  <a:pt x="6608" y="2755"/>
                  <a:pt x="6608" y="2754"/>
                </a:cubicBezTo>
                <a:cubicBezTo>
                  <a:pt x="6608" y="2753"/>
                  <a:pt x="6607" y="2752"/>
                  <a:pt x="6605" y="2751"/>
                </a:cubicBezTo>
                <a:cubicBezTo>
                  <a:pt x="6604" y="2750"/>
                  <a:pt x="6603" y="2749"/>
                  <a:pt x="6603" y="2748"/>
                </a:cubicBezTo>
                <a:cubicBezTo>
                  <a:pt x="6603" y="2748"/>
                  <a:pt x="6603" y="2747"/>
                  <a:pt x="6604" y="2747"/>
                </a:cubicBezTo>
                <a:cubicBezTo>
                  <a:pt x="6604" y="2746"/>
                  <a:pt x="6605" y="2746"/>
                  <a:pt x="6605" y="2745"/>
                </a:cubicBezTo>
                <a:lnTo>
                  <a:pt x="6608" y="2746"/>
                </a:lnTo>
                <a:lnTo>
                  <a:pt x="6610" y="2748"/>
                </a:lnTo>
                <a:lnTo>
                  <a:pt x="6614" y="2748"/>
                </a:lnTo>
                <a:cubicBezTo>
                  <a:pt x="6614" y="2747"/>
                  <a:pt x="6614" y="2746"/>
                  <a:pt x="6614" y="2746"/>
                </a:cubicBezTo>
                <a:cubicBezTo>
                  <a:pt x="6614" y="2745"/>
                  <a:pt x="6614" y="2745"/>
                  <a:pt x="6614" y="2744"/>
                </a:cubicBezTo>
                <a:cubicBezTo>
                  <a:pt x="6614" y="2743"/>
                  <a:pt x="6615" y="2742"/>
                  <a:pt x="6615" y="2741"/>
                </a:cubicBezTo>
                <a:cubicBezTo>
                  <a:pt x="6615" y="2740"/>
                  <a:pt x="6615" y="2739"/>
                  <a:pt x="6614" y="2739"/>
                </a:cubicBezTo>
                <a:cubicBezTo>
                  <a:pt x="6614" y="2738"/>
                  <a:pt x="6613" y="2737"/>
                  <a:pt x="6612" y="2736"/>
                </a:cubicBezTo>
                <a:lnTo>
                  <a:pt x="6614" y="2736"/>
                </a:lnTo>
                <a:lnTo>
                  <a:pt x="6613" y="2737"/>
                </a:lnTo>
                <a:lnTo>
                  <a:pt x="6614" y="2737"/>
                </a:lnTo>
                <a:lnTo>
                  <a:pt x="6614" y="2734"/>
                </a:lnTo>
                <a:lnTo>
                  <a:pt x="6617" y="2733"/>
                </a:lnTo>
                <a:lnTo>
                  <a:pt x="6614" y="2730"/>
                </a:lnTo>
                <a:lnTo>
                  <a:pt x="6615" y="2728"/>
                </a:lnTo>
                <a:cubicBezTo>
                  <a:pt x="6614" y="2726"/>
                  <a:pt x="6613" y="2725"/>
                  <a:pt x="6614" y="2723"/>
                </a:cubicBezTo>
                <a:cubicBezTo>
                  <a:pt x="6615" y="2723"/>
                  <a:pt x="6615" y="2723"/>
                  <a:pt x="6616" y="2723"/>
                </a:cubicBezTo>
                <a:cubicBezTo>
                  <a:pt x="6616" y="2723"/>
                  <a:pt x="6616" y="2723"/>
                  <a:pt x="6617" y="2722"/>
                </a:cubicBezTo>
                <a:cubicBezTo>
                  <a:pt x="6617" y="2722"/>
                  <a:pt x="6617" y="2722"/>
                  <a:pt x="6618" y="2722"/>
                </a:cubicBezTo>
                <a:cubicBezTo>
                  <a:pt x="6618" y="2723"/>
                  <a:pt x="6618" y="2723"/>
                  <a:pt x="6619" y="2723"/>
                </a:cubicBezTo>
                <a:cubicBezTo>
                  <a:pt x="6619" y="2723"/>
                  <a:pt x="6620" y="2723"/>
                  <a:pt x="6620" y="2722"/>
                </a:cubicBezTo>
                <a:cubicBezTo>
                  <a:pt x="6620" y="2722"/>
                  <a:pt x="6620" y="2722"/>
                  <a:pt x="6621" y="2722"/>
                </a:cubicBezTo>
                <a:cubicBezTo>
                  <a:pt x="6622" y="2722"/>
                  <a:pt x="6623" y="2722"/>
                  <a:pt x="6624" y="2722"/>
                </a:cubicBezTo>
                <a:lnTo>
                  <a:pt x="6624" y="2716"/>
                </a:lnTo>
                <a:cubicBezTo>
                  <a:pt x="6625" y="2715"/>
                  <a:pt x="6627" y="2714"/>
                  <a:pt x="6627" y="2714"/>
                </a:cubicBezTo>
                <a:cubicBezTo>
                  <a:pt x="6628" y="2713"/>
                  <a:pt x="6629" y="2714"/>
                  <a:pt x="6631" y="2714"/>
                </a:cubicBezTo>
                <a:cubicBezTo>
                  <a:pt x="6633" y="2715"/>
                  <a:pt x="6634" y="2715"/>
                  <a:pt x="6635" y="2714"/>
                </a:cubicBezTo>
                <a:cubicBezTo>
                  <a:pt x="6636" y="2713"/>
                  <a:pt x="6637" y="2712"/>
                  <a:pt x="6639" y="2711"/>
                </a:cubicBezTo>
                <a:cubicBezTo>
                  <a:pt x="6640" y="2711"/>
                  <a:pt x="6641" y="2710"/>
                  <a:pt x="6642" y="2709"/>
                </a:cubicBezTo>
                <a:cubicBezTo>
                  <a:pt x="6644" y="2708"/>
                  <a:pt x="6646" y="2706"/>
                  <a:pt x="6649" y="2704"/>
                </a:cubicBezTo>
                <a:cubicBezTo>
                  <a:pt x="6662" y="2690"/>
                  <a:pt x="6676" y="2675"/>
                  <a:pt x="6689" y="2659"/>
                </a:cubicBezTo>
                <a:cubicBezTo>
                  <a:pt x="6687" y="2658"/>
                  <a:pt x="6687" y="2657"/>
                  <a:pt x="6689" y="2656"/>
                </a:cubicBezTo>
                <a:lnTo>
                  <a:pt x="6687" y="2654"/>
                </a:lnTo>
                <a:lnTo>
                  <a:pt x="6684" y="2655"/>
                </a:lnTo>
                <a:lnTo>
                  <a:pt x="6679" y="2650"/>
                </a:lnTo>
                <a:cubicBezTo>
                  <a:pt x="6679" y="2650"/>
                  <a:pt x="6679" y="2650"/>
                  <a:pt x="6679" y="2649"/>
                </a:cubicBezTo>
                <a:cubicBezTo>
                  <a:pt x="6678" y="2649"/>
                  <a:pt x="6678" y="2648"/>
                  <a:pt x="6678" y="2648"/>
                </a:cubicBezTo>
                <a:cubicBezTo>
                  <a:pt x="6677" y="2647"/>
                  <a:pt x="6677" y="2646"/>
                  <a:pt x="6677" y="2644"/>
                </a:cubicBezTo>
                <a:cubicBezTo>
                  <a:pt x="6676" y="2642"/>
                  <a:pt x="6676" y="2640"/>
                  <a:pt x="6675" y="2639"/>
                </a:cubicBezTo>
                <a:cubicBezTo>
                  <a:pt x="6673" y="2640"/>
                  <a:pt x="6671" y="2639"/>
                  <a:pt x="6669" y="2638"/>
                </a:cubicBezTo>
                <a:lnTo>
                  <a:pt x="6668" y="2640"/>
                </a:lnTo>
                <a:lnTo>
                  <a:pt x="6668" y="2641"/>
                </a:lnTo>
                <a:lnTo>
                  <a:pt x="6667" y="2640"/>
                </a:lnTo>
                <a:lnTo>
                  <a:pt x="6665" y="2641"/>
                </a:lnTo>
                <a:lnTo>
                  <a:pt x="6665" y="2643"/>
                </a:lnTo>
                <a:lnTo>
                  <a:pt x="6659" y="2647"/>
                </a:lnTo>
                <a:cubicBezTo>
                  <a:pt x="6657" y="2648"/>
                  <a:pt x="6656" y="2649"/>
                  <a:pt x="6656" y="2649"/>
                </a:cubicBezTo>
                <a:cubicBezTo>
                  <a:pt x="6655" y="2650"/>
                  <a:pt x="6655" y="2650"/>
                  <a:pt x="6655" y="2650"/>
                </a:cubicBezTo>
                <a:cubicBezTo>
                  <a:pt x="6655" y="2651"/>
                  <a:pt x="6655" y="2651"/>
                  <a:pt x="6655" y="2652"/>
                </a:cubicBezTo>
                <a:lnTo>
                  <a:pt x="6651" y="2654"/>
                </a:lnTo>
                <a:lnTo>
                  <a:pt x="6650" y="2657"/>
                </a:lnTo>
                <a:lnTo>
                  <a:pt x="6647" y="2659"/>
                </a:lnTo>
                <a:lnTo>
                  <a:pt x="6646" y="2658"/>
                </a:lnTo>
                <a:lnTo>
                  <a:pt x="6646" y="2659"/>
                </a:lnTo>
                <a:lnTo>
                  <a:pt x="6642" y="2661"/>
                </a:lnTo>
                <a:lnTo>
                  <a:pt x="6642" y="2663"/>
                </a:lnTo>
                <a:lnTo>
                  <a:pt x="6641" y="2663"/>
                </a:lnTo>
                <a:lnTo>
                  <a:pt x="6638" y="2666"/>
                </a:lnTo>
                <a:lnTo>
                  <a:pt x="6639" y="2666"/>
                </a:lnTo>
                <a:lnTo>
                  <a:pt x="6639" y="2668"/>
                </a:lnTo>
                <a:lnTo>
                  <a:pt x="6639" y="2668"/>
                </a:lnTo>
                <a:lnTo>
                  <a:pt x="6637" y="2670"/>
                </a:lnTo>
                <a:lnTo>
                  <a:pt x="6636" y="2671"/>
                </a:lnTo>
                <a:lnTo>
                  <a:pt x="6639" y="2668"/>
                </a:lnTo>
                <a:lnTo>
                  <a:pt x="6638" y="2666"/>
                </a:lnTo>
                <a:lnTo>
                  <a:pt x="6636" y="2667"/>
                </a:lnTo>
                <a:lnTo>
                  <a:pt x="6636" y="2668"/>
                </a:lnTo>
                <a:lnTo>
                  <a:pt x="6637" y="2667"/>
                </a:lnTo>
                <a:lnTo>
                  <a:pt x="6637" y="2668"/>
                </a:lnTo>
                <a:lnTo>
                  <a:pt x="6632" y="2673"/>
                </a:lnTo>
                <a:lnTo>
                  <a:pt x="6631" y="2672"/>
                </a:lnTo>
                <a:lnTo>
                  <a:pt x="6627" y="2675"/>
                </a:lnTo>
                <a:lnTo>
                  <a:pt x="6626" y="2676"/>
                </a:lnTo>
                <a:cubicBezTo>
                  <a:pt x="6627" y="2676"/>
                  <a:pt x="6627" y="2676"/>
                  <a:pt x="6627" y="2676"/>
                </a:cubicBezTo>
                <a:cubicBezTo>
                  <a:pt x="6628" y="2676"/>
                  <a:pt x="6628" y="2676"/>
                  <a:pt x="6629" y="2676"/>
                </a:cubicBezTo>
                <a:cubicBezTo>
                  <a:pt x="6629" y="2675"/>
                  <a:pt x="6630" y="2675"/>
                  <a:pt x="6632" y="2674"/>
                </a:cubicBezTo>
                <a:lnTo>
                  <a:pt x="6635" y="2672"/>
                </a:lnTo>
                <a:lnTo>
                  <a:pt x="6635" y="2673"/>
                </a:lnTo>
                <a:cubicBezTo>
                  <a:pt x="6632" y="2675"/>
                  <a:pt x="6630" y="2676"/>
                  <a:pt x="6629" y="2677"/>
                </a:cubicBezTo>
                <a:cubicBezTo>
                  <a:pt x="6627" y="2678"/>
                  <a:pt x="6625" y="2680"/>
                  <a:pt x="6623" y="2682"/>
                </a:cubicBezTo>
                <a:cubicBezTo>
                  <a:pt x="6621" y="2684"/>
                  <a:pt x="6620" y="2685"/>
                  <a:pt x="6619" y="2686"/>
                </a:cubicBezTo>
                <a:cubicBezTo>
                  <a:pt x="6619" y="2686"/>
                  <a:pt x="6619" y="2687"/>
                  <a:pt x="6618" y="2687"/>
                </a:cubicBezTo>
                <a:lnTo>
                  <a:pt x="6617" y="2690"/>
                </a:lnTo>
                <a:cubicBezTo>
                  <a:pt x="6616" y="2690"/>
                  <a:pt x="6616" y="2690"/>
                  <a:pt x="6615" y="2690"/>
                </a:cubicBezTo>
                <a:cubicBezTo>
                  <a:pt x="6615" y="2690"/>
                  <a:pt x="6613" y="2691"/>
                  <a:pt x="6611" y="2694"/>
                </a:cubicBezTo>
                <a:cubicBezTo>
                  <a:pt x="6609" y="2696"/>
                  <a:pt x="6607" y="2698"/>
                  <a:pt x="6607" y="2698"/>
                </a:cubicBezTo>
                <a:lnTo>
                  <a:pt x="6602" y="2704"/>
                </a:lnTo>
                <a:lnTo>
                  <a:pt x="6599" y="2705"/>
                </a:lnTo>
                <a:cubicBezTo>
                  <a:pt x="6600" y="2705"/>
                  <a:pt x="6600" y="2706"/>
                  <a:pt x="6599" y="2706"/>
                </a:cubicBezTo>
                <a:cubicBezTo>
                  <a:pt x="6599" y="2706"/>
                  <a:pt x="6598" y="2707"/>
                  <a:pt x="6598" y="2708"/>
                </a:cubicBezTo>
                <a:cubicBezTo>
                  <a:pt x="6597" y="2709"/>
                  <a:pt x="6597" y="2709"/>
                  <a:pt x="6597" y="2710"/>
                </a:cubicBezTo>
                <a:cubicBezTo>
                  <a:pt x="6597" y="2710"/>
                  <a:pt x="6596" y="2711"/>
                  <a:pt x="6596" y="2711"/>
                </a:cubicBezTo>
                <a:lnTo>
                  <a:pt x="6596" y="2710"/>
                </a:lnTo>
                <a:lnTo>
                  <a:pt x="6596" y="2709"/>
                </a:lnTo>
                <a:lnTo>
                  <a:pt x="6595" y="2711"/>
                </a:lnTo>
                <a:lnTo>
                  <a:pt x="6595" y="2712"/>
                </a:lnTo>
                <a:lnTo>
                  <a:pt x="6594" y="2713"/>
                </a:lnTo>
                <a:cubicBezTo>
                  <a:pt x="6593" y="2715"/>
                  <a:pt x="6592" y="2716"/>
                  <a:pt x="6591" y="2717"/>
                </a:cubicBezTo>
                <a:lnTo>
                  <a:pt x="6590" y="2718"/>
                </a:lnTo>
                <a:cubicBezTo>
                  <a:pt x="6589" y="2718"/>
                  <a:pt x="6589" y="2719"/>
                  <a:pt x="6589" y="2719"/>
                </a:cubicBezTo>
                <a:cubicBezTo>
                  <a:pt x="6589" y="2720"/>
                  <a:pt x="6588" y="2720"/>
                  <a:pt x="6588" y="2721"/>
                </a:cubicBezTo>
                <a:cubicBezTo>
                  <a:pt x="6587" y="2721"/>
                  <a:pt x="6586" y="2723"/>
                  <a:pt x="6584" y="2724"/>
                </a:cubicBezTo>
                <a:lnTo>
                  <a:pt x="6585" y="2725"/>
                </a:lnTo>
                <a:lnTo>
                  <a:pt x="6587" y="2723"/>
                </a:lnTo>
                <a:lnTo>
                  <a:pt x="6587" y="2724"/>
                </a:lnTo>
                <a:lnTo>
                  <a:pt x="6588" y="2723"/>
                </a:lnTo>
                <a:lnTo>
                  <a:pt x="6595" y="2718"/>
                </a:lnTo>
                <a:lnTo>
                  <a:pt x="6597" y="2714"/>
                </a:lnTo>
                <a:lnTo>
                  <a:pt x="6599" y="2714"/>
                </a:lnTo>
                <a:lnTo>
                  <a:pt x="6602" y="2712"/>
                </a:lnTo>
                <a:cubicBezTo>
                  <a:pt x="6605" y="2708"/>
                  <a:pt x="6608" y="2705"/>
                  <a:pt x="6610" y="2704"/>
                </a:cubicBezTo>
                <a:cubicBezTo>
                  <a:pt x="6612" y="2702"/>
                  <a:pt x="6613" y="2701"/>
                  <a:pt x="6613" y="2701"/>
                </a:cubicBezTo>
                <a:cubicBezTo>
                  <a:pt x="6614" y="2701"/>
                  <a:pt x="6614" y="2701"/>
                  <a:pt x="6614" y="2701"/>
                </a:cubicBezTo>
                <a:lnTo>
                  <a:pt x="6615" y="2700"/>
                </a:lnTo>
                <a:lnTo>
                  <a:pt x="6617" y="2699"/>
                </a:lnTo>
                <a:lnTo>
                  <a:pt x="6619" y="2696"/>
                </a:lnTo>
                <a:cubicBezTo>
                  <a:pt x="6624" y="2692"/>
                  <a:pt x="6628" y="2689"/>
                  <a:pt x="6630" y="2687"/>
                </a:cubicBezTo>
                <a:cubicBezTo>
                  <a:pt x="6632" y="2685"/>
                  <a:pt x="6634" y="2684"/>
                  <a:pt x="6634" y="2684"/>
                </a:cubicBezTo>
                <a:cubicBezTo>
                  <a:pt x="6635" y="2684"/>
                  <a:pt x="6635" y="2683"/>
                  <a:pt x="6636" y="2683"/>
                </a:cubicBezTo>
                <a:cubicBezTo>
                  <a:pt x="6637" y="2682"/>
                  <a:pt x="6639" y="2681"/>
                  <a:pt x="6640" y="2679"/>
                </a:cubicBezTo>
                <a:cubicBezTo>
                  <a:pt x="6642" y="2678"/>
                  <a:pt x="6643" y="2677"/>
                  <a:pt x="6644" y="2677"/>
                </a:cubicBezTo>
                <a:cubicBezTo>
                  <a:pt x="6645" y="2676"/>
                  <a:pt x="6649" y="2673"/>
                  <a:pt x="6654" y="2668"/>
                </a:cubicBezTo>
                <a:cubicBezTo>
                  <a:pt x="6660" y="2662"/>
                  <a:pt x="6663" y="2659"/>
                  <a:pt x="6663" y="2659"/>
                </a:cubicBezTo>
                <a:cubicBezTo>
                  <a:pt x="6664" y="2659"/>
                  <a:pt x="6664" y="2659"/>
                  <a:pt x="6664" y="2658"/>
                </a:cubicBezTo>
                <a:lnTo>
                  <a:pt x="6661" y="2662"/>
                </a:lnTo>
                <a:lnTo>
                  <a:pt x="6661" y="2662"/>
                </a:lnTo>
                <a:lnTo>
                  <a:pt x="6664" y="2660"/>
                </a:lnTo>
                <a:lnTo>
                  <a:pt x="6659" y="2665"/>
                </a:lnTo>
                <a:lnTo>
                  <a:pt x="6656" y="2667"/>
                </a:lnTo>
                <a:cubicBezTo>
                  <a:pt x="6649" y="2675"/>
                  <a:pt x="6642" y="2683"/>
                  <a:pt x="6635" y="2691"/>
                </a:cubicBezTo>
                <a:lnTo>
                  <a:pt x="6632" y="2694"/>
                </a:lnTo>
                <a:cubicBezTo>
                  <a:pt x="6627" y="2699"/>
                  <a:pt x="6624" y="2702"/>
                  <a:pt x="6622" y="2704"/>
                </a:cubicBezTo>
                <a:cubicBezTo>
                  <a:pt x="6620" y="2706"/>
                  <a:pt x="6619" y="2707"/>
                  <a:pt x="6619" y="2708"/>
                </a:cubicBezTo>
                <a:cubicBezTo>
                  <a:pt x="6618" y="2708"/>
                  <a:pt x="6618" y="2709"/>
                  <a:pt x="6617" y="2710"/>
                </a:cubicBezTo>
                <a:lnTo>
                  <a:pt x="6615" y="2711"/>
                </a:lnTo>
                <a:cubicBezTo>
                  <a:pt x="6614" y="2711"/>
                  <a:pt x="6614" y="2712"/>
                  <a:pt x="6614" y="2713"/>
                </a:cubicBezTo>
                <a:lnTo>
                  <a:pt x="6611" y="2714"/>
                </a:lnTo>
                <a:cubicBezTo>
                  <a:pt x="6611" y="2715"/>
                  <a:pt x="6611" y="2716"/>
                  <a:pt x="6611" y="2717"/>
                </a:cubicBezTo>
                <a:cubicBezTo>
                  <a:pt x="6611" y="2717"/>
                  <a:pt x="6610" y="2717"/>
                  <a:pt x="6609" y="2718"/>
                </a:cubicBezTo>
                <a:cubicBezTo>
                  <a:pt x="6609" y="2719"/>
                  <a:pt x="6608" y="2719"/>
                  <a:pt x="6608" y="2720"/>
                </a:cubicBezTo>
                <a:cubicBezTo>
                  <a:pt x="6607" y="2721"/>
                  <a:pt x="6607" y="2722"/>
                  <a:pt x="6606" y="2723"/>
                </a:cubicBezTo>
                <a:cubicBezTo>
                  <a:pt x="6605" y="2724"/>
                  <a:pt x="6604" y="2725"/>
                  <a:pt x="6604" y="2726"/>
                </a:cubicBezTo>
                <a:lnTo>
                  <a:pt x="6597" y="2732"/>
                </a:lnTo>
                <a:lnTo>
                  <a:pt x="6597" y="2733"/>
                </a:lnTo>
                <a:lnTo>
                  <a:pt x="6598" y="2733"/>
                </a:lnTo>
                <a:lnTo>
                  <a:pt x="6597" y="2734"/>
                </a:lnTo>
                <a:lnTo>
                  <a:pt x="6595" y="2734"/>
                </a:lnTo>
                <a:lnTo>
                  <a:pt x="6596" y="2735"/>
                </a:lnTo>
                <a:lnTo>
                  <a:pt x="6595" y="2737"/>
                </a:lnTo>
                <a:lnTo>
                  <a:pt x="6595" y="2735"/>
                </a:lnTo>
                <a:lnTo>
                  <a:pt x="6594" y="2736"/>
                </a:lnTo>
                <a:lnTo>
                  <a:pt x="6593" y="2737"/>
                </a:lnTo>
                <a:lnTo>
                  <a:pt x="6591" y="2740"/>
                </a:lnTo>
                <a:lnTo>
                  <a:pt x="6591" y="2741"/>
                </a:lnTo>
                <a:lnTo>
                  <a:pt x="6589" y="2740"/>
                </a:lnTo>
                <a:cubicBezTo>
                  <a:pt x="6588" y="2741"/>
                  <a:pt x="6588" y="2742"/>
                  <a:pt x="6588" y="2743"/>
                </a:cubicBezTo>
                <a:lnTo>
                  <a:pt x="6586" y="2743"/>
                </a:lnTo>
                <a:lnTo>
                  <a:pt x="6587" y="2745"/>
                </a:lnTo>
                <a:lnTo>
                  <a:pt x="6585" y="2746"/>
                </a:lnTo>
                <a:lnTo>
                  <a:pt x="6585" y="2745"/>
                </a:lnTo>
                <a:lnTo>
                  <a:pt x="6584" y="2745"/>
                </a:lnTo>
                <a:lnTo>
                  <a:pt x="6584" y="2746"/>
                </a:lnTo>
                <a:lnTo>
                  <a:pt x="6583" y="2747"/>
                </a:lnTo>
                <a:lnTo>
                  <a:pt x="6581" y="2751"/>
                </a:lnTo>
                <a:lnTo>
                  <a:pt x="6580" y="2750"/>
                </a:lnTo>
                <a:cubicBezTo>
                  <a:pt x="6580" y="2751"/>
                  <a:pt x="6579" y="2752"/>
                  <a:pt x="6579" y="2753"/>
                </a:cubicBezTo>
                <a:lnTo>
                  <a:pt x="6578" y="2751"/>
                </a:lnTo>
                <a:lnTo>
                  <a:pt x="6577" y="2751"/>
                </a:lnTo>
                <a:lnTo>
                  <a:pt x="6577" y="2752"/>
                </a:lnTo>
                <a:lnTo>
                  <a:pt x="6577" y="2751"/>
                </a:lnTo>
                <a:lnTo>
                  <a:pt x="6576" y="2751"/>
                </a:lnTo>
                <a:lnTo>
                  <a:pt x="6575" y="2755"/>
                </a:lnTo>
                <a:lnTo>
                  <a:pt x="6574" y="2754"/>
                </a:lnTo>
                <a:lnTo>
                  <a:pt x="6571" y="2757"/>
                </a:lnTo>
                <a:lnTo>
                  <a:pt x="6571" y="2756"/>
                </a:lnTo>
                <a:lnTo>
                  <a:pt x="6570" y="2758"/>
                </a:lnTo>
                <a:lnTo>
                  <a:pt x="6569" y="2757"/>
                </a:lnTo>
                <a:cubicBezTo>
                  <a:pt x="6569" y="2759"/>
                  <a:pt x="6569" y="2759"/>
                  <a:pt x="6569" y="2760"/>
                </a:cubicBezTo>
                <a:cubicBezTo>
                  <a:pt x="6569" y="2760"/>
                  <a:pt x="6568" y="2761"/>
                  <a:pt x="6567" y="2761"/>
                </a:cubicBezTo>
                <a:cubicBezTo>
                  <a:pt x="6567" y="2762"/>
                  <a:pt x="6566" y="2762"/>
                  <a:pt x="6566" y="2762"/>
                </a:cubicBezTo>
                <a:cubicBezTo>
                  <a:pt x="6566" y="2763"/>
                  <a:pt x="6566" y="2763"/>
                  <a:pt x="6566" y="2764"/>
                </a:cubicBezTo>
                <a:lnTo>
                  <a:pt x="6565" y="2764"/>
                </a:lnTo>
                <a:lnTo>
                  <a:pt x="6565" y="2762"/>
                </a:lnTo>
                <a:lnTo>
                  <a:pt x="6563" y="2765"/>
                </a:lnTo>
                <a:lnTo>
                  <a:pt x="6565" y="2765"/>
                </a:lnTo>
                <a:lnTo>
                  <a:pt x="6565" y="2766"/>
                </a:lnTo>
                <a:lnTo>
                  <a:pt x="6564" y="2766"/>
                </a:lnTo>
                <a:lnTo>
                  <a:pt x="6563" y="2768"/>
                </a:lnTo>
                <a:lnTo>
                  <a:pt x="6562" y="2767"/>
                </a:lnTo>
                <a:lnTo>
                  <a:pt x="6562" y="2766"/>
                </a:lnTo>
                <a:cubicBezTo>
                  <a:pt x="6561" y="2767"/>
                  <a:pt x="6561" y="2768"/>
                  <a:pt x="6561" y="2769"/>
                </a:cubicBezTo>
                <a:lnTo>
                  <a:pt x="6560" y="2768"/>
                </a:lnTo>
                <a:lnTo>
                  <a:pt x="6559" y="2768"/>
                </a:lnTo>
                <a:lnTo>
                  <a:pt x="6559" y="2769"/>
                </a:lnTo>
                <a:lnTo>
                  <a:pt x="6558" y="2769"/>
                </a:lnTo>
                <a:cubicBezTo>
                  <a:pt x="6557" y="2770"/>
                  <a:pt x="6555" y="2772"/>
                  <a:pt x="6554" y="2774"/>
                </a:cubicBezTo>
                <a:lnTo>
                  <a:pt x="6555" y="2775"/>
                </a:lnTo>
                <a:lnTo>
                  <a:pt x="6555" y="2775"/>
                </a:lnTo>
                <a:lnTo>
                  <a:pt x="6553" y="2774"/>
                </a:lnTo>
                <a:lnTo>
                  <a:pt x="6552" y="2774"/>
                </a:lnTo>
                <a:lnTo>
                  <a:pt x="6550" y="2779"/>
                </a:lnTo>
                <a:lnTo>
                  <a:pt x="6549" y="2780"/>
                </a:lnTo>
                <a:lnTo>
                  <a:pt x="6547" y="2783"/>
                </a:lnTo>
                <a:lnTo>
                  <a:pt x="6546" y="2783"/>
                </a:lnTo>
                <a:lnTo>
                  <a:pt x="6543" y="2785"/>
                </a:lnTo>
                <a:lnTo>
                  <a:pt x="6542" y="2785"/>
                </a:lnTo>
                <a:lnTo>
                  <a:pt x="6541" y="2787"/>
                </a:lnTo>
                <a:lnTo>
                  <a:pt x="6540" y="2788"/>
                </a:lnTo>
                <a:lnTo>
                  <a:pt x="6537" y="2792"/>
                </a:lnTo>
                <a:lnTo>
                  <a:pt x="6534" y="2794"/>
                </a:lnTo>
                <a:lnTo>
                  <a:pt x="6532" y="2796"/>
                </a:lnTo>
                <a:lnTo>
                  <a:pt x="6530" y="2796"/>
                </a:lnTo>
                <a:lnTo>
                  <a:pt x="6529" y="2797"/>
                </a:lnTo>
                <a:lnTo>
                  <a:pt x="6527" y="2799"/>
                </a:lnTo>
                <a:lnTo>
                  <a:pt x="6525" y="2801"/>
                </a:lnTo>
                <a:lnTo>
                  <a:pt x="6523" y="2803"/>
                </a:lnTo>
                <a:lnTo>
                  <a:pt x="6524" y="2804"/>
                </a:lnTo>
                <a:lnTo>
                  <a:pt x="6527" y="2802"/>
                </a:lnTo>
                <a:lnTo>
                  <a:pt x="6529" y="2800"/>
                </a:lnTo>
                <a:lnTo>
                  <a:pt x="6530" y="2800"/>
                </a:lnTo>
                <a:lnTo>
                  <a:pt x="6531" y="2798"/>
                </a:lnTo>
                <a:lnTo>
                  <a:pt x="6531" y="2800"/>
                </a:lnTo>
                <a:lnTo>
                  <a:pt x="6532" y="2800"/>
                </a:lnTo>
                <a:cubicBezTo>
                  <a:pt x="6532" y="2799"/>
                  <a:pt x="6533" y="2797"/>
                  <a:pt x="6534" y="2796"/>
                </a:cubicBezTo>
                <a:lnTo>
                  <a:pt x="6535" y="2797"/>
                </a:lnTo>
                <a:cubicBezTo>
                  <a:pt x="6535" y="2797"/>
                  <a:pt x="6534" y="2797"/>
                  <a:pt x="6534" y="2798"/>
                </a:cubicBezTo>
                <a:cubicBezTo>
                  <a:pt x="6534" y="2799"/>
                  <a:pt x="6534" y="2799"/>
                  <a:pt x="6534" y="2799"/>
                </a:cubicBezTo>
                <a:cubicBezTo>
                  <a:pt x="6533" y="2799"/>
                  <a:pt x="6533" y="2800"/>
                  <a:pt x="6533" y="2800"/>
                </a:cubicBezTo>
                <a:cubicBezTo>
                  <a:pt x="6533" y="2801"/>
                  <a:pt x="6533" y="2801"/>
                  <a:pt x="6532" y="2802"/>
                </a:cubicBezTo>
                <a:lnTo>
                  <a:pt x="6529" y="2803"/>
                </a:lnTo>
                <a:lnTo>
                  <a:pt x="6529" y="2804"/>
                </a:lnTo>
                <a:cubicBezTo>
                  <a:pt x="6528" y="2805"/>
                  <a:pt x="6527" y="2805"/>
                  <a:pt x="6527" y="2806"/>
                </a:cubicBezTo>
                <a:cubicBezTo>
                  <a:pt x="6526" y="2807"/>
                  <a:pt x="6525" y="2808"/>
                  <a:pt x="6524" y="2808"/>
                </a:cubicBezTo>
                <a:cubicBezTo>
                  <a:pt x="6524" y="2808"/>
                  <a:pt x="6524" y="2808"/>
                  <a:pt x="6524" y="2808"/>
                </a:cubicBezTo>
                <a:cubicBezTo>
                  <a:pt x="6524" y="2807"/>
                  <a:pt x="6524" y="2807"/>
                  <a:pt x="6525" y="2807"/>
                </a:cubicBezTo>
                <a:cubicBezTo>
                  <a:pt x="6525" y="2806"/>
                  <a:pt x="6525" y="2806"/>
                  <a:pt x="6525" y="2806"/>
                </a:cubicBezTo>
                <a:cubicBezTo>
                  <a:pt x="6525" y="2805"/>
                  <a:pt x="6525" y="2805"/>
                  <a:pt x="6525" y="2804"/>
                </a:cubicBezTo>
                <a:lnTo>
                  <a:pt x="6523" y="2807"/>
                </a:lnTo>
                <a:cubicBezTo>
                  <a:pt x="6522" y="2808"/>
                  <a:pt x="6521" y="2809"/>
                  <a:pt x="6520" y="2810"/>
                </a:cubicBezTo>
                <a:lnTo>
                  <a:pt x="6521" y="2810"/>
                </a:lnTo>
                <a:lnTo>
                  <a:pt x="6523" y="2808"/>
                </a:lnTo>
                <a:lnTo>
                  <a:pt x="6523" y="2810"/>
                </a:lnTo>
                <a:lnTo>
                  <a:pt x="6524" y="2810"/>
                </a:lnTo>
                <a:lnTo>
                  <a:pt x="6525" y="2811"/>
                </a:lnTo>
                <a:cubicBezTo>
                  <a:pt x="6524" y="2812"/>
                  <a:pt x="6522" y="2813"/>
                  <a:pt x="6521" y="2815"/>
                </a:cubicBezTo>
                <a:lnTo>
                  <a:pt x="6521" y="2816"/>
                </a:lnTo>
                <a:lnTo>
                  <a:pt x="6520" y="2815"/>
                </a:lnTo>
                <a:lnTo>
                  <a:pt x="6519" y="2817"/>
                </a:lnTo>
                <a:lnTo>
                  <a:pt x="6519" y="2818"/>
                </a:lnTo>
                <a:lnTo>
                  <a:pt x="6518" y="2821"/>
                </a:lnTo>
                <a:lnTo>
                  <a:pt x="6518" y="2822"/>
                </a:lnTo>
                <a:lnTo>
                  <a:pt x="6516" y="2825"/>
                </a:lnTo>
                <a:lnTo>
                  <a:pt x="6515" y="2826"/>
                </a:lnTo>
                <a:lnTo>
                  <a:pt x="6511" y="2823"/>
                </a:lnTo>
                <a:lnTo>
                  <a:pt x="6511" y="2824"/>
                </a:lnTo>
                <a:lnTo>
                  <a:pt x="6511" y="2825"/>
                </a:lnTo>
                <a:lnTo>
                  <a:pt x="6510" y="2826"/>
                </a:lnTo>
                <a:lnTo>
                  <a:pt x="6510" y="2826"/>
                </a:lnTo>
                <a:lnTo>
                  <a:pt x="6506" y="2831"/>
                </a:lnTo>
                <a:cubicBezTo>
                  <a:pt x="6504" y="2834"/>
                  <a:pt x="6501" y="2835"/>
                  <a:pt x="6498" y="2832"/>
                </a:cubicBezTo>
                <a:lnTo>
                  <a:pt x="6500" y="2830"/>
                </a:lnTo>
                <a:lnTo>
                  <a:pt x="6498" y="2829"/>
                </a:lnTo>
                <a:cubicBezTo>
                  <a:pt x="6500" y="2828"/>
                  <a:pt x="6502" y="2828"/>
                  <a:pt x="6503" y="2828"/>
                </a:cubicBezTo>
                <a:lnTo>
                  <a:pt x="6504" y="2826"/>
                </a:lnTo>
                <a:lnTo>
                  <a:pt x="6505" y="2827"/>
                </a:lnTo>
                <a:lnTo>
                  <a:pt x="6506" y="2826"/>
                </a:lnTo>
                <a:lnTo>
                  <a:pt x="6508" y="2824"/>
                </a:lnTo>
                <a:lnTo>
                  <a:pt x="6509" y="2824"/>
                </a:lnTo>
                <a:lnTo>
                  <a:pt x="6510" y="2822"/>
                </a:lnTo>
                <a:cubicBezTo>
                  <a:pt x="6510" y="2822"/>
                  <a:pt x="6509" y="2821"/>
                  <a:pt x="6508" y="2820"/>
                </a:cubicBezTo>
                <a:lnTo>
                  <a:pt x="6508" y="2821"/>
                </a:lnTo>
                <a:lnTo>
                  <a:pt x="6506" y="2822"/>
                </a:lnTo>
                <a:lnTo>
                  <a:pt x="6507" y="2821"/>
                </a:lnTo>
                <a:lnTo>
                  <a:pt x="6507" y="2820"/>
                </a:lnTo>
                <a:lnTo>
                  <a:pt x="6506" y="2820"/>
                </a:lnTo>
                <a:lnTo>
                  <a:pt x="6506" y="2821"/>
                </a:lnTo>
                <a:lnTo>
                  <a:pt x="6505" y="2821"/>
                </a:lnTo>
                <a:lnTo>
                  <a:pt x="6504" y="2820"/>
                </a:lnTo>
                <a:lnTo>
                  <a:pt x="6501" y="2821"/>
                </a:lnTo>
                <a:cubicBezTo>
                  <a:pt x="6501" y="2822"/>
                  <a:pt x="6501" y="2823"/>
                  <a:pt x="6501" y="2824"/>
                </a:cubicBezTo>
                <a:lnTo>
                  <a:pt x="6500" y="2825"/>
                </a:lnTo>
                <a:lnTo>
                  <a:pt x="6500" y="2824"/>
                </a:lnTo>
                <a:lnTo>
                  <a:pt x="6499" y="2825"/>
                </a:lnTo>
                <a:lnTo>
                  <a:pt x="6498" y="2824"/>
                </a:lnTo>
                <a:lnTo>
                  <a:pt x="6497" y="2825"/>
                </a:lnTo>
                <a:lnTo>
                  <a:pt x="6498" y="2826"/>
                </a:lnTo>
                <a:lnTo>
                  <a:pt x="6497" y="2826"/>
                </a:lnTo>
                <a:lnTo>
                  <a:pt x="6496" y="2826"/>
                </a:lnTo>
                <a:lnTo>
                  <a:pt x="6497" y="2824"/>
                </a:lnTo>
                <a:lnTo>
                  <a:pt x="6496" y="2824"/>
                </a:lnTo>
                <a:cubicBezTo>
                  <a:pt x="6495" y="2827"/>
                  <a:pt x="6494" y="2830"/>
                  <a:pt x="6494" y="2834"/>
                </a:cubicBezTo>
                <a:lnTo>
                  <a:pt x="6496" y="2836"/>
                </a:lnTo>
                <a:cubicBezTo>
                  <a:pt x="6499" y="2835"/>
                  <a:pt x="6500" y="2835"/>
                  <a:pt x="6502" y="2835"/>
                </a:cubicBezTo>
                <a:cubicBezTo>
                  <a:pt x="6503" y="2835"/>
                  <a:pt x="6505" y="2834"/>
                  <a:pt x="6508" y="2831"/>
                </a:cubicBezTo>
                <a:cubicBezTo>
                  <a:pt x="6511" y="2829"/>
                  <a:pt x="6514" y="2827"/>
                  <a:pt x="6517" y="2826"/>
                </a:cubicBezTo>
                <a:cubicBezTo>
                  <a:pt x="6520" y="2825"/>
                  <a:pt x="6522" y="2823"/>
                  <a:pt x="6524" y="2822"/>
                </a:cubicBezTo>
                <a:cubicBezTo>
                  <a:pt x="6526" y="2821"/>
                  <a:pt x="6529" y="2818"/>
                  <a:pt x="6533" y="2815"/>
                </a:cubicBezTo>
                <a:lnTo>
                  <a:pt x="6531" y="2818"/>
                </a:lnTo>
                <a:lnTo>
                  <a:pt x="6530" y="2818"/>
                </a:lnTo>
                <a:lnTo>
                  <a:pt x="6530" y="2818"/>
                </a:lnTo>
                <a:cubicBezTo>
                  <a:pt x="6524" y="2823"/>
                  <a:pt x="6518" y="2827"/>
                  <a:pt x="6513" y="2831"/>
                </a:cubicBezTo>
                <a:lnTo>
                  <a:pt x="6512" y="2830"/>
                </a:lnTo>
                <a:lnTo>
                  <a:pt x="6511" y="2832"/>
                </a:lnTo>
                <a:lnTo>
                  <a:pt x="6510" y="2833"/>
                </a:lnTo>
                <a:lnTo>
                  <a:pt x="6509" y="2833"/>
                </a:lnTo>
                <a:cubicBezTo>
                  <a:pt x="6508" y="2834"/>
                  <a:pt x="6507" y="2835"/>
                  <a:pt x="6506" y="2836"/>
                </a:cubicBezTo>
                <a:cubicBezTo>
                  <a:pt x="6506" y="2837"/>
                  <a:pt x="6505" y="2837"/>
                  <a:pt x="6503" y="2837"/>
                </a:cubicBezTo>
                <a:cubicBezTo>
                  <a:pt x="6502" y="2837"/>
                  <a:pt x="6500" y="2838"/>
                  <a:pt x="6496" y="2839"/>
                </a:cubicBezTo>
                <a:lnTo>
                  <a:pt x="6496" y="2839"/>
                </a:lnTo>
                <a:cubicBezTo>
                  <a:pt x="6495" y="2836"/>
                  <a:pt x="6494" y="2834"/>
                  <a:pt x="6493" y="2832"/>
                </a:cubicBezTo>
                <a:cubicBezTo>
                  <a:pt x="6494" y="2831"/>
                  <a:pt x="6494" y="2829"/>
                  <a:pt x="6494" y="2827"/>
                </a:cubicBezTo>
                <a:lnTo>
                  <a:pt x="6492" y="2827"/>
                </a:lnTo>
                <a:lnTo>
                  <a:pt x="6493" y="2826"/>
                </a:lnTo>
                <a:lnTo>
                  <a:pt x="6494" y="2826"/>
                </a:lnTo>
                <a:lnTo>
                  <a:pt x="6494" y="2823"/>
                </a:lnTo>
                <a:lnTo>
                  <a:pt x="6491" y="2822"/>
                </a:lnTo>
                <a:lnTo>
                  <a:pt x="6490" y="2824"/>
                </a:lnTo>
                <a:lnTo>
                  <a:pt x="6491" y="2826"/>
                </a:lnTo>
                <a:lnTo>
                  <a:pt x="6491" y="2826"/>
                </a:lnTo>
                <a:lnTo>
                  <a:pt x="6490" y="2824"/>
                </a:lnTo>
                <a:lnTo>
                  <a:pt x="6488" y="2824"/>
                </a:lnTo>
                <a:lnTo>
                  <a:pt x="6487" y="2825"/>
                </a:lnTo>
                <a:lnTo>
                  <a:pt x="6487" y="2825"/>
                </a:lnTo>
                <a:lnTo>
                  <a:pt x="6487" y="2824"/>
                </a:lnTo>
                <a:lnTo>
                  <a:pt x="6487" y="2823"/>
                </a:lnTo>
                <a:lnTo>
                  <a:pt x="6480" y="2824"/>
                </a:lnTo>
                <a:lnTo>
                  <a:pt x="6479" y="2822"/>
                </a:lnTo>
                <a:lnTo>
                  <a:pt x="6475" y="2821"/>
                </a:lnTo>
                <a:cubicBezTo>
                  <a:pt x="6474" y="2819"/>
                  <a:pt x="6473" y="2817"/>
                  <a:pt x="6473" y="2815"/>
                </a:cubicBezTo>
                <a:lnTo>
                  <a:pt x="6474" y="2815"/>
                </a:lnTo>
                <a:cubicBezTo>
                  <a:pt x="6474" y="2816"/>
                  <a:pt x="6474" y="2818"/>
                  <a:pt x="6476" y="2819"/>
                </a:cubicBezTo>
                <a:cubicBezTo>
                  <a:pt x="6477" y="2820"/>
                  <a:pt x="6479" y="2820"/>
                  <a:pt x="6480" y="2820"/>
                </a:cubicBezTo>
                <a:lnTo>
                  <a:pt x="6479" y="2815"/>
                </a:lnTo>
                <a:cubicBezTo>
                  <a:pt x="6480" y="2815"/>
                  <a:pt x="6481" y="2814"/>
                  <a:pt x="6482" y="2814"/>
                </a:cubicBezTo>
                <a:lnTo>
                  <a:pt x="6481" y="2812"/>
                </a:lnTo>
                <a:cubicBezTo>
                  <a:pt x="6480" y="2812"/>
                  <a:pt x="6480" y="2812"/>
                  <a:pt x="6479" y="2811"/>
                </a:cubicBezTo>
                <a:cubicBezTo>
                  <a:pt x="6479" y="2811"/>
                  <a:pt x="6479" y="2811"/>
                  <a:pt x="6479" y="2811"/>
                </a:cubicBezTo>
                <a:cubicBezTo>
                  <a:pt x="6478" y="2812"/>
                  <a:pt x="6478" y="2812"/>
                  <a:pt x="6477" y="2812"/>
                </a:cubicBezTo>
                <a:lnTo>
                  <a:pt x="6476" y="2810"/>
                </a:lnTo>
                <a:lnTo>
                  <a:pt x="6477" y="2808"/>
                </a:lnTo>
                <a:lnTo>
                  <a:pt x="6478" y="2809"/>
                </a:lnTo>
                <a:cubicBezTo>
                  <a:pt x="6478" y="2808"/>
                  <a:pt x="6478" y="2808"/>
                  <a:pt x="6478" y="2808"/>
                </a:cubicBezTo>
                <a:cubicBezTo>
                  <a:pt x="6479" y="2807"/>
                  <a:pt x="6479" y="2806"/>
                  <a:pt x="6479" y="2804"/>
                </a:cubicBezTo>
                <a:cubicBezTo>
                  <a:pt x="6479" y="2802"/>
                  <a:pt x="6479" y="2801"/>
                  <a:pt x="6478" y="2801"/>
                </a:cubicBezTo>
                <a:cubicBezTo>
                  <a:pt x="6478" y="2800"/>
                  <a:pt x="6478" y="2800"/>
                  <a:pt x="6477" y="2799"/>
                </a:cubicBezTo>
                <a:lnTo>
                  <a:pt x="6476" y="2799"/>
                </a:lnTo>
                <a:lnTo>
                  <a:pt x="6474" y="2800"/>
                </a:lnTo>
                <a:cubicBezTo>
                  <a:pt x="6473" y="2799"/>
                  <a:pt x="6473" y="2797"/>
                  <a:pt x="6473" y="2795"/>
                </a:cubicBezTo>
                <a:lnTo>
                  <a:pt x="6472" y="2793"/>
                </a:lnTo>
                <a:lnTo>
                  <a:pt x="6471" y="2793"/>
                </a:lnTo>
                <a:lnTo>
                  <a:pt x="6471" y="2795"/>
                </a:lnTo>
                <a:cubicBezTo>
                  <a:pt x="6468" y="2793"/>
                  <a:pt x="6467" y="2792"/>
                  <a:pt x="6466" y="2792"/>
                </a:cubicBezTo>
                <a:cubicBezTo>
                  <a:pt x="6465" y="2791"/>
                  <a:pt x="6465" y="2791"/>
                  <a:pt x="6464" y="2791"/>
                </a:cubicBezTo>
                <a:cubicBezTo>
                  <a:pt x="6464" y="2791"/>
                  <a:pt x="6464" y="2791"/>
                  <a:pt x="6463" y="2790"/>
                </a:cubicBezTo>
                <a:lnTo>
                  <a:pt x="6464" y="2792"/>
                </a:lnTo>
                <a:lnTo>
                  <a:pt x="6464" y="2793"/>
                </a:lnTo>
                <a:lnTo>
                  <a:pt x="6463" y="2793"/>
                </a:lnTo>
                <a:lnTo>
                  <a:pt x="6462" y="2790"/>
                </a:lnTo>
                <a:lnTo>
                  <a:pt x="6459" y="2791"/>
                </a:lnTo>
                <a:cubicBezTo>
                  <a:pt x="6458" y="2792"/>
                  <a:pt x="6458" y="2793"/>
                  <a:pt x="6458" y="2794"/>
                </a:cubicBezTo>
                <a:lnTo>
                  <a:pt x="6457" y="2792"/>
                </a:lnTo>
                <a:lnTo>
                  <a:pt x="6456" y="2792"/>
                </a:lnTo>
                <a:cubicBezTo>
                  <a:pt x="6454" y="2791"/>
                  <a:pt x="6454" y="2790"/>
                  <a:pt x="6453" y="2790"/>
                </a:cubicBezTo>
                <a:cubicBezTo>
                  <a:pt x="6453" y="2789"/>
                  <a:pt x="6452" y="2788"/>
                  <a:pt x="6452" y="2786"/>
                </a:cubicBezTo>
                <a:cubicBezTo>
                  <a:pt x="6451" y="2785"/>
                  <a:pt x="6451" y="2782"/>
                  <a:pt x="6450" y="2779"/>
                </a:cubicBezTo>
                <a:lnTo>
                  <a:pt x="6449" y="2779"/>
                </a:lnTo>
                <a:cubicBezTo>
                  <a:pt x="6448" y="2778"/>
                  <a:pt x="6448" y="2777"/>
                  <a:pt x="6448" y="2776"/>
                </a:cubicBezTo>
                <a:cubicBezTo>
                  <a:pt x="6448" y="2775"/>
                  <a:pt x="6448" y="2775"/>
                  <a:pt x="6448" y="2774"/>
                </a:cubicBezTo>
                <a:cubicBezTo>
                  <a:pt x="6448" y="2774"/>
                  <a:pt x="6449" y="2773"/>
                  <a:pt x="6449" y="2771"/>
                </a:cubicBezTo>
                <a:lnTo>
                  <a:pt x="6449" y="2773"/>
                </a:lnTo>
                <a:cubicBezTo>
                  <a:pt x="6450" y="2773"/>
                  <a:pt x="6451" y="2773"/>
                  <a:pt x="6453" y="2773"/>
                </a:cubicBezTo>
                <a:lnTo>
                  <a:pt x="6455" y="2770"/>
                </a:lnTo>
                <a:lnTo>
                  <a:pt x="6460" y="2769"/>
                </a:lnTo>
                <a:lnTo>
                  <a:pt x="6462" y="2768"/>
                </a:lnTo>
                <a:cubicBezTo>
                  <a:pt x="6464" y="2767"/>
                  <a:pt x="6466" y="2767"/>
                  <a:pt x="6467" y="2766"/>
                </a:cubicBezTo>
                <a:cubicBezTo>
                  <a:pt x="6468" y="2766"/>
                  <a:pt x="6470" y="2765"/>
                  <a:pt x="6474" y="2763"/>
                </a:cubicBezTo>
                <a:cubicBezTo>
                  <a:pt x="6477" y="2762"/>
                  <a:pt x="6482" y="2758"/>
                  <a:pt x="6490" y="2753"/>
                </a:cubicBezTo>
                <a:cubicBezTo>
                  <a:pt x="6498" y="2748"/>
                  <a:pt x="6514" y="2737"/>
                  <a:pt x="6538" y="2720"/>
                </a:cubicBezTo>
                <a:cubicBezTo>
                  <a:pt x="6540" y="2717"/>
                  <a:pt x="6542" y="2715"/>
                  <a:pt x="6543" y="2713"/>
                </a:cubicBezTo>
                <a:cubicBezTo>
                  <a:pt x="6544" y="2712"/>
                  <a:pt x="6545" y="2709"/>
                  <a:pt x="6547" y="2706"/>
                </a:cubicBezTo>
                <a:cubicBezTo>
                  <a:pt x="6549" y="2703"/>
                  <a:pt x="6550" y="2699"/>
                  <a:pt x="6552" y="2694"/>
                </a:cubicBezTo>
                <a:cubicBezTo>
                  <a:pt x="6553" y="2689"/>
                  <a:pt x="6555" y="2683"/>
                  <a:pt x="6557" y="2675"/>
                </a:cubicBezTo>
                <a:cubicBezTo>
                  <a:pt x="6559" y="2667"/>
                  <a:pt x="6559" y="2663"/>
                  <a:pt x="6559" y="2663"/>
                </a:cubicBezTo>
                <a:cubicBezTo>
                  <a:pt x="6559" y="2662"/>
                  <a:pt x="6559" y="2662"/>
                  <a:pt x="6559" y="2661"/>
                </a:cubicBezTo>
                <a:lnTo>
                  <a:pt x="6556" y="2663"/>
                </a:lnTo>
                <a:lnTo>
                  <a:pt x="6555" y="2662"/>
                </a:lnTo>
                <a:lnTo>
                  <a:pt x="6553" y="2663"/>
                </a:lnTo>
                <a:lnTo>
                  <a:pt x="6553" y="2662"/>
                </a:lnTo>
                <a:lnTo>
                  <a:pt x="6551" y="2664"/>
                </a:lnTo>
                <a:lnTo>
                  <a:pt x="6551" y="2665"/>
                </a:lnTo>
                <a:lnTo>
                  <a:pt x="6547" y="2667"/>
                </a:lnTo>
                <a:lnTo>
                  <a:pt x="6546" y="2666"/>
                </a:lnTo>
                <a:cubicBezTo>
                  <a:pt x="6546" y="2666"/>
                  <a:pt x="6546" y="2665"/>
                  <a:pt x="6546" y="2664"/>
                </a:cubicBezTo>
                <a:lnTo>
                  <a:pt x="6545" y="2666"/>
                </a:lnTo>
                <a:lnTo>
                  <a:pt x="6544" y="2665"/>
                </a:lnTo>
                <a:lnTo>
                  <a:pt x="6542" y="2666"/>
                </a:lnTo>
                <a:lnTo>
                  <a:pt x="6541" y="2667"/>
                </a:lnTo>
                <a:lnTo>
                  <a:pt x="6541" y="2666"/>
                </a:lnTo>
                <a:lnTo>
                  <a:pt x="6540" y="2665"/>
                </a:lnTo>
                <a:lnTo>
                  <a:pt x="6539" y="2666"/>
                </a:lnTo>
                <a:cubicBezTo>
                  <a:pt x="6539" y="2666"/>
                  <a:pt x="6539" y="2667"/>
                  <a:pt x="6539" y="2668"/>
                </a:cubicBezTo>
                <a:cubicBezTo>
                  <a:pt x="6539" y="2668"/>
                  <a:pt x="6538" y="2669"/>
                  <a:pt x="6537" y="2669"/>
                </a:cubicBezTo>
                <a:cubicBezTo>
                  <a:pt x="6537" y="2669"/>
                  <a:pt x="6536" y="2669"/>
                  <a:pt x="6535" y="2669"/>
                </a:cubicBezTo>
                <a:cubicBezTo>
                  <a:pt x="6534" y="2669"/>
                  <a:pt x="6533" y="2669"/>
                  <a:pt x="6532" y="2670"/>
                </a:cubicBezTo>
                <a:cubicBezTo>
                  <a:pt x="6532" y="2670"/>
                  <a:pt x="6531" y="2670"/>
                  <a:pt x="6531" y="2670"/>
                </a:cubicBezTo>
                <a:lnTo>
                  <a:pt x="6530" y="2670"/>
                </a:lnTo>
                <a:lnTo>
                  <a:pt x="6529" y="2671"/>
                </a:lnTo>
                <a:lnTo>
                  <a:pt x="6527" y="2670"/>
                </a:lnTo>
                <a:lnTo>
                  <a:pt x="6527" y="2672"/>
                </a:lnTo>
                <a:lnTo>
                  <a:pt x="6524" y="2671"/>
                </a:lnTo>
                <a:cubicBezTo>
                  <a:pt x="6522" y="2673"/>
                  <a:pt x="6519" y="2675"/>
                  <a:pt x="6517" y="2675"/>
                </a:cubicBezTo>
                <a:lnTo>
                  <a:pt x="6517" y="2673"/>
                </a:lnTo>
                <a:lnTo>
                  <a:pt x="6515" y="2673"/>
                </a:lnTo>
                <a:cubicBezTo>
                  <a:pt x="6514" y="2675"/>
                  <a:pt x="6514" y="2677"/>
                  <a:pt x="6513" y="2678"/>
                </a:cubicBezTo>
                <a:cubicBezTo>
                  <a:pt x="6512" y="2678"/>
                  <a:pt x="6512" y="2678"/>
                  <a:pt x="6511" y="2678"/>
                </a:cubicBezTo>
                <a:cubicBezTo>
                  <a:pt x="6511" y="2678"/>
                  <a:pt x="6511" y="2678"/>
                  <a:pt x="6510" y="2677"/>
                </a:cubicBezTo>
                <a:cubicBezTo>
                  <a:pt x="6510" y="2677"/>
                  <a:pt x="6509" y="2676"/>
                  <a:pt x="6508" y="2676"/>
                </a:cubicBezTo>
                <a:lnTo>
                  <a:pt x="6508" y="2677"/>
                </a:lnTo>
                <a:cubicBezTo>
                  <a:pt x="6507" y="2677"/>
                  <a:pt x="6506" y="2677"/>
                  <a:pt x="6505" y="2676"/>
                </a:cubicBezTo>
                <a:lnTo>
                  <a:pt x="6505" y="2677"/>
                </a:lnTo>
                <a:lnTo>
                  <a:pt x="6500" y="2675"/>
                </a:lnTo>
                <a:lnTo>
                  <a:pt x="6502" y="2672"/>
                </a:lnTo>
                <a:cubicBezTo>
                  <a:pt x="6500" y="2671"/>
                  <a:pt x="6499" y="2670"/>
                  <a:pt x="6499" y="2670"/>
                </a:cubicBezTo>
                <a:cubicBezTo>
                  <a:pt x="6499" y="2670"/>
                  <a:pt x="6498" y="2670"/>
                  <a:pt x="6498" y="2670"/>
                </a:cubicBezTo>
                <a:cubicBezTo>
                  <a:pt x="6498" y="2670"/>
                  <a:pt x="6497" y="2670"/>
                  <a:pt x="6496" y="2670"/>
                </a:cubicBezTo>
                <a:lnTo>
                  <a:pt x="6496" y="2672"/>
                </a:lnTo>
                <a:cubicBezTo>
                  <a:pt x="6495" y="2672"/>
                  <a:pt x="6495" y="2672"/>
                  <a:pt x="6495" y="2672"/>
                </a:cubicBezTo>
                <a:cubicBezTo>
                  <a:pt x="6495" y="2672"/>
                  <a:pt x="6495" y="2672"/>
                  <a:pt x="6495" y="2672"/>
                </a:cubicBezTo>
                <a:cubicBezTo>
                  <a:pt x="6495" y="2672"/>
                  <a:pt x="6494" y="2672"/>
                  <a:pt x="6493" y="2672"/>
                </a:cubicBezTo>
                <a:cubicBezTo>
                  <a:pt x="6492" y="2672"/>
                  <a:pt x="6491" y="2671"/>
                  <a:pt x="6491" y="2670"/>
                </a:cubicBezTo>
                <a:cubicBezTo>
                  <a:pt x="6490" y="2669"/>
                  <a:pt x="6489" y="2668"/>
                  <a:pt x="6488" y="2668"/>
                </a:cubicBezTo>
                <a:cubicBezTo>
                  <a:pt x="6487" y="2668"/>
                  <a:pt x="6486" y="2668"/>
                  <a:pt x="6485" y="2667"/>
                </a:cubicBezTo>
                <a:cubicBezTo>
                  <a:pt x="6484" y="2667"/>
                  <a:pt x="6483" y="2666"/>
                  <a:pt x="6482" y="2665"/>
                </a:cubicBezTo>
                <a:lnTo>
                  <a:pt x="6482" y="2666"/>
                </a:lnTo>
                <a:cubicBezTo>
                  <a:pt x="6482" y="2667"/>
                  <a:pt x="6481" y="2666"/>
                  <a:pt x="6480" y="2666"/>
                </a:cubicBezTo>
                <a:lnTo>
                  <a:pt x="6478" y="2666"/>
                </a:lnTo>
                <a:lnTo>
                  <a:pt x="6476" y="2663"/>
                </a:lnTo>
                <a:lnTo>
                  <a:pt x="6474" y="2663"/>
                </a:lnTo>
                <a:lnTo>
                  <a:pt x="6472" y="2662"/>
                </a:lnTo>
                <a:lnTo>
                  <a:pt x="6471" y="2661"/>
                </a:lnTo>
                <a:lnTo>
                  <a:pt x="6469" y="2662"/>
                </a:lnTo>
                <a:cubicBezTo>
                  <a:pt x="6469" y="2662"/>
                  <a:pt x="6469" y="2662"/>
                  <a:pt x="6468" y="2661"/>
                </a:cubicBezTo>
                <a:cubicBezTo>
                  <a:pt x="6468" y="2661"/>
                  <a:pt x="6467" y="2661"/>
                  <a:pt x="6467" y="2661"/>
                </a:cubicBezTo>
                <a:cubicBezTo>
                  <a:pt x="6466" y="2661"/>
                  <a:pt x="6465" y="2660"/>
                  <a:pt x="6464" y="2660"/>
                </a:cubicBezTo>
                <a:lnTo>
                  <a:pt x="6463" y="2658"/>
                </a:lnTo>
                <a:cubicBezTo>
                  <a:pt x="6462" y="2658"/>
                  <a:pt x="6461" y="2657"/>
                  <a:pt x="6460" y="2657"/>
                </a:cubicBezTo>
                <a:cubicBezTo>
                  <a:pt x="6459" y="2656"/>
                  <a:pt x="6458" y="2656"/>
                  <a:pt x="6457" y="2655"/>
                </a:cubicBezTo>
                <a:cubicBezTo>
                  <a:pt x="6456" y="2654"/>
                  <a:pt x="6456" y="2654"/>
                  <a:pt x="6455" y="2654"/>
                </a:cubicBezTo>
                <a:cubicBezTo>
                  <a:pt x="6455" y="2654"/>
                  <a:pt x="6454" y="2654"/>
                  <a:pt x="6453" y="2653"/>
                </a:cubicBezTo>
                <a:lnTo>
                  <a:pt x="6450" y="2650"/>
                </a:lnTo>
                <a:lnTo>
                  <a:pt x="6448" y="2649"/>
                </a:lnTo>
                <a:lnTo>
                  <a:pt x="6444" y="2645"/>
                </a:lnTo>
                <a:lnTo>
                  <a:pt x="6440" y="2644"/>
                </a:lnTo>
                <a:cubicBezTo>
                  <a:pt x="6438" y="2642"/>
                  <a:pt x="6437" y="2640"/>
                  <a:pt x="6436" y="2639"/>
                </a:cubicBezTo>
                <a:cubicBezTo>
                  <a:pt x="6436" y="2639"/>
                  <a:pt x="6435" y="2638"/>
                  <a:pt x="6436" y="2637"/>
                </a:cubicBezTo>
                <a:cubicBezTo>
                  <a:pt x="6436" y="2636"/>
                  <a:pt x="6435" y="2635"/>
                  <a:pt x="6435" y="2635"/>
                </a:cubicBezTo>
                <a:cubicBezTo>
                  <a:pt x="6434" y="2634"/>
                  <a:pt x="6433" y="2633"/>
                  <a:pt x="6431" y="2631"/>
                </a:cubicBezTo>
                <a:lnTo>
                  <a:pt x="6432" y="2629"/>
                </a:lnTo>
                <a:lnTo>
                  <a:pt x="6436" y="2628"/>
                </a:lnTo>
                <a:cubicBezTo>
                  <a:pt x="6435" y="2626"/>
                  <a:pt x="6435" y="2624"/>
                  <a:pt x="6436" y="2622"/>
                </a:cubicBezTo>
                <a:cubicBezTo>
                  <a:pt x="6437" y="2622"/>
                  <a:pt x="6438" y="2622"/>
                  <a:pt x="6438" y="2622"/>
                </a:cubicBezTo>
                <a:cubicBezTo>
                  <a:pt x="6438" y="2622"/>
                  <a:pt x="6439" y="2622"/>
                  <a:pt x="6441" y="2622"/>
                </a:cubicBezTo>
                <a:cubicBezTo>
                  <a:pt x="6442" y="2622"/>
                  <a:pt x="6444" y="2622"/>
                  <a:pt x="6446" y="2622"/>
                </a:cubicBezTo>
                <a:cubicBezTo>
                  <a:pt x="6449" y="2622"/>
                  <a:pt x="6450" y="2622"/>
                  <a:pt x="6450" y="2622"/>
                </a:cubicBezTo>
                <a:cubicBezTo>
                  <a:pt x="6450" y="2624"/>
                  <a:pt x="6451" y="2625"/>
                  <a:pt x="6452" y="2625"/>
                </a:cubicBezTo>
                <a:lnTo>
                  <a:pt x="6453" y="2625"/>
                </a:lnTo>
                <a:cubicBezTo>
                  <a:pt x="6453" y="2627"/>
                  <a:pt x="6453" y="2629"/>
                  <a:pt x="6455" y="2630"/>
                </a:cubicBezTo>
                <a:cubicBezTo>
                  <a:pt x="6456" y="2630"/>
                  <a:pt x="6458" y="2631"/>
                  <a:pt x="6459" y="2631"/>
                </a:cubicBezTo>
                <a:cubicBezTo>
                  <a:pt x="6460" y="2631"/>
                  <a:pt x="6462" y="2631"/>
                  <a:pt x="6465" y="2631"/>
                </a:cubicBezTo>
                <a:cubicBezTo>
                  <a:pt x="6469" y="2631"/>
                  <a:pt x="6471" y="2630"/>
                  <a:pt x="6472" y="2629"/>
                </a:cubicBezTo>
                <a:cubicBezTo>
                  <a:pt x="6472" y="2628"/>
                  <a:pt x="6473" y="2628"/>
                  <a:pt x="6474" y="2628"/>
                </a:cubicBezTo>
                <a:cubicBezTo>
                  <a:pt x="6475" y="2628"/>
                  <a:pt x="6476" y="2628"/>
                  <a:pt x="6477" y="2627"/>
                </a:cubicBezTo>
                <a:cubicBezTo>
                  <a:pt x="6478" y="2627"/>
                  <a:pt x="6479" y="2626"/>
                  <a:pt x="6479" y="2626"/>
                </a:cubicBezTo>
                <a:cubicBezTo>
                  <a:pt x="6480" y="2626"/>
                  <a:pt x="6481" y="2626"/>
                  <a:pt x="6482" y="2626"/>
                </a:cubicBezTo>
                <a:lnTo>
                  <a:pt x="6482" y="2625"/>
                </a:lnTo>
                <a:cubicBezTo>
                  <a:pt x="6483" y="2624"/>
                  <a:pt x="6484" y="2624"/>
                  <a:pt x="6485" y="2623"/>
                </a:cubicBezTo>
                <a:cubicBezTo>
                  <a:pt x="6486" y="2623"/>
                  <a:pt x="6488" y="2622"/>
                  <a:pt x="6491" y="2621"/>
                </a:cubicBezTo>
                <a:cubicBezTo>
                  <a:pt x="6493" y="2620"/>
                  <a:pt x="6495" y="2619"/>
                  <a:pt x="6495" y="2618"/>
                </a:cubicBezTo>
                <a:cubicBezTo>
                  <a:pt x="6496" y="2617"/>
                  <a:pt x="6497" y="2617"/>
                  <a:pt x="6498" y="2617"/>
                </a:cubicBezTo>
                <a:cubicBezTo>
                  <a:pt x="6499" y="2616"/>
                  <a:pt x="6500" y="2616"/>
                  <a:pt x="6502" y="2615"/>
                </a:cubicBezTo>
                <a:lnTo>
                  <a:pt x="6503" y="2614"/>
                </a:lnTo>
                <a:lnTo>
                  <a:pt x="6505" y="2614"/>
                </a:lnTo>
                <a:lnTo>
                  <a:pt x="6506" y="2612"/>
                </a:lnTo>
                <a:cubicBezTo>
                  <a:pt x="6507" y="2611"/>
                  <a:pt x="6508" y="2611"/>
                  <a:pt x="6509" y="2610"/>
                </a:cubicBezTo>
                <a:cubicBezTo>
                  <a:pt x="6510" y="2610"/>
                  <a:pt x="6511" y="2610"/>
                  <a:pt x="6511" y="2610"/>
                </a:cubicBezTo>
                <a:cubicBezTo>
                  <a:pt x="6511" y="2610"/>
                  <a:pt x="6511" y="2610"/>
                  <a:pt x="6511" y="2610"/>
                </a:cubicBezTo>
                <a:lnTo>
                  <a:pt x="6516" y="2607"/>
                </a:lnTo>
                <a:cubicBezTo>
                  <a:pt x="6517" y="2607"/>
                  <a:pt x="6517" y="2607"/>
                  <a:pt x="6518" y="2607"/>
                </a:cubicBezTo>
                <a:cubicBezTo>
                  <a:pt x="6518" y="2607"/>
                  <a:pt x="6519" y="2607"/>
                  <a:pt x="6521" y="2606"/>
                </a:cubicBezTo>
                <a:cubicBezTo>
                  <a:pt x="6522" y="2605"/>
                  <a:pt x="6526" y="2603"/>
                  <a:pt x="6530" y="2601"/>
                </a:cubicBezTo>
                <a:cubicBezTo>
                  <a:pt x="6535" y="2598"/>
                  <a:pt x="6550" y="2591"/>
                  <a:pt x="6574" y="2580"/>
                </a:cubicBezTo>
                <a:cubicBezTo>
                  <a:pt x="6574" y="2577"/>
                  <a:pt x="6575" y="2575"/>
                  <a:pt x="6576" y="2573"/>
                </a:cubicBezTo>
                <a:cubicBezTo>
                  <a:pt x="6576" y="2571"/>
                  <a:pt x="6576" y="2569"/>
                  <a:pt x="6576" y="2566"/>
                </a:cubicBezTo>
                <a:cubicBezTo>
                  <a:pt x="6576" y="2563"/>
                  <a:pt x="6576" y="2555"/>
                  <a:pt x="6576" y="2543"/>
                </a:cubicBezTo>
                <a:cubicBezTo>
                  <a:pt x="6576" y="2530"/>
                  <a:pt x="6576" y="2523"/>
                  <a:pt x="6576" y="2520"/>
                </a:cubicBezTo>
                <a:cubicBezTo>
                  <a:pt x="6576" y="2517"/>
                  <a:pt x="6576" y="2513"/>
                  <a:pt x="6576" y="2508"/>
                </a:cubicBezTo>
                <a:cubicBezTo>
                  <a:pt x="6574" y="2507"/>
                  <a:pt x="6572" y="2505"/>
                  <a:pt x="6570" y="2504"/>
                </a:cubicBezTo>
                <a:lnTo>
                  <a:pt x="6567" y="2502"/>
                </a:lnTo>
                <a:lnTo>
                  <a:pt x="6564" y="2499"/>
                </a:lnTo>
                <a:lnTo>
                  <a:pt x="6563" y="2498"/>
                </a:lnTo>
                <a:cubicBezTo>
                  <a:pt x="6560" y="2496"/>
                  <a:pt x="6557" y="2493"/>
                  <a:pt x="6554" y="2491"/>
                </a:cubicBezTo>
                <a:lnTo>
                  <a:pt x="6555" y="2490"/>
                </a:lnTo>
                <a:cubicBezTo>
                  <a:pt x="6556" y="2490"/>
                  <a:pt x="6557" y="2490"/>
                  <a:pt x="6558" y="2490"/>
                </a:cubicBezTo>
                <a:cubicBezTo>
                  <a:pt x="6559" y="2490"/>
                  <a:pt x="6560" y="2489"/>
                  <a:pt x="6562" y="2488"/>
                </a:cubicBezTo>
                <a:cubicBezTo>
                  <a:pt x="6563" y="2487"/>
                  <a:pt x="6564" y="2487"/>
                  <a:pt x="6565" y="2487"/>
                </a:cubicBezTo>
                <a:cubicBezTo>
                  <a:pt x="6565" y="2487"/>
                  <a:pt x="6566" y="2487"/>
                  <a:pt x="6566" y="2487"/>
                </a:cubicBezTo>
                <a:cubicBezTo>
                  <a:pt x="6567" y="2487"/>
                  <a:pt x="6567" y="2487"/>
                  <a:pt x="6567" y="2487"/>
                </a:cubicBezTo>
                <a:lnTo>
                  <a:pt x="6564" y="2484"/>
                </a:lnTo>
                <a:lnTo>
                  <a:pt x="6563" y="2484"/>
                </a:lnTo>
                <a:lnTo>
                  <a:pt x="6563" y="2479"/>
                </a:lnTo>
                <a:cubicBezTo>
                  <a:pt x="6563" y="2479"/>
                  <a:pt x="6564" y="2479"/>
                  <a:pt x="6565" y="2479"/>
                </a:cubicBezTo>
                <a:lnTo>
                  <a:pt x="6565" y="2476"/>
                </a:lnTo>
                <a:cubicBezTo>
                  <a:pt x="6566" y="2477"/>
                  <a:pt x="6568" y="2477"/>
                  <a:pt x="6569" y="2477"/>
                </a:cubicBezTo>
                <a:cubicBezTo>
                  <a:pt x="6569" y="2477"/>
                  <a:pt x="6570" y="2477"/>
                  <a:pt x="6570" y="2477"/>
                </a:cubicBezTo>
                <a:cubicBezTo>
                  <a:pt x="6571" y="2477"/>
                  <a:pt x="6572" y="2477"/>
                  <a:pt x="6572" y="2476"/>
                </a:cubicBezTo>
                <a:cubicBezTo>
                  <a:pt x="6573" y="2475"/>
                  <a:pt x="6574" y="2475"/>
                  <a:pt x="6575" y="2475"/>
                </a:cubicBezTo>
                <a:cubicBezTo>
                  <a:pt x="6576" y="2475"/>
                  <a:pt x="6578" y="2476"/>
                  <a:pt x="6579" y="2476"/>
                </a:cubicBezTo>
                <a:cubicBezTo>
                  <a:pt x="6581" y="2477"/>
                  <a:pt x="6582" y="2478"/>
                  <a:pt x="6583" y="2479"/>
                </a:cubicBezTo>
                <a:lnTo>
                  <a:pt x="6584" y="2477"/>
                </a:lnTo>
                <a:cubicBezTo>
                  <a:pt x="6587" y="2478"/>
                  <a:pt x="6589" y="2479"/>
                  <a:pt x="6591" y="2479"/>
                </a:cubicBezTo>
                <a:cubicBezTo>
                  <a:pt x="6592" y="2479"/>
                  <a:pt x="6593" y="2479"/>
                  <a:pt x="6594" y="2480"/>
                </a:cubicBezTo>
                <a:cubicBezTo>
                  <a:pt x="6594" y="2481"/>
                  <a:pt x="6595" y="2481"/>
                  <a:pt x="6596" y="2481"/>
                </a:cubicBezTo>
                <a:cubicBezTo>
                  <a:pt x="6596" y="2481"/>
                  <a:pt x="6597" y="2482"/>
                  <a:pt x="6597" y="2482"/>
                </a:cubicBezTo>
                <a:cubicBezTo>
                  <a:pt x="6598" y="2483"/>
                  <a:pt x="6599" y="2484"/>
                  <a:pt x="6602" y="2485"/>
                </a:cubicBezTo>
                <a:cubicBezTo>
                  <a:pt x="6603" y="2488"/>
                  <a:pt x="6605" y="2489"/>
                  <a:pt x="6606" y="2490"/>
                </a:cubicBezTo>
                <a:cubicBezTo>
                  <a:pt x="6607" y="2491"/>
                  <a:pt x="6607" y="2491"/>
                  <a:pt x="6607" y="2491"/>
                </a:cubicBezTo>
                <a:cubicBezTo>
                  <a:pt x="6607" y="2492"/>
                  <a:pt x="6607" y="2492"/>
                  <a:pt x="6607" y="2493"/>
                </a:cubicBezTo>
                <a:cubicBezTo>
                  <a:pt x="6610" y="2496"/>
                  <a:pt x="6613" y="2498"/>
                  <a:pt x="6617" y="2499"/>
                </a:cubicBezTo>
                <a:lnTo>
                  <a:pt x="6618" y="2499"/>
                </a:lnTo>
                <a:lnTo>
                  <a:pt x="6619" y="2499"/>
                </a:lnTo>
                <a:lnTo>
                  <a:pt x="6621" y="2500"/>
                </a:lnTo>
                <a:cubicBezTo>
                  <a:pt x="6621" y="2501"/>
                  <a:pt x="6621" y="2501"/>
                  <a:pt x="6622" y="2501"/>
                </a:cubicBezTo>
                <a:cubicBezTo>
                  <a:pt x="6622" y="2501"/>
                  <a:pt x="6623" y="2502"/>
                  <a:pt x="6624" y="2503"/>
                </a:cubicBezTo>
                <a:cubicBezTo>
                  <a:pt x="6625" y="2504"/>
                  <a:pt x="6626" y="2505"/>
                  <a:pt x="6628" y="2505"/>
                </a:cubicBezTo>
                <a:cubicBezTo>
                  <a:pt x="6630" y="2506"/>
                  <a:pt x="6631" y="2507"/>
                  <a:pt x="6633" y="2508"/>
                </a:cubicBezTo>
                <a:cubicBezTo>
                  <a:pt x="6634" y="2509"/>
                  <a:pt x="6635" y="2510"/>
                  <a:pt x="6636" y="2511"/>
                </a:cubicBezTo>
                <a:cubicBezTo>
                  <a:pt x="6637" y="2512"/>
                  <a:pt x="6638" y="2513"/>
                  <a:pt x="6640" y="2513"/>
                </a:cubicBezTo>
                <a:lnTo>
                  <a:pt x="6642" y="2517"/>
                </a:lnTo>
                <a:lnTo>
                  <a:pt x="6646" y="2519"/>
                </a:lnTo>
                <a:cubicBezTo>
                  <a:pt x="6647" y="2522"/>
                  <a:pt x="6648" y="2523"/>
                  <a:pt x="6649" y="2524"/>
                </a:cubicBezTo>
                <a:cubicBezTo>
                  <a:pt x="6649" y="2525"/>
                  <a:pt x="6650" y="2525"/>
                  <a:pt x="6650" y="2526"/>
                </a:cubicBezTo>
                <a:cubicBezTo>
                  <a:pt x="6650" y="2527"/>
                  <a:pt x="6650" y="2527"/>
                  <a:pt x="6650" y="2528"/>
                </a:cubicBezTo>
                <a:cubicBezTo>
                  <a:pt x="6650" y="2528"/>
                  <a:pt x="6650" y="2529"/>
                  <a:pt x="6650" y="2531"/>
                </a:cubicBezTo>
                <a:cubicBezTo>
                  <a:pt x="6650" y="2531"/>
                  <a:pt x="6649" y="2532"/>
                  <a:pt x="6649" y="2532"/>
                </a:cubicBezTo>
                <a:cubicBezTo>
                  <a:pt x="6648" y="2533"/>
                  <a:pt x="6648" y="2533"/>
                  <a:pt x="6648" y="2534"/>
                </a:cubicBezTo>
                <a:cubicBezTo>
                  <a:pt x="6648" y="2534"/>
                  <a:pt x="6648" y="2535"/>
                  <a:pt x="6648" y="2536"/>
                </a:cubicBezTo>
                <a:cubicBezTo>
                  <a:pt x="6649" y="2537"/>
                  <a:pt x="6649" y="2538"/>
                  <a:pt x="6650" y="2541"/>
                </a:cubicBezTo>
                <a:lnTo>
                  <a:pt x="6649" y="2541"/>
                </a:lnTo>
                <a:cubicBezTo>
                  <a:pt x="6650" y="2542"/>
                  <a:pt x="6650" y="2543"/>
                  <a:pt x="6650" y="2543"/>
                </a:cubicBezTo>
                <a:lnTo>
                  <a:pt x="6649" y="2543"/>
                </a:lnTo>
                <a:cubicBezTo>
                  <a:pt x="6649" y="2545"/>
                  <a:pt x="6649" y="2547"/>
                  <a:pt x="6649" y="2550"/>
                </a:cubicBezTo>
                <a:lnTo>
                  <a:pt x="6647" y="2551"/>
                </a:lnTo>
                <a:lnTo>
                  <a:pt x="6647" y="2555"/>
                </a:lnTo>
                <a:cubicBezTo>
                  <a:pt x="6646" y="2555"/>
                  <a:pt x="6645" y="2554"/>
                  <a:pt x="6644" y="2554"/>
                </a:cubicBezTo>
                <a:lnTo>
                  <a:pt x="6643" y="2557"/>
                </a:lnTo>
                <a:lnTo>
                  <a:pt x="6642" y="2557"/>
                </a:lnTo>
                <a:cubicBezTo>
                  <a:pt x="6641" y="2558"/>
                  <a:pt x="6640" y="2559"/>
                  <a:pt x="6640" y="2559"/>
                </a:cubicBezTo>
                <a:cubicBezTo>
                  <a:pt x="6639" y="2560"/>
                  <a:pt x="6639" y="2561"/>
                  <a:pt x="6639" y="2562"/>
                </a:cubicBezTo>
                <a:cubicBezTo>
                  <a:pt x="6640" y="2563"/>
                  <a:pt x="6640" y="2563"/>
                  <a:pt x="6639" y="2564"/>
                </a:cubicBezTo>
                <a:cubicBezTo>
                  <a:pt x="6639" y="2564"/>
                  <a:pt x="6639" y="2565"/>
                  <a:pt x="6639" y="2565"/>
                </a:cubicBezTo>
                <a:cubicBezTo>
                  <a:pt x="6639" y="2566"/>
                  <a:pt x="6640" y="2567"/>
                  <a:pt x="6641" y="2568"/>
                </a:cubicBezTo>
                <a:lnTo>
                  <a:pt x="6648" y="2570"/>
                </a:lnTo>
                <a:lnTo>
                  <a:pt x="6649" y="2568"/>
                </a:lnTo>
                <a:lnTo>
                  <a:pt x="6650" y="2568"/>
                </a:lnTo>
                <a:lnTo>
                  <a:pt x="6650" y="2570"/>
                </a:lnTo>
                <a:cubicBezTo>
                  <a:pt x="6650" y="2571"/>
                  <a:pt x="6650" y="2571"/>
                  <a:pt x="6651" y="2572"/>
                </a:cubicBezTo>
                <a:lnTo>
                  <a:pt x="6653" y="2571"/>
                </a:lnTo>
                <a:lnTo>
                  <a:pt x="6651" y="2570"/>
                </a:lnTo>
                <a:lnTo>
                  <a:pt x="6654" y="2570"/>
                </a:lnTo>
                <a:cubicBezTo>
                  <a:pt x="6655" y="2571"/>
                  <a:pt x="6655" y="2572"/>
                  <a:pt x="6656" y="2573"/>
                </a:cubicBezTo>
                <a:lnTo>
                  <a:pt x="6658" y="2572"/>
                </a:lnTo>
                <a:lnTo>
                  <a:pt x="6656" y="2575"/>
                </a:lnTo>
                <a:lnTo>
                  <a:pt x="6655" y="2574"/>
                </a:lnTo>
                <a:lnTo>
                  <a:pt x="6654" y="2576"/>
                </a:lnTo>
                <a:lnTo>
                  <a:pt x="6654" y="2575"/>
                </a:lnTo>
                <a:lnTo>
                  <a:pt x="6653" y="2576"/>
                </a:lnTo>
                <a:lnTo>
                  <a:pt x="6651" y="2575"/>
                </a:lnTo>
                <a:lnTo>
                  <a:pt x="6653" y="2578"/>
                </a:lnTo>
                <a:lnTo>
                  <a:pt x="6653" y="2579"/>
                </a:lnTo>
                <a:lnTo>
                  <a:pt x="6653" y="2578"/>
                </a:lnTo>
                <a:lnTo>
                  <a:pt x="6654" y="2578"/>
                </a:lnTo>
                <a:lnTo>
                  <a:pt x="6654" y="2579"/>
                </a:lnTo>
                <a:cubicBezTo>
                  <a:pt x="6654" y="2579"/>
                  <a:pt x="6654" y="2579"/>
                  <a:pt x="6655" y="2579"/>
                </a:cubicBezTo>
                <a:cubicBezTo>
                  <a:pt x="6655" y="2579"/>
                  <a:pt x="6656" y="2579"/>
                  <a:pt x="6656" y="2580"/>
                </a:cubicBezTo>
                <a:cubicBezTo>
                  <a:pt x="6656" y="2580"/>
                  <a:pt x="6657" y="2580"/>
                  <a:pt x="6658" y="2580"/>
                </a:cubicBezTo>
                <a:lnTo>
                  <a:pt x="6656" y="2582"/>
                </a:lnTo>
                <a:lnTo>
                  <a:pt x="6658" y="2583"/>
                </a:lnTo>
                <a:lnTo>
                  <a:pt x="6661" y="2583"/>
                </a:lnTo>
                <a:lnTo>
                  <a:pt x="6662" y="2582"/>
                </a:lnTo>
                <a:lnTo>
                  <a:pt x="6663" y="2583"/>
                </a:lnTo>
                <a:lnTo>
                  <a:pt x="6663" y="2585"/>
                </a:lnTo>
                <a:lnTo>
                  <a:pt x="6660" y="2586"/>
                </a:lnTo>
                <a:lnTo>
                  <a:pt x="6660" y="2587"/>
                </a:lnTo>
                <a:lnTo>
                  <a:pt x="6662" y="2586"/>
                </a:lnTo>
                <a:lnTo>
                  <a:pt x="6660" y="2589"/>
                </a:lnTo>
                <a:lnTo>
                  <a:pt x="6658" y="2588"/>
                </a:lnTo>
                <a:lnTo>
                  <a:pt x="6658" y="2589"/>
                </a:lnTo>
                <a:lnTo>
                  <a:pt x="6660" y="2591"/>
                </a:lnTo>
                <a:lnTo>
                  <a:pt x="6663" y="2588"/>
                </a:lnTo>
                <a:lnTo>
                  <a:pt x="6664" y="2587"/>
                </a:lnTo>
                <a:lnTo>
                  <a:pt x="6664" y="2587"/>
                </a:lnTo>
                <a:lnTo>
                  <a:pt x="6665" y="2586"/>
                </a:lnTo>
                <a:lnTo>
                  <a:pt x="6667" y="2588"/>
                </a:lnTo>
                <a:lnTo>
                  <a:pt x="6665" y="2588"/>
                </a:lnTo>
                <a:lnTo>
                  <a:pt x="6662" y="2591"/>
                </a:lnTo>
                <a:cubicBezTo>
                  <a:pt x="6661" y="2592"/>
                  <a:pt x="6659" y="2592"/>
                  <a:pt x="6657" y="2593"/>
                </a:cubicBezTo>
                <a:cubicBezTo>
                  <a:pt x="6656" y="2592"/>
                  <a:pt x="6656" y="2592"/>
                  <a:pt x="6655" y="2593"/>
                </a:cubicBezTo>
                <a:lnTo>
                  <a:pt x="6656" y="2594"/>
                </a:lnTo>
                <a:lnTo>
                  <a:pt x="6663" y="2596"/>
                </a:lnTo>
                <a:lnTo>
                  <a:pt x="6664" y="2594"/>
                </a:lnTo>
                <a:lnTo>
                  <a:pt x="6667" y="2595"/>
                </a:lnTo>
                <a:lnTo>
                  <a:pt x="6667" y="2596"/>
                </a:lnTo>
                <a:lnTo>
                  <a:pt x="6667" y="2597"/>
                </a:lnTo>
                <a:cubicBezTo>
                  <a:pt x="6669" y="2596"/>
                  <a:pt x="6670" y="2596"/>
                  <a:pt x="6672" y="2595"/>
                </a:cubicBezTo>
                <a:lnTo>
                  <a:pt x="6670" y="2596"/>
                </a:lnTo>
                <a:lnTo>
                  <a:pt x="6669" y="2597"/>
                </a:lnTo>
                <a:lnTo>
                  <a:pt x="6667" y="2598"/>
                </a:lnTo>
                <a:lnTo>
                  <a:pt x="6668" y="2600"/>
                </a:lnTo>
                <a:lnTo>
                  <a:pt x="6669" y="2599"/>
                </a:lnTo>
                <a:cubicBezTo>
                  <a:pt x="6670" y="2600"/>
                  <a:pt x="6672" y="2600"/>
                  <a:pt x="6673" y="2599"/>
                </a:cubicBezTo>
                <a:lnTo>
                  <a:pt x="6673" y="2600"/>
                </a:lnTo>
                <a:lnTo>
                  <a:pt x="6674" y="2600"/>
                </a:lnTo>
                <a:lnTo>
                  <a:pt x="6675" y="2601"/>
                </a:lnTo>
                <a:cubicBezTo>
                  <a:pt x="6676" y="2601"/>
                  <a:pt x="6677" y="2602"/>
                  <a:pt x="6678" y="2601"/>
                </a:cubicBezTo>
                <a:lnTo>
                  <a:pt x="6678" y="2603"/>
                </a:lnTo>
                <a:lnTo>
                  <a:pt x="6676" y="2602"/>
                </a:lnTo>
                <a:lnTo>
                  <a:pt x="6675" y="2606"/>
                </a:lnTo>
                <a:lnTo>
                  <a:pt x="6673" y="2607"/>
                </a:lnTo>
                <a:lnTo>
                  <a:pt x="6672" y="2606"/>
                </a:lnTo>
                <a:lnTo>
                  <a:pt x="6670" y="2608"/>
                </a:lnTo>
                <a:lnTo>
                  <a:pt x="6669" y="2608"/>
                </a:lnTo>
                <a:lnTo>
                  <a:pt x="6668" y="2610"/>
                </a:lnTo>
                <a:cubicBezTo>
                  <a:pt x="6667" y="2611"/>
                  <a:pt x="6667" y="2611"/>
                  <a:pt x="6666" y="2610"/>
                </a:cubicBezTo>
                <a:cubicBezTo>
                  <a:pt x="6666" y="2612"/>
                  <a:pt x="6665" y="2613"/>
                  <a:pt x="6664" y="2614"/>
                </a:cubicBezTo>
                <a:lnTo>
                  <a:pt x="6663" y="2612"/>
                </a:lnTo>
                <a:lnTo>
                  <a:pt x="6664" y="2611"/>
                </a:lnTo>
                <a:lnTo>
                  <a:pt x="6663" y="2610"/>
                </a:lnTo>
                <a:lnTo>
                  <a:pt x="6660" y="2612"/>
                </a:lnTo>
                <a:lnTo>
                  <a:pt x="6658" y="2611"/>
                </a:lnTo>
                <a:cubicBezTo>
                  <a:pt x="6657" y="2613"/>
                  <a:pt x="6656" y="2615"/>
                  <a:pt x="6655" y="2616"/>
                </a:cubicBezTo>
                <a:lnTo>
                  <a:pt x="6655" y="2616"/>
                </a:lnTo>
                <a:lnTo>
                  <a:pt x="6655" y="2617"/>
                </a:lnTo>
                <a:lnTo>
                  <a:pt x="6653" y="2617"/>
                </a:lnTo>
                <a:lnTo>
                  <a:pt x="6652" y="2617"/>
                </a:lnTo>
                <a:cubicBezTo>
                  <a:pt x="6653" y="2617"/>
                  <a:pt x="6653" y="2616"/>
                  <a:pt x="6653" y="2615"/>
                </a:cubicBezTo>
                <a:cubicBezTo>
                  <a:pt x="6653" y="2615"/>
                  <a:pt x="6652" y="2615"/>
                  <a:pt x="6652" y="2615"/>
                </a:cubicBezTo>
                <a:cubicBezTo>
                  <a:pt x="6651" y="2616"/>
                  <a:pt x="6651" y="2616"/>
                  <a:pt x="6650" y="2616"/>
                </a:cubicBezTo>
                <a:cubicBezTo>
                  <a:pt x="6650" y="2616"/>
                  <a:pt x="6649" y="2617"/>
                  <a:pt x="6648" y="2617"/>
                </a:cubicBezTo>
                <a:cubicBezTo>
                  <a:pt x="6647" y="2617"/>
                  <a:pt x="6647" y="2617"/>
                  <a:pt x="6646" y="2617"/>
                </a:cubicBezTo>
                <a:lnTo>
                  <a:pt x="6646" y="2618"/>
                </a:lnTo>
                <a:lnTo>
                  <a:pt x="6644" y="2619"/>
                </a:lnTo>
                <a:lnTo>
                  <a:pt x="6646" y="2620"/>
                </a:lnTo>
                <a:lnTo>
                  <a:pt x="6644" y="2620"/>
                </a:lnTo>
                <a:lnTo>
                  <a:pt x="6644" y="2619"/>
                </a:lnTo>
                <a:lnTo>
                  <a:pt x="6643" y="2619"/>
                </a:lnTo>
                <a:lnTo>
                  <a:pt x="6642" y="2620"/>
                </a:lnTo>
                <a:lnTo>
                  <a:pt x="6641" y="2620"/>
                </a:lnTo>
                <a:cubicBezTo>
                  <a:pt x="6640" y="2620"/>
                  <a:pt x="6638" y="2621"/>
                  <a:pt x="6637" y="2621"/>
                </a:cubicBezTo>
                <a:lnTo>
                  <a:pt x="6636" y="2621"/>
                </a:lnTo>
                <a:lnTo>
                  <a:pt x="6634" y="2623"/>
                </a:lnTo>
                <a:lnTo>
                  <a:pt x="6634" y="2624"/>
                </a:lnTo>
                <a:cubicBezTo>
                  <a:pt x="6633" y="2625"/>
                  <a:pt x="6632" y="2626"/>
                  <a:pt x="6631" y="2626"/>
                </a:cubicBezTo>
                <a:cubicBezTo>
                  <a:pt x="6630" y="2627"/>
                  <a:pt x="6629" y="2627"/>
                  <a:pt x="6628" y="2627"/>
                </a:cubicBezTo>
                <a:cubicBezTo>
                  <a:pt x="6628" y="2627"/>
                  <a:pt x="6627" y="2627"/>
                  <a:pt x="6626" y="2628"/>
                </a:cubicBezTo>
                <a:cubicBezTo>
                  <a:pt x="6626" y="2628"/>
                  <a:pt x="6625" y="2629"/>
                  <a:pt x="6624" y="2630"/>
                </a:cubicBezTo>
                <a:lnTo>
                  <a:pt x="6623" y="2629"/>
                </a:lnTo>
                <a:lnTo>
                  <a:pt x="6626" y="2626"/>
                </a:lnTo>
                <a:lnTo>
                  <a:pt x="6625" y="2625"/>
                </a:lnTo>
                <a:cubicBezTo>
                  <a:pt x="6624" y="2625"/>
                  <a:pt x="6624" y="2625"/>
                  <a:pt x="6623" y="2625"/>
                </a:cubicBezTo>
                <a:lnTo>
                  <a:pt x="6623" y="2626"/>
                </a:lnTo>
                <a:lnTo>
                  <a:pt x="6622" y="2626"/>
                </a:lnTo>
                <a:cubicBezTo>
                  <a:pt x="6621" y="2627"/>
                  <a:pt x="6621" y="2628"/>
                  <a:pt x="6620" y="2629"/>
                </a:cubicBezTo>
                <a:lnTo>
                  <a:pt x="6619" y="2630"/>
                </a:lnTo>
                <a:lnTo>
                  <a:pt x="6618" y="2631"/>
                </a:lnTo>
                <a:lnTo>
                  <a:pt x="6619" y="2633"/>
                </a:lnTo>
                <a:cubicBezTo>
                  <a:pt x="6618" y="2633"/>
                  <a:pt x="6617" y="2634"/>
                  <a:pt x="6617" y="2635"/>
                </a:cubicBezTo>
                <a:lnTo>
                  <a:pt x="6615" y="2636"/>
                </a:lnTo>
                <a:lnTo>
                  <a:pt x="6617" y="2636"/>
                </a:lnTo>
                <a:cubicBezTo>
                  <a:pt x="6616" y="2638"/>
                  <a:pt x="6616" y="2640"/>
                  <a:pt x="6614" y="2642"/>
                </a:cubicBezTo>
                <a:cubicBezTo>
                  <a:pt x="6613" y="2643"/>
                  <a:pt x="6612" y="2645"/>
                  <a:pt x="6612" y="2645"/>
                </a:cubicBezTo>
                <a:lnTo>
                  <a:pt x="6613" y="2647"/>
                </a:lnTo>
                <a:cubicBezTo>
                  <a:pt x="6613" y="2647"/>
                  <a:pt x="6613" y="2647"/>
                  <a:pt x="6612" y="2647"/>
                </a:cubicBezTo>
                <a:cubicBezTo>
                  <a:pt x="6612" y="2647"/>
                  <a:pt x="6612" y="2647"/>
                  <a:pt x="6612" y="2648"/>
                </a:cubicBezTo>
                <a:cubicBezTo>
                  <a:pt x="6612" y="2649"/>
                  <a:pt x="6612" y="2649"/>
                  <a:pt x="6612" y="2649"/>
                </a:cubicBezTo>
                <a:cubicBezTo>
                  <a:pt x="6611" y="2650"/>
                  <a:pt x="6611" y="2650"/>
                  <a:pt x="6611" y="2650"/>
                </a:cubicBezTo>
                <a:cubicBezTo>
                  <a:pt x="6610" y="2651"/>
                  <a:pt x="6610" y="2652"/>
                  <a:pt x="6609" y="2653"/>
                </a:cubicBezTo>
                <a:lnTo>
                  <a:pt x="6607" y="2654"/>
                </a:lnTo>
                <a:lnTo>
                  <a:pt x="6607" y="2655"/>
                </a:lnTo>
                <a:lnTo>
                  <a:pt x="6608" y="2654"/>
                </a:lnTo>
                <a:cubicBezTo>
                  <a:pt x="6608" y="2655"/>
                  <a:pt x="6607" y="2657"/>
                  <a:pt x="6606" y="2661"/>
                </a:cubicBezTo>
                <a:cubicBezTo>
                  <a:pt x="6604" y="2665"/>
                  <a:pt x="6603" y="2668"/>
                  <a:pt x="6602" y="2669"/>
                </a:cubicBezTo>
                <a:cubicBezTo>
                  <a:pt x="6602" y="2665"/>
                  <a:pt x="6603" y="2663"/>
                  <a:pt x="6604" y="2661"/>
                </a:cubicBezTo>
                <a:cubicBezTo>
                  <a:pt x="6604" y="2660"/>
                  <a:pt x="6604" y="2659"/>
                  <a:pt x="6604" y="2659"/>
                </a:cubicBezTo>
                <a:cubicBezTo>
                  <a:pt x="6604" y="2658"/>
                  <a:pt x="6604" y="2657"/>
                  <a:pt x="6604" y="2656"/>
                </a:cubicBezTo>
                <a:lnTo>
                  <a:pt x="6603" y="2656"/>
                </a:lnTo>
                <a:lnTo>
                  <a:pt x="6603" y="2654"/>
                </a:lnTo>
                <a:lnTo>
                  <a:pt x="6602" y="2654"/>
                </a:lnTo>
                <a:lnTo>
                  <a:pt x="6602" y="2656"/>
                </a:lnTo>
                <a:lnTo>
                  <a:pt x="6600" y="2656"/>
                </a:lnTo>
                <a:cubicBezTo>
                  <a:pt x="6600" y="2657"/>
                  <a:pt x="6600" y="2658"/>
                  <a:pt x="6600" y="2659"/>
                </a:cubicBezTo>
                <a:cubicBezTo>
                  <a:pt x="6599" y="2660"/>
                  <a:pt x="6599" y="2661"/>
                  <a:pt x="6599" y="2663"/>
                </a:cubicBezTo>
                <a:lnTo>
                  <a:pt x="6599" y="2661"/>
                </a:lnTo>
                <a:lnTo>
                  <a:pt x="6597" y="2666"/>
                </a:lnTo>
                <a:lnTo>
                  <a:pt x="6597" y="2665"/>
                </a:lnTo>
                <a:lnTo>
                  <a:pt x="6595" y="2665"/>
                </a:lnTo>
                <a:cubicBezTo>
                  <a:pt x="6594" y="2670"/>
                  <a:pt x="6592" y="2674"/>
                  <a:pt x="6591" y="2678"/>
                </a:cubicBezTo>
                <a:lnTo>
                  <a:pt x="6590" y="2679"/>
                </a:lnTo>
                <a:lnTo>
                  <a:pt x="6590" y="2681"/>
                </a:lnTo>
                <a:cubicBezTo>
                  <a:pt x="6590" y="2681"/>
                  <a:pt x="6590" y="2681"/>
                  <a:pt x="6591" y="2681"/>
                </a:cubicBezTo>
                <a:cubicBezTo>
                  <a:pt x="6591" y="2681"/>
                  <a:pt x="6594" y="2679"/>
                  <a:pt x="6599" y="2675"/>
                </a:cubicBezTo>
                <a:cubicBezTo>
                  <a:pt x="6604" y="2670"/>
                  <a:pt x="6607" y="2668"/>
                  <a:pt x="6607" y="2668"/>
                </a:cubicBezTo>
                <a:cubicBezTo>
                  <a:pt x="6607" y="2668"/>
                  <a:pt x="6607" y="2668"/>
                  <a:pt x="6608" y="2668"/>
                </a:cubicBezTo>
                <a:lnTo>
                  <a:pt x="6608" y="2667"/>
                </a:lnTo>
                <a:cubicBezTo>
                  <a:pt x="6612" y="2664"/>
                  <a:pt x="6615" y="2662"/>
                  <a:pt x="6616" y="2661"/>
                </a:cubicBezTo>
                <a:cubicBezTo>
                  <a:pt x="6618" y="2660"/>
                  <a:pt x="6620" y="2659"/>
                  <a:pt x="6621" y="2658"/>
                </a:cubicBezTo>
                <a:cubicBezTo>
                  <a:pt x="6622" y="2658"/>
                  <a:pt x="6623" y="2657"/>
                  <a:pt x="6624" y="2656"/>
                </a:cubicBezTo>
                <a:cubicBezTo>
                  <a:pt x="6625" y="2655"/>
                  <a:pt x="6627" y="2654"/>
                  <a:pt x="6628" y="2652"/>
                </a:cubicBezTo>
                <a:lnTo>
                  <a:pt x="6629" y="2653"/>
                </a:lnTo>
                <a:lnTo>
                  <a:pt x="6632" y="2650"/>
                </a:lnTo>
                <a:lnTo>
                  <a:pt x="6633" y="2649"/>
                </a:lnTo>
                <a:lnTo>
                  <a:pt x="6635" y="2649"/>
                </a:lnTo>
                <a:lnTo>
                  <a:pt x="6638" y="2647"/>
                </a:lnTo>
                <a:lnTo>
                  <a:pt x="6639" y="2647"/>
                </a:lnTo>
                <a:lnTo>
                  <a:pt x="6636" y="2650"/>
                </a:lnTo>
                <a:lnTo>
                  <a:pt x="6636" y="2650"/>
                </a:lnTo>
                <a:lnTo>
                  <a:pt x="6635" y="2653"/>
                </a:lnTo>
                <a:lnTo>
                  <a:pt x="6636" y="2650"/>
                </a:lnTo>
                <a:cubicBezTo>
                  <a:pt x="6635" y="2650"/>
                  <a:pt x="6635" y="2651"/>
                  <a:pt x="6635" y="2651"/>
                </a:cubicBezTo>
                <a:cubicBezTo>
                  <a:pt x="6634" y="2651"/>
                  <a:pt x="6632" y="2653"/>
                  <a:pt x="6628" y="2656"/>
                </a:cubicBezTo>
                <a:cubicBezTo>
                  <a:pt x="6624" y="2659"/>
                  <a:pt x="6621" y="2662"/>
                  <a:pt x="6618" y="2664"/>
                </a:cubicBezTo>
                <a:cubicBezTo>
                  <a:pt x="6615" y="2667"/>
                  <a:pt x="6614" y="2668"/>
                  <a:pt x="6613" y="2668"/>
                </a:cubicBezTo>
                <a:cubicBezTo>
                  <a:pt x="6612" y="2669"/>
                  <a:pt x="6612" y="2670"/>
                  <a:pt x="6612" y="2671"/>
                </a:cubicBezTo>
                <a:cubicBezTo>
                  <a:pt x="6617" y="2667"/>
                  <a:pt x="6622" y="2663"/>
                  <a:pt x="6627" y="2659"/>
                </a:cubicBezTo>
                <a:lnTo>
                  <a:pt x="6631" y="2656"/>
                </a:lnTo>
                <a:cubicBezTo>
                  <a:pt x="6630" y="2656"/>
                  <a:pt x="6630" y="2656"/>
                  <a:pt x="6630" y="2657"/>
                </a:cubicBezTo>
                <a:cubicBezTo>
                  <a:pt x="6630" y="2657"/>
                  <a:pt x="6630" y="2658"/>
                  <a:pt x="6628" y="2659"/>
                </a:cubicBezTo>
                <a:cubicBezTo>
                  <a:pt x="6627" y="2661"/>
                  <a:pt x="6626" y="2661"/>
                  <a:pt x="6626" y="2662"/>
                </a:cubicBezTo>
                <a:lnTo>
                  <a:pt x="6627" y="2661"/>
                </a:lnTo>
                <a:lnTo>
                  <a:pt x="6628" y="2661"/>
                </a:lnTo>
                <a:lnTo>
                  <a:pt x="6629" y="2659"/>
                </a:lnTo>
                <a:lnTo>
                  <a:pt x="6632" y="2658"/>
                </a:lnTo>
                <a:lnTo>
                  <a:pt x="6634" y="2655"/>
                </a:lnTo>
                <a:lnTo>
                  <a:pt x="6639" y="2652"/>
                </a:lnTo>
                <a:lnTo>
                  <a:pt x="6629" y="2661"/>
                </a:lnTo>
                <a:lnTo>
                  <a:pt x="6630" y="2661"/>
                </a:lnTo>
                <a:lnTo>
                  <a:pt x="6651" y="2647"/>
                </a:lnTo>
                <a:lnTo>
                  <a:pt x="6652" y="2647"/>
                </a:lnTo>
                <a:cubicBezTo>
                  <a:pt x="6650" y="2648"/>
                  <a:pt x="6648" y="2650"/>
                  <a:pt x="6646" y="2650"/>
                </a:cubicBezTo>
                <a:lnTo>
                  <a:pt x="6644" y="2652"/>
                </a:lnTo>
                <a:lnTo>
                  <a:pt x="6640" y="2654"/>
                </a:lnTo>
                <a:lnTo>
                  <a:pt x="6639" y="2657"/>
                </a:lnTo>
                <a:cubicBezTo>
                  <a:pt x="6640" y="2656"/>
                  <a:pt x="6640" y="2656"/>
                  <a:pt x="6641" y="2656"/>
                </a:cubicBezTo>
                <a:cubicBezTo>
                  <a:pt x="6642" y="2655"/>
                  <a:pt x="6642" y="2655"/>
                  <a:pt x="6643" y="2654"/>
                </a:cubicBezTo>
                <a:cubicBezTo>
                  <a:pt x="6644" y="2654"/>
                  <a:pt x="6645" y="2653"/>
                  <a:pt x="6646" y="2653"/>
                </a:cubicBezTo>
                <a:cubicBezTo>
                  <a:pt x="6647" y="2653"/>
                  <a:pt x="6648" y="2652"/>
                  <a:pt x="6649" y="2651"/>
                </a:cubicBezTo>
                <a:cubicBezTo>
                  <a:pt x="6650" y="2650"/>
                  <a:pt x="6651" y="2649"/>
                  <a:pt x="6651" y="2649"/>
                </a:cubicBezTo>
                <a:cubicBezTo>
                  <a:pt x="6652" y="2649"/>
                  <a:pt x="6653" y="2649"/>
                  <a:pt x="6654" y="2648"/>
                </a:cubicBezTo>
                <a:lnTo>
                  <a:pt x="6654" y="2647"/>
                </a:lnTo>
                <a:cubicBezTo>
                  <a:pt x="6655" y="2647"/>
                  <a:pt x="6656" y="2647"/>
                  <a:pt x="6656" y="2647"/>
                </a:cubicBezTo>
                <a:cubicBezTo>
                  <a:pt x="6657" y="2647"/>
                  <a:pt x="6657" y="2646"/>
                  <a:pt x="6658" y="2645"/>
                </a:cubicBezTo>
                <a:cubicBezTo>
                  <a:pt x="6659" y="2645"/>
                  <a:pt x="6660" y="2644"/>
                  <a:pt x="6661" y="2644"/>
                </a:cubicBezTo>
                <a:cubicBezTo>
                  <a:pt x="6661" y="2643"/>
                  <a:pt x="6662" y="2643"/>
                  <a:pt x="6663" y="2642"/>
                </a:cubicBezTo>
                <a:lnTo>
                  <a:pt x="6664" y="2643"/>
                </a:lnTo>
                <a:lnTo>
                  <a:pt x="6667" y="2639"/>
                </a:lnTo>
                <a:cubicBezTo>
                  <a:pt x="6667" y="2639"/>
                  <a:pt x="6668" y="2639"/>
                  <a:pt x="6669" y="2638"/>
                </a:cubicBezTo>
                <a:lnTo>
                  <a:pt x="6669" y="2635"/>
                </a:lnTo>
                <a:cubicBezTo>
                  <a:pt x="6667" y="2634"/>
                  <a:pt x="6665" y="2632"/>
                  <a:pt x="6664" y="2631"/>
                </a:cubicBezTo>
                <a:cubicBezTo>
                  <a:pt x="6664" y="2629"/>
                  <a:pt x="6665" y="2627"/>
                  <a:pt x="6666" y="2624"/>
                </a:cubicBezTo>
                <a:cubicBezTo>
                  <a:pt x="6667" y="2621"/>
                  <a:pt x="6668" y="2619"/>
                  <a:pt x="6669" y="2619"/>
                </a:cubicBezTo>
                <a:cubicBezTo>
                  <a:pt x="6670" y="2617"/>
                  <a:pt x="6671" y="2617"/>
                  <a:pt x="6672" y="2616"/>
                </a:cubicBezTo>
                <a:cubicBezTo>
                  <a:pt x="6673" y="2616"/>
                  <a:pt x="6674" y="2616"/>
                  <a:pt x="6674" y="2616"/>
                </a:cubicBezTo>
                <a:cubicBezTo>
                  <a:pt x="6675" y="2616"/>
                  <a:pt x="6676" y="2616"/>
                  <a:pt x="6676" y="2615"/>
                </a:cubicBezTo>
                <a:cubicBezTo>
                  <a:pt x="6676" y="2615"/>
                  <a:pt x="6677" y="2614"/>
                  <a:pt x="6677" y="2614"/>
                </a:cubicBezTo>
                <a:lnTo>
                  <a:pt x="6679" y="2612"/>
                </a:lnTo>
                <a:lnTo>
                  <a:pt x="6680" y="2611"/>
                </a:lnTo>
                <a:cubicBezTo>
                  <a:pt x="6680" y="2611"/>
                  <a:pt x="6680" y="2611"/>
                  <a:pt x="6680" y="2610"/>
                </a:cubicBezTo>
                <a:cubicBezTo>
                  <a:pt x="6680" y="2610"/>
                  <a:pt x="6680" y="2610"/>
                  <a:pt x="6681" y="2610"/>
                </a:cubicBezTo>
                <a:cubicBezTo>
                  <a:pt x="6681" y="2609"/>
                  <a:pt x="6681" y="2608"/>
                  <a:pt x="6681" y="2607"/>
                </a:cubicBezTo>
                <a:cubicBezTo>
                  <a:pt x="6682" y="2606"/>
                  <a:pt x="6682" y="2605"/>
                  <a:pt x="6684" y="2603"/>
                </a:cubicBezTo>
                <a:cubicBezTo>
                  <a:pt x="6685" y="2601"/>
                  <a:pt x="6686" y="2600"/>
                  <a:pt x="6686" y="2600"/>
                </a:cubicBezTo>
                <a:cubicBezTo>
                  <a:pt x="6686" y="2600"/>
                  <a:pt x="6686" y="2600"/>
                  <a:pt x="6686" y="2600"/>
                </a:cubicBezTo>
                <a:lnTo>
                  <a:pt x="6688" y="2598"/>
                </a:lnTo>
                <a:lnTo>
                  <a:pt x="6689" y="2596"/>
                </a:lnTo>
                <a:lnTo>
                  <a:pt x="6692" y="2595"/>
                </a:lnTo>
                <a:lnTo>
                  <a:pt x="6693" y="2593"/>
                </a:lnTo>
                <a:lnTo>
                  <a:pt x="6694" y="2593"/>
                </a:lnTo>
                <a:lnTo>
                  <a:pt x="6696" y="2591"/>
                </a:lnTo>
                <a:lnTo>
                  <a:pt x="6697" y="2591"/>
                </a:lnTo>
                <a:lnTo>
                  <a:pt x="6697" y="2589"/>
                </a:lnTo>
                <a:lnTo>
                  <a:pt x="6697" y="2589"/>
                </a:lnTo>
                <a:cubicBezTo>
                  <a:pt x="6697" y="2591"/>
                  <a:pt x="6696" y="2591"/>
                  <a:pt x="6696" y="2592"/>
                </a:cubicBezTo>
                <a:lnTo>
                  <a:pt x="6697" y="2592"/>
                </a:lnTo>
                <a:lnTo>
                  <a:pt x="6698" y="2593"/>
                </a:lnTo>
                <a:lnTo>
                  <a:pt x="6698" y="2593"/>
                </a:lnTo>
                <a:cubicBezTo>
                  <a:pt x="6699" y="2592"/>
                  <a:pt x="6700" y="2592"/>
                  <a:pt x="6700" y="2591"/>
                </a:cubicBezTo>
                <a:cubicBezTo>
                  <a:pt x="6701" y="2591"/>
                  <a:pt x="6701" y="2590"/>
                  <a:pt x="6701" y="2590"/>
                </a:cubicBezTo>
                <a:cubicBezTo>
                  <a:pt x="6701" y="2590"/>
                  <a:pt x="6701" y="2590"/>
                  <a:pt x="6701" y="2589"/>
                </a:cubicBezTo>
                <a:lnTo>
                  <a:pt x="6697" y="2587"/>
                </a:lnTo>
                <a:lnTo>
                  <a:pt x="6698" y="2586"/>
                </a:lnTo>
                <a:cubicBezTo>
                  <a:pt x="6697" y="2585"/>
                  <a:pt x="6697" y="2585"/>
                  <a:pt x="6697" y="2584"/>
                </a:cubicBezTo>
                <a:lnTo>
                  <a:pt x="6698" y="2586"/>
                </a:lnTo>
                <a:lnTo>
                  <a:pt x="6700" y="2587"/>
                </a:lnTo>
                <a:cubicBezTo>
                  <a:pt x="6700" y="2585"/>
                  <a:pt x="6700" y="2584"/>
                  <a:pt x="6700" y="2583"/>
                </a:cubicBezTo>
                <a:cubicBezTo>
                  <a:pt x="6700" y="2582"/>
                  <a:pt x="6700" y="2581"/>
                  <a:pt x="6700" y="2581"/>
                </a:cubicBezTo>
                <a:cubicBezTo>
                  <a:pt x="6700" y="2581"/>
                  <a:pt x="6700" y="2580"/>
                  <a:pt x="6700" y="2580"/>
                </a:cubicBezTo>
                <a:lnTo>
                  <a:pt x="6700" y="2579"/>
                </a:lnTo>
                <a:lnTo>
                  <a:pt x="6701" y="2580"/>
                </a:lnTo>
                <a:lnTo>
                  <a:pt x="6702" y="2580"/>
                </a:lnTo>
                <a:cubicBezTo>
                  <a:pt x="6702" y="2580"/>
                  <a:pt x="6701" y="2580"/>
                  <a:pt x="6701" y="2579"/>
                </a:cubicBezTo>
                <a:cubicBezTo>
                  <a:pt x="6702" y="2579"/>
                  <a:pt x="6702" y="2579"/>
                  <a:pt x="6703" y="2579"/>
                </a:cubicBezTo>
                <a:lnTo>
                  <a:pt x="6702" y="2578"/>
                </a:lnTo>
                <a:lnTo>
                  <a:pt x="6702" y="2577"/>
                </a:lnTo>
                <a:lnTo>
                  <a:pt x="6704" y="2576"/>
                </a:lnTo>
                <a:lnTo>
                  <a:pt x="6704" y="2578"/>
                </a:lnTo>
                <a:cubicBezTo>
                  <a:pt x="6704" y="2577"/>
                  <a:pt x="6704" y="2577"/>
                  <a:pt x="6705" y="2577"/>
                </a:cubicBezTo>
                <a:lnTo>
                  <a:pt x="6704" y="2579"/>
                </a:lnTo>
                <a:lnTo>
                  <a:pt x="6705" y="2580"/>
                </a:lnTo>
                <a:lnTo>
                  <a:pt x="6707" y="2580"/>
                </a:lnTo>
                <a:lnTo>
                  <a:pt x="6706" y="2579"/>
                </a:lnTo>
                <a:cubicBezTo>
                  <a:pt x="6706" y="2578"/>
                  <a:pt x="6706" y="2577"/>
                  <a:pt x="6707" y="2575"/>
                </a:cubicBezTo>
                <a:lnTo>
                  <a:pt x="6711" y="2576"/>
                </a:lnTo>
                <a:lnTo>
                  <a:pt x="6712" y="2574"/>
                </a:lnTo>
                <a:lnTo>
                  <a:pt x="6713" y="2574"/>
                </a:lnTo>
                <a:lnTo>
                  <a:pt x="6712" y="2575"/>
                </a:lnTo>
                <a:lnTo>
                  <a:pt x="6713" y="2577"/>
                </a:lnTo>
                <a:lnTo>
                  <a:pt x="6715" y="2574"/>
                </a:lnTo>
                <a:lnTo>
                  <a:pt x="6716" y="2574"/>
                </a:lnTo>
                <a:lnTo>
                  <a:pt x="6716" y="2573"/>
                </a:lnTo>
                <a:lnTo>
                  <a:pt x="6719" y="2572"/>
                </a:lnTo>
                <a:lnTo>
                  <a:pt x="6722" y="2566"/>
                </a:lnTo>
                <a:lnTo>
                  <a:pt x="6723" y="2565"/>
                </a:lnTo>
                <a:lnTo>
                  <a:pt x="6727" y="2560"/>
                </a:lnTo>
                <a:lnTo>
                  <a:pt x="6733" y="2556"/>
                </a:lnTo>
                <a:lnTo>
                  <a:pt x="6738" y="2547"/>
                </a:lnTo>
                <a:lnTo>
                  <a:pt x="6737" y="2546"/>
                </a:lnTo>
                <a:cubicBezTo>
                  <a:pt x="6737" y="2545"/>
                  <a:pt x="6737" y="2544"/>
                  <a:pt x="6738" y="2544"/>
                </a:cubicBezTo>
                <a:cubicBezTo>
                  <a:pt x="6738" y="2543"/>
                  <a:pt x="6739" y="2542"/>
                  <a:pt x="6740" y="2541"/>
                </a:cubicBezTo>
                <a:cubicBezTo>
                  <a:pt x="6741" y="2540"/>
                  <a:pt x="6741" y="2539"/>
                  <a:pt x="6741" y="2539"/>
                </a:cubicBezTo>
                <a:cubicBezTo>
                  <a:pt x="6741" y="2539"/>
                  <a:pt x="6741" y="2538"/>
                  <a:pt x="6741" y="2538"/>
                </a:cubicBezTo>
                <a:lnTo>
                  <a:pt x="6744" y="2536"/>
                </a:lnTo>
                <a:lnTo>
                  <a:pt x="6744" y="2534"/>
                </a:lnTo>
                <a:lnTo>
                  <a:pt x="6742" y="2536"/>
                </a:lnTo>
                <a:lnTo>
                  <a:pt x="6742" y="2535"/>
                </a:lnTo>
                <a:lnTo>
                  <a:pt x="6745" y="2533"/>
                </a:lnTo>
                <a:lnTo>
                  <a:pt x="6744" y="2531"/>
                </a:lnTo>
                <a:lnTo>
                  <a:pt x="6740" y="2535"/>
                </a:lnTo>
                <a:lnTo>
                  <a:pt x="6741" y="2536"/>
                </a:lnTo>
                <a:lnTo>
                  <a:pt x="6740" y="2537"/>
                </a:lnTo>
                <a:lnTo>
                  <a:pt x="6738" y="2538"/>
                </a:lnTo>
                <a:cubicBezTo>
                  <a:pt x="6737" y="2539"/>
                  <a:pt x="6736" y="2540"/>
                  <a:pt x="6735" y="2542"/>
                </a:cubicBezTo>
                <a:cubicBezTo>
                  <a:pt x="6734" y="2542"/>
                  <a:pt x="6732" y="2543"/>
                  <a:pt x="6730" y="2544"/>
                </a:cubicBezTo>
                <a:lnTo>
                  <a:pt x="6730" y="2542"/>
                </a:lnTo>
                <a:lnTo>
                  <a:pt x="6739" y="2536"/>
                </a:lnTo>
                <a:cubicBezTo>
                  <a:pt x="6740" y="2536"/>
                  <a:pt x="6740" y="2536"/>
                  <a:pt x="6740" y="2535"/>
                </a:cubicBezTo>
                <a:cubicBezTo>
                  <a:pt x="6740" y="2535"/>
                  <a:pt x="6741" y="2534"/>
                  <a:pt x="6742" y="2533"/>
                </a:cubicBezTo>
                <a:cubicBezTo>
                  <a:pt x="6744" y="2531"/>
                  <a:pt x="6744" y="2531"/>
                  <a:pt x="6745" y="2530"/>
                </a:cubicBezTo>
                <a:cubicBezTo>
                  <a:pt x="6745" y="2530"/>
                  <a:pt x="6745" y="2530"/>
                  <a:pt x="6745" y="2529"/>
                </a:cubicBezTo>
                <a:lnTo>
                  <a:pt x="6744" y="2530"/>
                </a:lnTo>
                <a:cubicBezTo>
                  <a:pt x="6744" y="2530"/>
                  <a:pt x="6744" y="2530"/>
                  <a:pt x="6743" y="2530"/>
                </a:cubicBezTo>
                <a:cubicBezTo>
                  <a:pt x="6742" y="2530"/>
                  <a:pt x="6742" y="2530"/>
                  <a:pt x="6741" y="2531"/>
                </a:cubicBezTo>
                <a:cubicBezTo>
                  <a:pt x="6740" y="2532"/>
                  <a:pt x="6739" y="2533"/>
                  <a:pt x="6738" y="2533"/>
                </a:cubicBezTo>
                <a:cubicBezTo>
                  <a:pt x="6737" y="2534"/>
                  <a:pt x="6736" y="2534"/>
                  <a:pt x="6736" y="2535"/>
                </a:cubicBezTo>
                <a:cubicBezTo>
                  <a:pt x="6735" y="2535"/>
                  <a:pt x="6735" y="2535"/>
                  <a:pt x="6734" y="2535"/>
                </a:cubicBezTo>
                <a:lnTo>
                  <a:pt x="6734" y="2534"/>
                </a:lnTo>
                <a:lnTo>
                  <a:pt x="6734" y="2535"/>
                </a:lnTo>
                <a:lnTo>
                  <a:pt x="6733" y="2536"/>
                </a:lnTo>
                <a:cubicBezTo>
                  <a:pt x="6731" y="2538"/>
                  <a:pt x="6728" y="2539"/>
                  <a:pt x="6726" y="2541"/>
                </a:cubicBezTo>
                <a:lnTo>
                  <a:pt x="6725" y="2541"/>
                </a:lnTo>
                <a:lnTo>
                  <a:pt x="6723" y="2541"/>
                </a:lnTo>
                <a:lnTo>
                  <a:pt x="6723" y="2542"/>
                </a:lnTo>
                <a:lnTo>
                  <a:pt x="6722" y="2541"/>
                </a:lnTo>
                <a:lnTo>
                  <a:pt x="6722" y="2543"/>
                </a:lnTo>
                <a:lnTo>
                  <a:pt x="6719" y="2545"/>
                </a:lnTo>
                <a:lnTo>
                  <a:pt x="6719" y="2545"/>
                </a:lnTo>
                <a:lnTo>
                  <a:pt x="6718" y="2545"/>
                </a:lnTo>
                <a:lnTo>
                  <a:pt x="6716" y="2547"/>
                </a:lnTo>
                <a:lnTo>
                  <a:pt x="6717" y="2547"/>
                </a:lnTo>
                <a:lnTo>
                  <a:pt x="6719" y="2547"/>
                </a:lnTo>
                <a:lnTo>
                  <a:pt x="6716" y="2549"/>
                </a:lnTo>
                <a:cubicBezTo>
                  <a:pt x="6715" y="2550"/>
                  <a:pt x="6714" y="2550"/>
                  <a:pt x="6714" y="2551"/>
                </a:cubicBezTo>
                <a:lnTo>
                  <a:pt x="6714" y="2552"/>
                </a:lnTo>
                <a:lnTo>
                  <a:pt x="6715" y="2552"/>
                </a:lnTo>
                <a:lnTo>
                  <a:pt x="6716" y="2550"/>
                </a:lnTo>
                <a:lnTo>
                  <a:pt x="6717" y="2551"/>
                </a:lnTo>
                <a:lnTo>
                  <a:pt x="6720" y="2548"/>
                </a:lnTo>
                <a:lnTo>
                  <a:pt x="6721" y="2551"/>
                </a:lnTo>
                <a:lnTo>
                  <a:pt x="6720" y="2550"/>
                </a:lnTo>
                <a:lnTo>
                  <a:pt x="6719" y="2550"/>
                </a:lnTo>
                <a:lnTo>
                  <a:pt x="6719" y="2552"/>
                </a:lnTo>
                <a:lnTo>
                  <a:pt x="6716" y="2554"/>
                </a:lnTo>
                <a:lnTo>
                  <a:pt x="6716" y="2556"/>
                </a:lnTo>
                <a:cubicBezTo>
                  <a:pt x="6715" y="2556"/>
                  <a:pt x="6714" y="2557"/>
                  <a:pt x="6714" y="2557"/>
                </a:cubicBezTo>
                <a:cubicBezTo>
                  <a:pt x="6713" y="2557"/>
                  <a:pt x="6712" y="2558"/>
                  <a:pt x="6711" y="2558"/>
                </a:cubicBezTo>
                <a:cubicBezTo>
                  <a:pt x="6709" y="2559"/>
                  <a:pt x="6708" y="2559"/>
                  <a:pt x="6706" y="2559"/>
                </a:cubicBezTo>
                <a:cubicBezTo>
                  <a:pt x="6705" y="2559"/>
                  <a:pt x="6703" y="2559"/>
                  <a:pt x="6700" y="2561"/>
                </a:cubicBezTo>
                <a:cubicBezTo>
                  <a:pt x="6697" y="2562"/>
                  <a:pt x="6695" y="2562"/>
                  <a:pt x="6695" y="2562"/>
                </a:cubicBezTo>
                <a:cubicBezTo>
                  <a:pt x="6694" y="2562"/>
                  <a:pt x="6694" y="2562"/>
                  <a:pt x="6693" y="2561"/>
                </a:cubicBezTo>
                <a:lnTo>
                  <a:pt x="6694" y="2561"/>
                </a:lnTo>
                <a:lnTo>
                  <a:pt x="6695" y="2561"/>
                </a:lnTo>
                <a:lnTo>
                  <a:pt x="6696" y="2560"/>
                </a:lnTo>
                <a:lnTo>
                  <a:pt x="6696" y="2559"/>
                </a:lnTo>
                <a:cubicBezTo>
                  <a:pt x="6702" y="2559"/>
                  <a:pt x="6707" y="2557"/>
                  <a:pt x="6711" y="2554"/>
                </a:cubicBezTo>
                <a:lnTo>
                  <a:pt x="6711" y="2552"/>
                </a:lnTo>
                <a:lnTo>
                  <a:pt x="6709" y="2552"/>
                </a:lnTo>
                <a:lnTo>
                  <a:pt x="6709" y="2553"/>
                </a:lnTo>
                <a:cubicBezTo>
                  <a:pt x="6707" y="2553"/>
                  <a:pt x="6706" y="2553"/>
                  <a:pt x="6705" y="2553"/>
                </a:cubicBezTo>
                <a:cubicBezTo>
                  <a:pt x="6704" y="2554"/>
                  <a:pt x="6702" y="2554"/>
                  <a:pt x="6699" y="2555"/>
                </a:cubicBezTo>
                <a:cubicBezTo>
                  <a:pt x="6695" y="2556"/>
                  <a:pt x="6693" y="2556"/>
                  <a:pt x="6692" y="2556"/>
                </a:cubicBezTo>
                <a:cubicBezTo>
                  <a:pt x="6692" y="2555"/>
                  <a:pt x="6690" y="2555"/>
                  <a:pt x="6689" y="2554"/>
                </a:cubicBezTo>
                <a:lnTo>
                  <a:pt x="6688" y="2551"/>
                </a:lnTo>
                <a:lnTo>
                  <a:pt x="6687" y="2552"/>
                </a:lnTo>
                <a:lnTo>
                  <a:pt x="6686" y="2550"/>
                </a:lnTo>
                <a:cubicBezTo>
                  <a:pt x="6684" y="2549"/>
                  <a:pt x="6683" y="2549"/>
                  <a:pt x="6682" y="2550"/>
                </a:cubicBezTo>
                <a:lnTo>
                  <a:pt x="6680" y="2548"/>
                </a:lnTo>
                <a:cubicBezTo>
                  <a:pt x="6678" y="2548"/>
                  <a:pt x="6677" y="2548"/>
                  <a:pt x="6676" y="2548"/>
                </a:cubicBezTo>
                <a:cubicBezTo>
                  <a:pt x="6675" y="2548"/>
                  <a:pt x="6675" y="2548"/>
                  <a:pt x="6674" y="2547"/>
                </a:cubicBezTo>
                <a:cubicBezTo>
                  <a:pt x="6673" y="2547"/>
                  <a:pt x="6673" y="2545"/>
                  <a:pt x="6673" y="2541"/>
                </a:cubicBezTo>
                <a:lnTo>
                  <a:pt x="6673" y="2538"/>
                </a:lnTo>
                <a:lnTo>
                  <a:pt x="6676" y="2540"/>
                </a:lnTo>
                <a:cubicBezTo>
                  <a:pt x="6676" y="2541"/>
                  <a:pt x="6677" y="2543"/>
                  <a:pt x="6678" y="2544"/>
                </a:cubicBezTo>
                <a:lnTo>
                  <a:pt x="6675" y="2542"/>
                </a:lnTo>
                <a:lnTo>
                  <a:pt x="6673" y="2543"/>
                </a:lnTo>
                <a:cubicBezTo>
                  <a:pt x="6673" y="2544"/>
                  <a:pt x="6673" y="2546"/>
                  <a:pt x="6675" y="2546"/>
                </a:cubicBezTo>
                <a:lnTo>
                  <a:pt x="6679" y="2547"/>
                </a:lnTo>
                <a:lnTo>
                  <a:pt x="6678" y="2546"/>
                </a:lnTo>
                <a:lnTo>
                  <a:pt x="6679" y="2544"/>
                </a:lnTo>
                <a:lnTo>
                  <a:pt x="6686" y="2543"/>
                </a:lnTo>
                <a:lnTo>
                  <a:pt x="6683" y="2545"/>
                </a:lnTo>
                <a:lnTo>
                  <a:pt x="6686" y="2545"/>
                </a:lnTo>
                <a:lnTo>
                  <a:pt x="6687" y="2544"/>
                </a:lnTo>
                <a:cubicBezTo>
                  <a:pt x="6685" y="2542"/>
                  <a:pt x="6685" y="2540"/>
                  <a:pt x="6685" y="2537"/>
                </a:cubicBezTo>
                <a:lnTo>
                  <a:pt x="6684" y="2538"/>
                </a:lnTo>
                <a:lnTo>
                  <a:pt x="6683" y="2536"/>
                </a:lnTo>
                <a:cubicBezTo>
                  <a:pt x="6682" y="2536"/>
                  <a:pt x="6681" y="2536"/>
                  <a:pt x="6680" y="2536"/>
                </a:cubicBezTo>
                <a:lnTo>
                  <a:pt x="6679" y="2534"/>
                </a:lnTo>
                <a:lnTo>
                  <a:pt x="6679" y="2533"/>
                </a:lnTo>
                <a:cubicBezTo>
                  <a:pt x="6678" y="2535"/>
                  <a:pt x="6677" y="2535"/>
                  <a:pt x="6677" y="2536"/>
                </a:cubicBezTo>
                <a:lnTo>
                  <a:pt x="6677" y="2537"/>
                </a:lnTo>
                <a:lnTo>
                  <a:pt x="6675" y="2538"/>
                </a:lnTo>
                <a:lnTo>
                  <a:pt x="6674" y="2536"/>
                </a:lnTo>
                <a:lnTo>
                  <a:pt x="6678" y="2535"/>
                </a:lnTo>
                <a:cubicBezTo>
                  <a:pt x="6678" y="2533"/>
                  <a:pt x="6678" y="2531"/>
                  <a:pt x="6678" y="2528"/>
                </a:cubicBezTo>
                <a:lnTo>
                  <a:pt x="6677" y="2528"/>
                </a:lnTo>
                <a:cubicBezTo>
                  <a:pt x="6676" y="2528"/>
                  <a:pt x="6676" y="2527"/>
                  <a:pt x="6676" y="2526"/>
                </a:cubicBezTo>
                <a:lnTo>
                  <a:pt x="6674" y="2526"/>
                </a:lnTo>
                <a:lnTo>
                  <a:pt x="6675" y="2525"/>
                </a:lnTo>
                <a:cubicBezTo>
                  <a:pt x="6675" y="2524"/>
                  <a:pt x="6675" y="2522"/>
                  <a:pt x="6677" y="2521"/>
                </a:cubicBezTo>
                <a:lnTo>
                  <a:pt x="6675" y="2519"/>
                </a:lnTo>
                <a:lnTo>
                  <a:pt x="6676" y="2519"/>
                </a:lnTo>
                <a:lnTo>
                  <a:pt x="6675" y="2518"/>
                </a:lnTo>
                <a:lnTo>
                  <a:pt x="6676" y="2517"/>
                </a:lnTo>
                <a:lnTo>
                  <a:pt x="6675" y="2516"/>
                </a:lnTo>
                <a:cubicBezTo>
                  <a:pt x="6675" y="2516"/>
                  <a:pt x="6675" y="2515"/>
                  <a:pt x="6675" y="2515"/>
                </a:cubicBezTo>
                <a:cubicBezTo>
                  <a:pt x="6675" y="2515"/>
                  <a:pt x="6675" y="2514"/>
                  <a:pt x="6675" y="2512"/>
                </a:cubicBezTo>
                <a:cubicBezTo>
                  <a:pt x="6675" y="2511"/>
                  <a:pt x="6676" y="2510"/>
                  <a:pt x="6676" y="2510"/>
                </a:cubicBezTo>
                <a:lnTo>
                  <a:pt x="6675" y="2509"/>
                </a:lnTo>
                <a:lnTo>
                  <a:pt x="6676" y="2508"/>
                </a:lnTo>
                <a:lnTo>
                  <a:pt x="6675" y="2508"/>
                </a:lnTo>
                <a:lnTo>
                  <a:pt x="6674" y="2506"/>
                </a:lnTo>
                <a:lnTo>
                  <a:pt x="6675" y="2505"/>
                </a:lnTo>
                <a:lnTo>
                  <a:pt x="6673" y="2504"/>
                </a:lnTo>
                <a:cubicBezTo>
                  <a:pt x="6673" y="2503"/>
                  <a:pt x="6673" y="2503"/>
                  <a:pt x="6674" y="2503"/>
                </a:cubicBezTo>
                <a:cubicBezTo>
                  <a:pt x="6674" y="2502"/>
                  <a:pt x="6674" y="2502"/>
                  <a:pt x="6674" y="2502"/>
                </a:cubicBezTo>
                <a:cubicBezTo>
                  <a:pt x="6673" y="2501"/>
                  <a:pt x="6673" y="2501"/>
                  <a:pt x="6673" y="2500"/>
                </a:cubicBezTo>
                <a:lnTo>
                  <a:pt x="6669" y="2498"/>
                </a:lnTo>
                <a:cubicBezTo>
                  <a:pt x="6669" y="2496"/>
                  <a:pt x="6668" y="2495"/>
                  <a:pt x="6668" y="2493"/>
                </a:cubicBezTo>
                <a:lnTo>
                  <a:pt x="6669" y="2493"/>
                </a:lnTo>
                <a:cubicBezTo>
                  <a:pt x="6671" y="2492"/>
                  <a:pt x="6673" y="2492"/>
                  <a:pt x="6675" y="2491"/>
                </a:cubicBezTo>
                <a:cubicBezTo>
                  <a:pt x="6676" y="2491"/>
                  <a:pt x="6677" y="2491"/>
                  <a:pt x="6679" y="2491"/>
                </a:cubicBezTo>
                <a:cubicBezTo>
                  <a:pt x="6680" y="2491"/>
                  <a:pt x="6681" y="2491"/>
                  <a:pt x="6682" y="2491"/>
                </a:cubicBezTo>
                <a:cubicBezTo>
                  <a:pt x="6684" y="2491"/>
                  <a:pt x="6685" y="2490"/>
                  <a:pt x="6687" y="2490"/>
                </a:cubicBezTo>
                <a:cubicBezTo>
                  <a:pt x="6688" y="2490"/>
                  <a:pt x="6689" y="2490"/>
                  <a:pt x="6690" y="2490"/>
                </a:cubicBezTo>
                <a:cubicBezTo>
                  <a:pt x="6691" y="2490"/>
                  <a:pt x="6692" y="2490"/>
                  <a:pt x="6694" y="2490"/>
                </a:cubicBezTo>
                <a:lnTo>
                  <a:pt x="6694" y="2491"/>
                </a:lnTo>
                <a:cubicBezTo>
                  <a:pt x="6695" y="2491"/>
                  <a:pt x="6695" y="2492"/>
                  <a:pt x="6696" y="2492"/>
                </a:cubicBezTo>
                <a:cubicBezTo>
                  <a:pt x="6696" y="2492"/>
                  <a:pt x="6698" y="2492"/>
                  <a:pt x="6700" y="2492"/>
                </a:cubicBezTo>
                <a:cubicBezTo>
                  <a:pt x="6701" y="2491"/>
                  <a:pt x="6703" y="2491"/>
                  <a:pt x="6703" y="2491"/>
                </a:cubicBezTo>
                <a:cubicBezTo>
                  <a:pt x="6702" y="2490"/>
                  <a:pt x="6702" y="2489"/>
                  <a:pt x="6702" y="2488"/>
                </a:cubicBezTo>
                <a:lnTo>
                  <a:pt x="6701" y="2487"/>
                </a:lnTo>
                <a:lnTo>
                  <a:pt x="6704" y="2484"/>
                </a:lnTo>
                <a:cubicBezTo>
                  <a:pt x="6705" y="2484"/>
                  <a:pt x="6705" y="2484"/>
                  <a:pt x="6706" y="2484"/>
                </a:cubicBezTo>
                <a:cubicBezTo>
                  <a:pt x="6707" y="2484"/>
                  <a:pt x="6707" y="2484"/>
                  <a:pt x="6708" y="2484"/>
                </a:cubicBezTo>
                <a:cubicBezTo>
                  <a:pt x="6709" y="2484"/>
                  <a:pt x="6710" y="2484"/>
                  <a:pt x="6710" y="2485"/>
                </a:cubicBezTo>
                <a:cubicBezTo>
                  <a:pt x="6711" y="2486"/>
                  <a:pt x="6712" y="2486"/>
                  <a:pt x="6712" y="2486"/>
                </a:cubicBezTo>
                <a:cubicBezTo>
                  <a:pt x="6746" y="2471"/>
                  <a:pt x="6763" y="2463"/>
                  <a:pt x="6766" y="2461"/>
                </a:cubicBezTo>
                <a:cubicBezTo>
                  <a:pt x="6768" y="2460"/>
                  <a:pt x="6770" y="2459"/>
                  <a:pt x="6773" y="2458"/>
                </a:cubicBezTo>
                <a:cubicBezTo>
                  <a:pt x="6776" y="2457"/>
                  <a:pt x="6778" y="2456"/>
                  <a:pt x="6780" y="2454"/>
                </a:cubicBezTo>
                <a:cubicBezTo>
                  <a:pt x="6783" y="2453"/>
                  <a:pt x="6785" y="2452"/>
                  <a:pt x="6787" y="2451"/>
                </a:cubicBezTo>
                <a:cubicBezTo>
                  <a:pt x="6790" y="2450"/>
                  <a:pt x="6791" y="2450"/>
                  <a:pt x="6793" y="2449"/>
                </a:cubicBezTo>
                <a:cubicBezTo>
                  <a:pt x="6794" y="2449"/>
                  <a:pt x="6795" y="2448"/>
                  <a:pt x="6798" y="2447"/>
                </a:cubicBezTo>
                <a:cubicBezTo>
                  <a:pt x="6798" y="2445"/>
                  <a:pt x="6798" y="2443"/>
                  <a:pt x="6798" y="2443"/>
                </a:cubicBezTo>
                <a:cubicBezTo>
                  <a:pt x="6798" y="2442"/>
                  <a:pt x="6799" y="2441"/>
                  <a:pt x="6800" y="2441"/>
                </a:cubicBezTo>
                <a:cubicBezTo>
                  <a:pt x="6800" y="2441"/>
                  <a:pt x="6801" y="2440"/>
                  <a:pt x="6801" y="2438"/>
                </a:cubicBezTo>
                <a:cubicBezTo>
                  <a:pt x="6803" y="2437"/>
                  <a:pt x="6804" y="2437"/>
                  <a:pt x="6804" y="2437"/>
                </a:cubicBezTo>
                <a:cubicBezTo>
                  <a:pt x="6805" y="2436"/>
                  <a:pt x="6806" y="2436"/>
                  <a:pt x="6807" y="2436"/>
                </a:cubicBezTo>
                <a:cubicBezTo>
                  <a:pt x="6808" y="2436"/>
                  <a:pt x="6809" y="2435"/>
                  <a:pt x="6812" y="2435"/>
                </a:cubicBezTo>
                <a:lnTo>
                  <a:pt x="6812" y="2435"/>
                </a:lnTo>
                <a:lnTo>
                  <a:pt x="6813" y="2435"/>
                </a:lnTo>
                <a:lnTo>
                  <a:pt x="6815" y="2435"/>
                </a:lnTo>
                <a:lnTo>
                  <a:pt x="6816" y="2434"/>
                </a:lnTo>
                <a:lnTo>
                  <a:pt x="6818" y="2434"/>
                </a:lnTo>
                <a:lnTo>
                  <a:pt x="6820" y="2433"/>
                </a:lnTo>
                <a:lnTo>
                  <a:pt x="6822" y="2432"/>
                </a:lnTo>
                <a:cubicBezTo>
                  <a:pt x="6822" y="2432"/>
                  <a:pt x="6823" y="2432"/>
                  <a:pt x="6823" y="2432"/>
                </a:cubicBezTo>
                <a:cubicBezTo>
                  <a:pt x="6823" y="2432"/>
                  <a:pt x="6824" y="2432"/>
                  <a:pt x="6824" y="2432"/>
                </a:cubicBezTo>
                <a:cubicBezTo>
                  <a:pt x="6825" y="2432"/>
                  <a:pt x="6825" y="2431"/>
                  <a:pt x="6826" y="2431"/>
                </a:cubicBezTo>
                <a:cubicBezTo>
                  <a:pt x="6826" y="2431"/>
                  <a:pt x="6827" y="2430"/>
                  <a:pt x="6828" y="2430"/>
                </a:cubicBezTo>
                <a:cubicBezTo>
                  <a:pt x="6828" y="2430"/>
                  <a:pt x="6829" y="2430"/>
                  <a:pt x="6831" y="2429"/>
                </a:cubicBezTo>
                <a:lnTo>
                  <a:pt x="6831" y="2430"/>
                </a:lnTo>
                <a:close/>
                <a:moveTo>
                  <a:pt x="6777" y="2490"/>
                </a:moveTo>
                <a:cubicBezTo>
                  <a:pt x="6777" y="2490"/>
                  <a:pt x="6777" y="2490"/>
                  <a:pt x="6776" y="2491"/>
                </a:cubicBezTo>
                <a:cubicBezTo>
                  <a:pt x="6775" y="2491"/>
                  <a:pt x="6775" y="2491"/>
                  <a:pt x="6774" y="2491"/>
                </a:cubicBezTo>
                <a:cubicBezTo>
                  <a:pt x="6773" y="2491"/>
                  <a:pt x="6772" y="2491"/>
                  <a:pt x="6771" y="2492"/>
                </a:cubicBezTo>
                <a:cubicBezTo>
                  <a:pt x="6770" y="2493"/>
                  <a:pt x="6768" y="2494"/>
                  <a:pt x="6766" y="2495"/>
                </a:cubicBezTo>
                <a:cubicBezTo>
                  <a:pt x="6766" y="2497"/>
                  <a:pt x="6765" y="2499"/>
                  <a:pt x="6765" y="2500"/>
                </a:cubicBezTo>
                <a:lnTo>
                  <a:pt x="6763" y="2501"/>
                </a:lnTo>
                <a:lnTo>
                  <a:pt x="6763" y="2502"/>
                </a:lnTo>
                <a:lnTo>
                  <a:pt x="6759" y="2504"/>
                </a:lnTo>
                <a:lnTo>
                  <a:pt x="6759" y="2505"/>
                </a:lnTo>
                <a:cubicBezTo>
                  <a:pt x="6758" y="2506"/>
                  <a:pt x="6757" y="2507"/>
                  <a:pt x="6756" y="2509"/>
                </a:cubicBezTo>
                <a:cubicBezTo>
                  <a:pt x="6755" y="2511"/>
                  <a:pt x="6754" y="2512"/>
                  <a:pt x="6753" y="2512"/>
                </a:cubicBezTo>
                <a:lnTo>
                  <a:pt x="6753" y="2513"/>
                </a:lnTo>
                <a:lnTo>
                  <a:pt x="6751" y="2514"/>
                </a:lnTo>
                <a:lnTo>
                  <a:pt x="6751" y="2515"/>
                </a:lnTo>
                <a:cubicBezTo>
                  <a:pt x="6751" y="2515"/>
                  <a:pt x="6751" y="2515"/>
                  <a:pt x="6752" y="2515"/>
                </a:cubicBezTo>
                <a:cubicBezTo>
                  <a:pt x="6752" y="2515"/>
                  <a:pt x="6753" y="2515"/>
                  <a:pt x="6754" y="2514"/>
                </a:cubicBezTo>
                <a:cubicBezTo>
                  <a:pt x="6756" y="2514"/>
                  <a:pt x="6758" y="2512"/>
                  <a:pt x="6761" y="2510"/>
                </a:cubicBezTo>
                <a:cubicBezTo>
                  <a:pt x="6762" y="2509"/>
                  <a:pt x="6764" y="2508"/>
                  <a:pt x="6765" y="2507"/>
                </a:cubicBezTo>
                <a:cubicBezTo>
                  <a:pt x="6765" y="2505"/>
                  <a:pt x="6767" y="2504"/>
                  <a:pt x="6768" y="2502"/>
                </a:cubicBezTo>
                <a:cubicBezTo>
                  <a:pt x="6770" y="2499"/>
                  <a:pt x="6772" y="2498"/>
                  <a:pt x="6772" y="2496"/>
                </a:cubicBezTo>
                <a:cubicBezTo>
                  <a:pt x="6773" y="2495"/>
                  <a:pt x="6773" y="2494"/>
                  <a:pt x="6774" y="2493"/>
                </a:cubicBezTo>
                <a:cubicBezTo>
                  <a:pt x="6775" y="2493"/>
                  <a:pt x="6776" y="2492"/>
                  <a:pt x="6777" y="2490"/>
                </a:cubicBezTo>
                <a:close/>
                <a:moveTo>
                  <a:pt x="6856" y="2505"/>
                </a:moveTo>
                <a:cubicBezTo>
                  <a:pt x="6856" y="2506"/>
                  <a:pt x="6855" y="2507"/>
                  <a:pt x="6854" y="2508"/>
                </a:cubicBezTo>
                <a:lnTo>
                  <a:pt x="6853" y="2508"/>
                </a:lnTo>
                <a:cubicBezTo>
                  <a:pt x="6854" y="2507"/>
                  <a:pt x="6855" y="2506"/>
                  <a:pt x="6856" y="2505"/>
                </a:cubicBezTo>
                <a:lnTo>
                  <a:pt x="6856" y="2505"/>
                </a:lnTo>
                <a:close/>
                <a:moveTo>
                  <a:pt x="6847" y="2516"/>
                </a:moveTo>
                <a:lnTo>
                  <a:pt x="6845" y="2518"/>
                </a:lnTo>
                <a:lnTo>
                  <a:pt x="6845" y="2517"/>
                </a:lnTo>
                <a:lnTo>
                  <a:pt x="6847" y="2515"/>
                </a:lnTo>
                <a:lnTo>
                  <a:pt x="6847" y="2516"/>
                </a:lnTo>
                <a:close/>
                <a:moveTo>
                  <a:pt x="6738" y="2528"/>
                </a:moveTo>
                <a:lnTo>
                  <a:pt x="6737" y="2531"/>
                </a:lnTo>
                <a:lnTo>
                  <a:pt x="6739" y="2530"/>
                </a:lnTo>
                <a:lnTo>
                  <a:pt x="6739" y="2529"/>
                </a:lnTo>
                <a:cubicBezTo>
                  <a:pt x="6743" y="2528"/>
                  <a:pt x="6746" y="2527"/>
                  <a:pt x="6749" y="2524"/>
                </a:cubicBezTo>
                <a:lnTo>
                  <a:pt x="6751" y="2521"/>
                </a:lnTo>
                <a:lnTo>
                  <a:pt x="6738" y="2528"/>
                </a:lnTo>
                <a:close/>
                <a:moveTo>
                  <a:pt x="6728" y="2534"/>
                </a:moveTo>
                <a:lnTo>
                  <a:pt x="6725" y="2536"/>
                </a:lnTo>
                <a:lnTo>
                  <a:pt x="6722" y="2539"/>
                </a:lnTo>
                <a:lnTo>
                  <a:pt x="6724" y="2539"/>
                </a:lnTo>
                <a:lnTo>
                  <a:pt x="6724" y="2538"/>
                </a:lnTo>
                <a:cubicBezTo>
                  <a:pt x="6725" y="2537"/>
                  <a:pt x="6727" y="2536"/>
                  <a:pt x="6729" y="2536"/>
                </a:cubicBezTo>
                <a:lnTo>
                  <a:pt x="6729" y="2535"/>
                </a:lnTo>
                <a:lnTo>
                  <a:pt x="6728" y="2535"/>
                </a:lnTo>
                <a:lnTo>
                  <a:pt x="6728" y="2534"/>
                </a:lnTo>
                <a:close/>
                <a:moveTo>
                  <a:pt x="6719" y="2536"/>
                </a:moveTo>
                <a:lnTo>
                  <a:pt x="6716" y="2537"/>
                </a:lnTo>
                <a:cubicBezTo>
                  <a:pt x="6715" y="2540"/>
                  <a:pt x="6714" y="2541"/>
                  <a:pt x="6712" y="2542"/>
                </a:cubicBezTo>
                <a:lnTo>
                  <a:pt x="6712" y="2542"/>
                </a:lnTo>
                <a:lnTo>
                  <a:pt x="6711" y="2544"/>
                </a:lnTo>
                <a:lnTo>
                  <a:pt x="6712" y="2545"/>
                </a:lnTo>
                <a:cubicBezTo>
                  <a:pt x="6714" y="2544"/>
                  <a:pt x="6715" y="2543"/>
                  <a:pt x="6716" y="2543"/>
                </a:cubicBezTo>
                <a:cubicBezTo>
                  <a:pt x="6717" y="2543"/>
                  <a:pt x="6717" y="2543"/>
                  <a:pt x="6718" y="2542"/>
                </a:cubicBezTo>
                <a:cubicBezTo>
                  <a:pt x="6719" y="2542"/>
                  <a:pt x="6719" y="2541"/>
                  <a:pt x="6720" y="2541"/>
                </a:cubicBezTo>
                <a:cubicBezTo>
                  <a:pt x="6721" y="2541"/>
                  <a:pt x="6721" y="2541"/>
                  <a:pt x="6722" y="2540"/>
                </a:cubicBezTo>
                <a:cubicBezTo>
                  <a:pt x="6722" y="2538"/>
                  <a:pt x="6721" y="2537"/>
                  <a:pt x="6720" y="2536"/>
                </a:cubicBezTo>
                <a:lnTo>
                  <a:pt x="6719" y="2536"/>
                </a:lnTo>
                <a:close/>
                <a:moveTo>
                  <a:pt x="6808" y="2539"/>
                </a:moveTo>
                <a:lnTo>
                  <a:pt x="6805" y="2541"/>
                </a:lnTo>
                <a:lnTo>
                  <a:pt x="6806" y="2542"/>
                </a:lnTo>
                <a:lnTo>
                  <a:pt x="6805" y="2542"/>
                </a:lnTo>
                <a:lnTo>
                  <a:pt x="6806" y="2544"/>
                </a:lnTo>
                <a:lnTo>
                  <a:pt x="6809" y="2541"/>
                </a:lnTo>
                <a:lnTo>
                  <a:pt x="6809" y="2539"/>
                </a:lnTo>
                <a:lnTo>
                  <a:pt x="6808" y="2539"/>
                </a:lnTo>
                <a:close/>
                <a:moveTo>
                  <a:pt x="6705" y="2545"/>
                </a:moveTo>
                <a:lnTo>
                  <a:pt x="6705" y="2545"/>
                </a:lnTo>
                <a:lnTo>
                  <a:pt x="6704" y="2546"/>
                </a:lnTo>
                <a:lnTo>
                  <a:pt x="6705" y="2548"/>
                </a:lnTo>
                <a:lnTo>
                  <a:pt x="6708" y="2546"/>
                </a:lnTo>
                <a:lnTo>
                  <a:pt x="6711" y="2544"/>
                </a:lnTo>
                <a:lnTo>
                  <a:pt x="6709" y="2544"/>
                </a:lnTo>
                <a:lnTo>
                  <a:pt x="6709" y="2545"/>
                </a:lnTo>
                <a:lnTo>
                  <a:pt x="6707" y="2544"/>
                </a:lnTo>
                <a:lnTo>
                  <a:pt x="6705" y="2545"/>
                </a:lnTo>
                <a:close/>
                <a:moveTo>
                  <a:pt x="6729" y="2545"/>
                </a:moveTo>
                <a:lnTo>
                  <a:pt x="6727" y="2545"/>
                </a:lnTo>
                <a:lnTo>
                  <a:pt x="6725" y="2547"/>
                </a:lnTo>
                <a:lnTo>
                  <a:pt x="6724" y="2547"/>
                </a:lnTo>
                <a:lnTo>
                  <a:pt x="6724" y="2548"/>
                </a:lnTo>
                <a:lnTo>
                  <a:pt x="6722" y="2549"/>
                </a:lnTo>
                <a:cubicBezTo>
                  <a:pt x="6722" y="2549"/>
                  <a:pt x="6722" y="2550"/>
                  <a:pt x="6721" y="2550"/>
                </a:cubicBezTo>
                <a:lnTo>
                  <a:pt x="6721" y="2549"/>
                </a:lnTo>
                <a:lnTo>
                  <a:pt x="6729" y="2544"/>
                </a:lnTo>
                <a:lnTo>
                  <a:pt x="6729" y="2545"/>
                </a:lnTo>
                <a:close/>
                <a:moveTo>
                  <a:pt x="6800" y="2546"/>
                </a:moveTo>
                <a:lnTo>
                  <a:pt x="6799" y="2547"/>
                </a:lnTo>
                <a:lnTo>
                  <a:pt x="6798" y="2547"/>
                </a:lnTo>
                <a:cubicBezTo>
                  <a:pt x="6798" y="2548"/>
                  <a:pt x="6798" y="2548"/>
                  <a:pt x="6798" y="2549"/>
                </a:cubicBezTo>
                <a:cubicBezTo>
                  <a:pt x="6798" y="2549"/>
                  <a:pt x="6798" y="2549"/>
                  <a:pt x="6797" y="2550"/>
                </a:cubicBezTo>
                <a:cubicBezTo>
                  <a:pt x="6796" y="2551"/>
                  <a:pt x="6796" y="2551"/>
                  <a:pt x="6796" y="2551"/>
                </a:cubicBezTo>
                <a:cubicBezTo>
                  <a:pt x="6796" y="2552"/>
                  <a:pt x="6796" y="2552"/>
                  <a:pt x="6795" y="2552"/>
                </a:cubicBezTo>
                <a:lnTo>
                  <a:pt x="6793" y="2553"/>
                </a:lnTo>
                <a:cubicBezTo>
                  <a:pt x="6793" y="2555"/>
                  <a:pt x="6792" y="2556"/>
                  <a:pt x="6791" y="2556"/>
                </a:cubicBezTo>
                <a:lnTo>
                  <a:pt x="6792" y="2556"/>
                </a:lnTo>
                <a:lnTo>
                  <a:pt x="6791" y="2558"/>
                </a:lnTo>
                <a:lnTo>
                  <a:pt x="6789" y="2557"/>
                </a:lnTo>
                <a:lnTo>
                  <a:pt x="6789" y="2559"/>
                </a:lnTo>
                <a:lnTo>
                  <a:pt x="6793" y="2559"/>
                </a:lnTo>
                <a:lnTo>
                  <a:pt x="6793" y="2558"/>
                </a:lnTo>
                <a:cubicBezTo>
                  <a:pt x="6794" y="2557"/>
                  <a:pt x="6796" y="2556"/>
                  <a:pt x="6797" y="2556"/>
                </a:cubicBezTo>
                <a:cubicBezTo>
                  <a:pt x="6797" y="2554"/>
                  <a:pt x="6797" y="2553"/>
                  <a:pt x="6797" y="2551"/>
                </a:cubicBezTo>
                <a:lnTo>
                  <a:pt x="6798" y="2552"/>
                </a:lnTo>
                <a:lnTo>
                  <a:pt x="6799" y="2552"/>
                </a:lnTo>
                <a:lnTo>
                  <a:pt x="6799" y="2551"/>
                </a:lnTo>
                <a:lnTo>
                  <a:pt x="6800" y="2550"/>
                </a:lnTo>
                <a:lnTo>
                  <a:pt x="6802" y="2549"/>
                </a:lnTo>
                <a:cubicBezTo>
                  <a:pt x="6801" y="2548"/>
                  <a:pt x="6801" y="2547"/>
                  <a:pt x="6801" y="2546"/>
                </a:cubicBezTo>
                <a:lnTo>
                  <a:pt x="6800" y="2546"/>
                </a:lnTo>
                <a:lnTo>
                  <a:pt x="6800" y="2546"/>
                </a:lnTo>
                <a:close/>
                <a:moveTo>
                  <a:pt x="6785" y="2549"/>
                </a:moveTo>
                <a:lnTo>
                  <a:pt x="6784" y="2551"/>
                </a:lnTo>
                <a:lnTo>
                  <a:pt x="6783" y="2551"/>
                </a:lnTo>
                <a:cubicBezTo>
                  <a:pt x="6780" y="2554"/>
                  <a:pt x="6777" y="2558"/>
                  <a:pt x="6775" y="2561"/>
                </a:cubicBezTo>
                <a:lnTo>
                  <a:pt x="6772" y="2563"/>
                </a:lnTo>
                <a:lnTo>
                  <a:pt x="6771" y="2560"/>
                </a:lnTo>
                <a:lnTo>
                  <a:pt x="6768" y="2560"/>
                </a:lnTo>
                <a:lnTo>
                  <a:pt x="6768" y="2561"/>
                </a:lnTo>
                <a:lnTo>
                  <a:pt x="6770" y="2562"/>
                </a:lnTo>
                <a:lnTo>
                  <a:pt x="6770" y="2563"/>
                </a:lnTo>
                <a:lnTo>
                  <a:pt x="6768" y="2564"/>
                </a:lnTo>
                <a:lnTo>
                  <a:pt x="6768" y="2562"/>
                </a:lnTo>
                <a:lnTo>
                  <a:pt x="6767" y="2562"/>
                </a:lnTo>
                <a:cubicBezTo>
                  <a:pt x="6767" y="2562"/>
                  <a:pt x="6767" y="2563"/>
                  <a:pt x="6768" y="2563"/>
                </a:cubicBezTo>
                <a:cubicBezTo>
                  <a:pt x="6768" y="2563"/>
                  <a:pt x="6768" y="2563"/>
                  <a:pt x="6767" y="2564"/>
                </a:cubicBezTo>
                <a:cubicBezTo>
                  <a:pt x="6766" y="2564"/>
                  <a:pt x="6766" y="2565"/>
                  <a:pt x="6765" y="2566"/>
                </a:cubicBezTo>
                <a:lnTo>
                  <a:pt x="6763" y="2567"/>
                </a:lnTo>
                <a:lnTo>
                  <a:pt x="6763" y="2568"/>
                </a:lnTo>
                <a:lnTo>
                  <a:pt x="6761" y="2566"/>
                </a:lnTo>
                <a:cubicBezTo>
                  <a:pt x="6761" y="2568"/>
                  <a:pt x="6760" y="2568"/>
                  <a:pt x="6760" y="2569"/>
                </a:cubicBezTo>
                <a:lnTo>
                  <a:pt x="6762" y="2568"/>
                </a:lnTo>
                <a:lnTo>
                  <a:pt x="6762" y="2569"/>
                </a:lnTo>
                <a:lnTo>
                  <a:pt x="6760" y="2570"/>
                </a:lnTo>
                <a:lnTo>
                  <a:pt x="6758" y="2572"/>
                </a:lnTo>
                <a:lnTo>
                  <a:pt x="6757" y="2571"/>
                </a:lnTo>
                <a:lnTo>
                  <a:pt x="6754" y="2573"/>
                </a:lnTo>
                <a:lnTo>
                  <a:pt x="6756" y="2575"/>
                </a:lnTo>
                <a:lnTo>
                  <a:pt x="6757" y="2575"/>
                </a:lnTo>
                <a:lnTo>
                  <a:pt x="6757" y="2575"/>
                </a:lnTo>
                <a:lnTo>
                  <a:pt x="6756" y="2577"/>
                </a:lnTo>
                <a:lnTo>
                  <a:pt x="6753" y="2578"/>
                </a:lnTo>
                <a:lnTo>
                  <a:pt x="6754" y="2578"/>
                </a:lnTo>
                <a:lnTo>
                  <a:pt x="6753" y="2579"/>
                </a:lnTo>
                <a:lnTo>
                  <a:pt x="6753" y="2577"/>
                </a:lnTo>
                <a:lnTo>
                  <a:pt x="6749" y="2580"/>
                </a:lnTo>
                <a:lnTo>
                  <a:pt x="6749" y="2582"/>
                </a:lnTo>
                <a:lnTo>
                  <a:pt x="6752" y="2579"/>
                </a:lnTo>
                <a:cubicBezTo>
                  <a:pt x="6752" y="2580"/>
                  <a:pt x="6752" y="2580"/>
                  <a:pt x="6752" y="2580"/>
                </a:cubicBezTo>
                <a:cubicBezTo>
                  <a:pt x="6753" y="2581"/>
                  <a:pt x="6752" y="2581"/>
                  <a:pt x="6752" y="2582"/>
                </a:cubicBezTo>
                <a:cubicBezTo>
                  <a:pt x="6751" y="2582"/>
                  <a:pt x="6750" y="2583"/>
                  <a:pt x="6750" y="2584"/>
                </a:cubicBezTo>
                <a:lnTo>
                  <a:pt x="6748" y="2583"/>
                </a:lnTo>
                <a:lnTo>
                  <a:pt x="6749" y="2586"/>
                </a:lnTo>
                <a:lnTo>
                  <a:pt x="6747" y="2584"/>
                </a:lnTo>
                <a:lnTo>
                  <a:pt x="6745" y="2587"/>
                </a:lnTo>
                <a:lnTo>
                  <a:pt x="6744" y="2587"/>
                </a:lnTo>
                <a:lnTo>
                  <a:pt x="6743" y="2586"/>
                </a:lnTo>
                <a:cubicBezTo>
                  <a:pt x="6742" y="2587"/>
                  <a:pt x="6742" y="2588"/>
                  <a:pt x="6743" y="2588"/>
                </a:cubicBezTo>
                <a:lnTo>
                  <a:pt x="6744" y="2588"/>
                </a:lnTo>
                <a:lnTo>
                  <a:pt x="6744" y="2589"/>
                </a:lnTo>
                <a:lnTo>
                  <a:pt x="6743" y="2588"/>
                </a:lnTo>
                <a:lnTo>
                  <a:pt x="6743" y="2589"/>
                </a:lnTo>
                <a:lnTo>
                  <a:pt x="6742" y="2590"/>
                </a:lnTo>
                <a:lnTo>
                  <a:pt x="6742" y="2591"/>
                </a:lnTo>
                <a:lnTo>
                  <a:pt x="6744" y="2591"/>
                </a:lnTo>
                <a:lnTo>
                  <a:pt x="6744" y="2592"/>
                </a:lnTo>
                <a:lnTo>
                  <a:pt x="6742" y="2591"/>
                </a:lnTo>
                <a:lnTo>
                  <a:pt x="6741" y="2592"/>
                </a:lnTo>
                <a:lnTo>
                  <a:pt x="6742" y="2592"/>
                </a:lnTo>
                <a:lnTo>
                  <a:pt x="6739" y="2594"/>
                </a:lnTo>
                <a:cubicBezTo>
                  <a:pt x="6738" y="2596"/>
                  <a:pt x="6737" y="2598"/>
                  <a:pt x="6735" y="2600"/>
                </a:cubicBezTo>
                <a:lnTo>
                  <a:pt x="6737" y="2602"/>
                </a:lnTo>
                <a:cubicBezTo>
                  <a:pt x="6740" y="2600"/>
                  <a:pt x="6743" y="2599"/>
                  <a:pt x="6745" y="2598"/>
                </a:cubicBezTo>
                <a:cubicBezTo>
                  <a:pt x="6747" y="2598"/>
                  <a:pt x="6748" y="2597"/>
                  <a:pt x="6750" y="2596"/>
                </a:cubicBezTo>
                <a:cubicBezTo>
                  <a:pt x="6751" y="2595"/>
                  <a:pt x="6753" y="2594"/>
                  <a:pt x="6754" y="2593"/>
                </a:cubicBezTo>
                <a:cubicBezTo>
                  <a:pt x="6755" y="2592"/>
                  <a:pt x="6756" y="2591"/>
                  <a:pt x="6758" y="2589"/>
                </a:cubicBezTo>
                <a:lnTo>
                  <a:pt x="6756" y="2592"/>
                </a:lnTo>
                <a:lnTo>
                  <a:pt x="6766" y="2588"/>
                </a:lnTo>
                <a:lnTo>
                  <a:pt x="6765" y="2587"/>
                </a:lnTo>
                <a:cubicBezTo>
                  <a:pt x="6766" y="2587"/>
                  <a:pt x="6767" y="2587"/>
                  <a:pt x="6768" y="2587"/>
                </a:cubicBezTo>
                <a:cubicBezTo>
                  <a:pt x="6768" y="2585"/>
                  <a:pt x="6769" y="2584"/>
                  <a:pt x="6770" y="2582"/>
                </a:cubicBezTo>
                <a:lnTo>
                  <a:pt x="6770" y="2581"/>
                </a:lnTo>
                <a:lnTo>
                  <a:pt x="6773" y="2579"/>
                </a:lnTo>
                <a:lnTo>
                  <a:pt x="6772" y="2579"/>
                </a:lnTo>
                <a:cubicBezTo>
                  <a:pt x="6773" y="2579"/>
                  <a:pt x="6774" y="2579"/>
                  <a:pt x="6775" y="2578"/>
                </a:cubicBezTo>
                <a:lnTo>
                  <a:pt x="6775" y="2576"/>
                </a:lnTo>
                <a:lnTo>
                  <a:pt x="6777" y="2577"/>
                </a:lnTo>
                <a:lnTo>
                  <a:pt x="6776" y="2576"/>
                </a:lnTo>
                <a:cubicBezTo>
                  <a:pt x="6778" y="2575"/>
                  <a:pt x="6780" y="2574"/>
                  <a:pt x="6781" y="2573"/>
                </a:cubicBezTo>
                <a:cubicBezTo>
                  <a:pt x="6781" y="2572"/>
                  <a:pt x="6781" y="2571"/>
                  <a:pt x="6782" y="2570"/>
                </a:cubicBezTo>
                <a:lnTo>
                  <a:pt x="6784" y="2568"/>
                </a:lnTo>
                <a:cubicBezTo>
                  <a:pt x="6784" y="2567"/>
                  <a:pt x="6784" y="2567"/>
                  <a:pt x="6784" y="2566"/>
                </a:cubicBezTo>
                <a:cubicBezTo>
                  <a:pt x="6785" y="2566"/>
                  <a:pt x="6785" y="2565"/>
                  <a:pt x="6784" y="2565"/>
                </a:cubicBezTo>
                <a:cubicBezTo>
                  <a:pt x="6784" y="2565"/>
                  <a:pt x="6784" y="2565"/>
                  <a:pt x="6784" y="2564"/>
                </a:cubicBezTo>
                <a:lnTo>
                  <a:pt x="6785" y="2564"/>
                </a:lnTo>
                <a:cubicBezTo>
                  <a:pt x="6786" y="2563"/>
                  <a:pt x="6787" y="2562"/>
                  <a:pt x="6787" y="2562"/>
                </a:cubicBezTo>
                <a:cubicBezTo>
                  <a:pt x="6787" y="2562"/>
                  <a:pt x="6788" y="2561"/>
                  <a:pt x="6788" y="2560"/>
                </a:cubicBezTo>
                <a:cubicBezTo>
                  <a:pt x="6788" y="2560"/>
                  <a:pt x="6788" y="2559"/>
                  <a:pt x="6788" y="2559"/>
                </a:cubicBezTo>
                <a:cubicBezTo>
                  <a:pt x="6788" y="2559"/>
                  <a:pt x="6787" y="2559"/>
                  <a:pt x="6787" y="2559"/>
                </a:cubicBezTo>
                <a:lnTo>
                  <a:pt x="6786" y="2558"/>
                </a:lnTo>
                <a:lnTo>
                  <a:pt x="6786" y="2560"/>
                </a:lnTo>
                <a:lnTo>
                  <a:pt x="6785" y="2560"/>
                </a:lnTo>
                <a:lnTo>
                  <a:pt x="6783" y="2561"/>
                </a:lnTo>
                <a:lnTo>
                  <a:pt x="6781" y="2563"/>
                </a:lnTo>
                <a:lnTo>
                  <a:pt x="6779" y="2565"/>
                </a:lnTo>
                <a:lnTo>
                  <a:pt x="6777" y="2567"/>
                </a:lnTo>
                <a:cubicBezTo>
                  <a:pt x="6777" y="2567"/>
                  <a:pt x="6776" y="2568"/>
                  <a:pt x="6776" y="2568"/>
                </a:cubicBezTo>
                <a:cubicBezTo>
                  <a:pt x="6775" y="2569"/>
                  <a:pt x="6775" y="2569"/>
                  <a:pt x="6774" y="2570"/>
                </a:cubicBezTo>
                <a:cubicBezTo>
                  <a:pt x="6773" y="2571"/>
                  <a:pt x="6773" y="2572"/>
                  <a:pt x="6772" y="2573"/>
                </a:cubicBezTo>
                <a:cubicBezTo>
                  <a:pt x="6772" y="2573"/>
                  <a:pt x="6770" y="2575"/>
                  <a:pt x="6769" y="2577"/>
                </a:cubicBezTo>
                <a:cubicBezTo>
                  <a:pt x="6768" y="2576"/>
                  <a:pt x="6766" y="2577"/>
                  <a:pt x="6766" y="2578"/>
                </a:cubicBezTo>
                <a:lnTo>
                  <a:pt x="6765" y="2579"/>
                </a:lnTo>
                <a:lnTo>
                  <a:pt x="6763" y="2579"/>
                </a:lnTo>
                <a:lnTo>
                  <a:pt x="6765" y="2578"/>
                </a:lnTo>
                <a:lnTo>
                  <a:pt x="6763" y="2578"/>
                </a:lnTo>
                <a:cubicBezTo>
                  <a:pt x="6765" y="2576"/>
                  <a:pt x="6766" y="2574"/>
                  <a:pt x="6769" y="2571"/>
                </a:cubicBezTo>
                <a:cubicBezTo>
                  <a:pt x="6772" y="2568"/>
                  <a:pt x="6774" y="2567"/>
                  <a:pt x="6774" y="2566"/>
                </a:cubicBezTo>
                <a:cubicBezTo>
                  <a:pt x="6774" y="2565"/>
                  <a:pt x="6774" y="2564"/>
                  <a:pt x="6775" y="2563"/>
                </a:cubicBezTo>
                <a:lnTo>
                  <a:pt x="6777" y="2563"/>
                </a:lnTo>
                <a:lnTo>
                  <a:pt x="6779" y="2560"/>
                </a:lnTo>
                <a:lnTo>
                  <a:pt x="6782" y="2558"/>
                </a:lnTo>
                <a:lnTo>
                  <a:pt x="6782" y="2559"/>
                </a:lnTo>
                <a:lnTo>
                  <a:pt x="6784" y="2559"/>
                </a:lnTo>
                <a:lnTo>
                  <a:pt x="6784" y="2558"/>
                </a:lnTo>
                <a:lnTo>
                  <a:pt x="6788" y="2554"/>
                </a:lnTo>
                <a:lnTo>
                  <a:pt x="6788" y="2553"/>
                </a:lnTo>
                <a:lnTo>
                  <a:pt x="6789" y="2553"/>
                </a:lnTo>
                <a:lnTo>
                  <a:pt x="6791" y="2551"/>
                </a:lnTo>
                <a:lnTo>
                  <a:pt x="6789" y="2550"/>
                </a:lnTo>
                <a:lnTo>
                  <a:pt x="6788" y="2550"/>
                </a:lnTo>
                <a:lnTo>
                  <a:pt x="6788" y="2551"/>
                </a:lnTo>
                <a:lnTo>
                  <a:pt x="6785" y="2551"/>
                </a:lnTo>
                <a:lnTo>
                  <a:pt x="6788" y="2548"/>
                </a:lnTo>
                <a:lnTo>
                  <a:pt x="6787" y="2547"/>
                </a:lnTo>
                <a:lnTo>
                  <a:pt x="6785" y="2549"/>
                </a:lnTo>
                <a:close/>
                <a:moveTo>
                  <a:pt x="6781" y="2550"/>
                </a:moveTo>
                <a:lnTo>
                  <a:pt x="6781" y="2551"/>
                </a:lnTo>
                <a:cubicBezTo>
                  <a:pt x="6780" y="2551"/>
                  <a:pt x="6780" y="2551"/>
                  <a:pt x="6780" y="2551"/>
                </a:cubicBezTo>
                <a:cubicBezTo>
                  <a:pt x="6780" y="2550"/>
                  <a:pt x="6780" y="2550"/>
                  <a:pt x="6779" y="2551"/>
                </a:cubicBezTo>
                <a:cubicBezTo>
                  <a:pt x="6779" y="2551"/>
                  <a:pt x="6779" y="2551"/>
                  <a:pt x="6779" y="2551"/>
                </a:cubicBezTo>
                <a:lnTo>
                  <a:pt x="6776" y="2554"/>
                </a:lnTo>
                <a:lnTo>
                  <a:pt x="6775" y="2554"/>
                </a:lnTo>
                <a:lnTo>
                  <a:pt x="6775" y="2556"/>
                </a:lnTo>
                <a:lnTo>
                  <a:pt x="6774" y="2555"/>
                </a:lnTo>
                <a:cubicBezTo>
                  <a:pt x="6773" y="2556"/>
                  <a:pt x="6773" y="2557"/>
                  <a:pt x="6772" y="2558"/>
                </a:cubicBezTo>
                <a:lnTo>
                  <a:pt x="6775" y="2558"/>
                </a:lnTo>
                <a:lnTo>
                  <a:pt x="6781" y="2553"/>
                </a:lnTo>
                <a:lnTo>
                  <a:pt x="6781" y="2550"/>
                </a:lnTo>
                <a:lnTo>
                  <a:pt x="6781" y="2550"/>
                </a:lnTo>
                <a:close/>
                <a:moveTo>
                  <a:pt x="6766" y="2558"/>
                </a:moveTo>
                <a:cubicBezTo>
                  <a:pt x="6764" y="2558"/>
                  <a:pt x="6764" y="2559"/>
                  <a:pt x="6764" y="2561"/>
                </a:cubicBezTo>
                <a:lnTo>
                  <a:pt x="6767" y="2559"/>
                </a:lnTo>
                <a:lnTo>
                  <a:pt x="6767" y="2558"/>
                </a:lnTo>
                <a:lnTo>
                  <a:pt x="6766" y="2558"/>
                </a:lnTo>
                <a:close/>
                <a:moveTo>
                  <a:pt x="6884" y="2560"/>
                </a:moveTo>
                <a:cubicBezTo>
                  <a:pt x="6883" y="2561"/>
                  <a:pt x="6882" y="2561"/>
                  <a:pt x="6881" y="2561"/>
                </a:cubicBezTo>
                <a:cubicBezTo>
                  <a:pt x="6880" y="2561"/>
                  <a:pt x="6877" y="2562"/>
                  <a:pt x="6871" y="2564"/>
                </a:cubicBezTo>
                <a:cubicBezTo>
                  <a:pt x="6866" y="2566"/>
                  <a:pt x="6863" y="2568"/>
                  <a:pt x="6861" y="2569"/>
                </a:cubicBezTo>
                <a:cubicBezTo>
                  <a:pt x="6859" y="2570"/>
                  <a:pt x="6857" y="2571"/>
                  <a:pt x="6856" y="2571"/>
                </a:cubicBezTo>
                <a:cubicBezTo>
                  <a:pt x="6855" y="2571"/>
                  <a:pt x="6854" y="2572"/>
                  <a:pt x="6854" y="2573"/>
                </a:cubicBezTo>
                <a:cubicBezTo>
                  <a:pt x="6853" y="2573"/>
                  <a:pt x="6853" y="2574"/>
                  <a:pt x="6852" y="2573"/>
                </a:cubicBezTo>
                <a:cubicBezTo>
                  <a:pt x="6852" y="2573"/>
                  <a:pt x="6851" y="2573"/>
                  <a:pt x="6850" y="2574"/>
                </a:cubicBezTo>
                <a:cubicBezTo>
                  <a:pt x="6850" y="2575"/>
                  <a:pt x="6849" y="2575"/>
                  <a:pt x="6848" y="2575"/>
                </a:cubicBezTo>
                <a:cubicBezTo>
                  <a:pt x="6847" y="2575"/>
                  <a:pt x="6846" y="2576"/>
                  <a:pt x="6845" y="2576"/>
                </a:cubicBezTo>
                <a:cubicBezTo>
                  <a:pt x="6845" y="2576"/>
                  <a:pt x="6844" y="2577"/>
                  <a:pt x="6842" y="2578"/>
                </a:cubicBezTo>
                <a:lnTo>
                  <a:pt x="6843" y="2578"/>
                </a:lnTo>
                <a:cubicBezTo>
                  <a:pt x="6841" y="2580"/>
                  <a:pt x="6839" y="2581"/>
                  <a:pt x="6836" y="2582"/>
                </a:cubicBezTo>
                <a:lnTo>
                  <a:pt x="6833" y="2585"/>
                </a:lnTo>
                <a:cubicBezTo>
                  <a:pt x="6832" y="2585"/>
                  <a:pt x="6832" y="2585"/>
                  <a:pt x="6831" y="2585"/>
                </a:cubicBezTo>
                <a:cubicBezTo>
                  <a:pt x="6831" y="2585"/>
                  <a:pt x="6830" y="2585"/>
                  <a:pt x="6830" y="2586"/>
                </a:cubicBezTo>
                <a:cubicBezTo>
                  <a:pt x="6829" y="2586"/>
                  <a:pt x="6828" y="2587"/>
                  <a:pt x="6827" y="2588"/>
                </a:cubicBezTo>
                <a:lnTo>
                  <a:pt x="6827" y="2587"/>
                </a:lnTo>
                <a:lnTo>
                  <a:pt x="6826" y="2587"/>
                </a:lnTo>
                <a:lnTo>
                  <a:pt x="6824" y="2588"/>
                </a:lnTo>
                <a:lnTo>
                  <a:pt x="6823" y="2589"/>
                </a:lnTo>
                <a:lnTo>
                  <a:pt x="6823" y="2593"/>
                </a:lnTo>
                <a:lnTo>
                  <a:pt x="6822" y="2593"/>
                </a:lnTo>
                <a:lnTo>
                  <a:pt x="6823" y="2594"/>
                </a:lnTo>
                <a:lnTo>
                  <a:pt x="6827" y="2596"/>
                </a:lnTo>
                <a:lnTo>
                  <a:pt x="6830" y="2600"/>
                </a:lnTo>
                <a:lnTo>
                  <a:pt x="6831" y="2599"/>
                </a:lnTo>
                <a:cubicBezTo>
                  <a:pt x="6834" y="2602"/>
                  <a:pt x="6836" y="2603"/>
                  <a:pt x="6837" y="2604"/>
                </a:cubicBezTo>
                <a:cubicBezTo>
                  <a:pt x="6838" y="2604"/>
                  <a:pt x="6838" y="2605"/>
                  <a:pt x="6838" y="2606"/>
                </a:cubicBezTo>
                <a:cubicBezTo>
                  <a:pt x="6838" y="2607"/>
                  <a:pt x="6838" y="2608"/>
                  <a:pt x="6838" y="2608"/>
                </a:cubicBezTo>
                <a:cubicBezTo>
                  <a:pt x="6839" y="2608"/>
                  <a:pt x="6839" y="2609"/>
                  <a:pt x="6839" y="2609"/>
                </a:cubicBezTo>
                <a:cubicBezTo>
                  <a:pt x="6839" y="2609"/>
                  <a:pt x="6839" y="2610"/>
                  <a:pt x="6839" y="2611"/>
                </a:cubicBezTo>
                <a:lnTo>
                  <a:pt x="6841" y="2611"/>
                </a:lnTo>
                <a:cubicBezTo>
                  <a:pt x="6841" y="2610"/>
                  <a:pt x="6841" y="2609"/>
                  <a:pt x="6842" y="2608"/>
                </a:cubicBezTo>
                <a:cubicBezTo>
                  <a:pt x="6843" y="2613"/>
                  <a:pt x="6843" y="2617"/>
                  <a:pt x="6843" y="2618"/>
                </a:cubicBezTo>
                <a:cubicBezTo>
                  <a:pt x="6844" y="2620"/>
                  <a:pt x="6844" y="2621"/>
                  <a:pt x="6845" y="2623"/>
                </a:cubicBezTo>
                <a:cubicBezTo>
                  <a:pt x="6845" y="2624"/>
                  <a:pt x="6845" y="2625"/>
                  <a:pt x="6845" y="2626"/>
                </a:cubicBezTo>
                <a:cubicBezTo>
                  <a:pt x="6845" y="2627"/>
                  <a:pt x="6845" y="2628"/>
                  <a:pt x="6845" y="2629"/>
                </a:cubicBezTo>
                <a:lnTo>
                  <a:pt x="6843" y="2629"/>
                </a:lnTo>
                <a:lnTo>
                  <a:pt x="6843" y="2632"/>
                </a:lnTo>
                <a:cubicBezTo>
                  <a:pt x="6843" y="2632"/>
                  <a:pt x="6843" y="2632"/>
                  <a:pt x="6843" y="2632"/>
                </a:cubicBezTo>
                <a:cubicBezTo>
                  <a:pt x="6844" y="2632"/>
                  <a:pt x="6844" y="2633"/>
                  <a:pt x="6844" y="2634"/>
                </a:cubicBezTo>
                <a:cubicBezTo>
                  <a:pt x="6844" y="2634"/>
                  <a:pt x="6844" y="2635"/>
                  <a:pt x="6844" y="2636"/>
                </a:cubicBezTo>
                <a:cubicBezTo>
                  <a:pt x="6844" y="2637"/>
                  <a:pt x="6844" y="2637"/>
                  <a:pt x="6843" y="2638"/>
                </a:cubicBezTo>
                <a:cubicBezTo>
                  <a:pt x="6843" y="2639"/>
                  <a:pt x="6843" y="2640"/>
                  <a:pt x="6842" y="2643"/>
                </a:cubicBezTo>
                <a:lnTo>
                  <a:pt x="6841" y="2643"/>
                </a:lnTo>
                <a:lnTo>
                  <a:pt x="6841" y="2646"/>
                </a:lnTo>
                <a:lnTo>
                  <a:pt x="6842" y="2645"/>
                </a:lnTo>
                <a:lnTo>
                  <a:pt x="6843" y="2644"/>
                </a:lnTo>
                <a:lnTo>
                  <a:pt x="6844" y="2644"/>
                </a:lnTo>
                <a:lnTo>
                  <a:pt x="6844" y="2646"/>
                </a:lnTo>
                <a:lnTo>
                  <a:pt x="6843" y="2647"/>
                </a:lnTo>
                <a:cubicBezTo>
                  <a:pt x="6843" y="2648"/>
                  <a:pt x="6842" y="2649"/>
                  <a:pt x="6842" y="2651"/>
                </a:cubicBezTo>
                <a:cubicBezTo>
                  <a:pt x="6841" y="2652"/>
                  <a:pt x="6841" y="2653"/>
                  <a:pt x="6841" y="2653"/>
                </a:cubicBezTo>
                <a:cubicBezTo>
                  <a:pt x="6841" y="2653"/>
                  <a:pt x="6841" y="2654"/>
                  <a:pt x="6841" y="2654"/>
                </a:cubicBezTo>
                <a:lnTo>
                  <a:pt x="6842" y="2654"/>
                </a:lnTo>
                <a:lnTo>
                  <a:pt x="6842" y="2656"/>
                </a:lnTo>
                <a:lnTo>
                  <a:pt x="6842" y="2656"/>
                </a:lnTo>
                <a:cubicBezTo>
                  <a:pt x="6842" y="2657"/>
                  <a:pt x="6842" y="2658"/>
                  <a:pt x="6842" y="2658"/>
                </a:cubicBezTo>
                <a:cubicBezTo>
                  <a:pt x="6841" y="2659"/>
                  <a:pt x="6841" y="2660"/>
                  <a:pt x="6840" y="2663"/>
                </a:cubicBezTo>
                <a:cubicBezTo>
                  <a:pt x="6839" y="2665"/>
                  <a:pt x="6838" y="2667"/>
                  <a:pt x="6837" y="2669"/>
                </a:cubicBezTo>
                <a:lnTo>
                  <a:pt x="6836" y="2670"/>
                </a:lnTo>
                <a:cubicBezTo>
                  <a:pt x="6835" y="2670"/>
                  <a:pt x="6835" y="2671"/>
                  <a:pt x="6835" y="2672"/>
                </a:cubicBezTo>
                <a:cubicBezTo>
                  <a:pt x="6835" y="2673"/>
                  <a:pt x="6835" y="2673"/>
                  <a:pt x="6834" y="2674"/>
                </a:cubicBezTo>
                <a:cubicBezTo>
                  <a:pt x="6833" y="2674"/>
                  <a:pt x="6832" y="2676"/>
                  <a:pt x="6832" y="2678"/>
                </a:cubicBezTo>
                <a:lnTo>
                  <a:pt x="6831" y="2678"/>
                </a:lnTo>
                <a:lnTo>
                  <a:pt x="6831" y="2678"/>
                </a:lnTo>
                <a:lnTo>
                  <a:pt x="6829" y="2677"/>
                </a:lnTo>
                <a:lnTo>
                  <a:pt x="6829" y="2678"/>
                </a:lnTo>
                <a:cubicBezTo>
                  <a:pt x="6829" y="2679"/>
                  <a:pt x="6830" y="2680"/>
                  <a:pt x="6831" y="2680"/>
                </a:cubicBezTo>
                <a:cubicBezTo>
                  <a:pt x="6829" y="2681"/>
                  <a:pt x="6829" y="2683"/>
                  <a:pt x="6829" y="2684"/>
                </a:cubicBezTo>
                <a:lnTo>
                  <a:pt x="6827" y="2684"/>
                </a:lnTo>
                <a:cubicBezTo>
                  <a:pt x="6827" y="2687"/>
                  <a:pt x="6826" y="2690"/>
                  <a:pt x="6824" y="2693"/>
                </a:cubicBezTo>
                <a:lnTo>
                  <a:pt x="6823" y="2694"/>
                </a:lnTo>
                <a:lnTo>
                  <a:pt x="6824" y="2695"/>
                </a:lnTo>
                <a:cubicBezTo>
                  <a:pt x="6822" y="2696"/>
                  <a:pt x="6821" y="2698"/>
                  <a:pt x="6821" y="2699"/>
                </a:cubicBezTo>
                <a:lnTo>
                  <a:pt x="6821" y="2698"/>
                </a:lnTo>
                <a:lnTo>
                  <a:pt x="6820" y="2699"/>
                </a:lnTo>
                <a:cubicBezTo>
                  <a:pt x="6821" y="2701"/>
                  <a:pt x="6820" y="2703"/>
                  <a:pt x="6818" y="2704"/>
                </a:cubicBezTo>
                <a:lnTo>
                  <a:pt x="6817" y="2704"/>
                </a:lnTo>
                <a:cubicBezTo>
                  <a:pt x="6817" y="2706"/>
                  <a:pt x="6817" y="2707"/>
                  <a:pt x="6817" y="2707"/>
                </a:cubicBezTo>
                <a:cubicBezTo>
                  <a:pt x="6817" y="2708"/>
                  <a:pt x="6816" y="2708"/>
                  <a:pt x="6815" y="2709"/>
                </a:cubicBezTo>
                <a:cubicBezTo>
                  <a:pt x="6815" y="2709"/>
                  <a:pt x="6814" y="2710"/>
                  <a:pt x="6814" y="2710"/>
                </a:cubicBezTo>
                <a:cubicBezTo>
                  <a:pt x="6814" y="2711"/>
                  <a:pt x="6813" y="2712"/>
                  <a:pt x="6813" y="2714"/>
                </a:cubicBezTo>
                <a:lnTo>
                  <a:pt x="6812" y="2712"/>
                </a:lnTo>
                <a:cubicBezTo>
                  <a:pt x="6811" y="2713"/>
                  <a:pt x="6811" y="2714"/>
                  <a:pt x="6812" y="2715"/>
                </a:cubicBezTo>
                <a:cubicBezTo>
                  <a:pt x="6812" y="2717"/>
                  <a:pt x="6811" y="2718"/>
                  <a:pt x="6810" y="2719"/>
                </a:cubicBezTo>
                <a:lnTo>
                  <a:pt x="6809" y="2718"/>
                </a:lnTo>
                <a:lnTo>
                  <a:pt x="6809" y="2719"/>
                </a:lnTo>
                <a:lnTo>
                  <a:pt x="6805" y="2726"/>
                </a:lnTo>
                <a:lnTo>
                  <a:pt x="6803" y="2727"/>
                </a:lnTo>
                <a:lnTo>
                  <a:pt x="6802" y="2731"/>
                </a:lnTo>
                <a:lnTo>
                  <a:pt x="6801" y="2730"/>
                </a:lnTo>
                <a:lnTo>
                  <a:pt x="6800" y="2731"/>
                </a:lnTo>
                <a:lnTo>
                  <a:pt x="6800" y="2732"/>
                </a:lnTo>
                <a:lnTo>
                  <a:pt x="6798" y="2733"/>
                </a:lnTo>
                <a:cubicBezTo>
                  <a:pt x="6798" y="2735"/>
                  <a:pt x="6798" y="2737"/>
                  <a:pt x="6796" y="2740"/>
                </a:cubicBezTo>
                <a:cubicBezTo>
                  <a:pt x="6795" y="2740"/>
                  <a:pt x="6794" y="2741"/>
                  <a:pt x="6793" y="2742"/>
                </a:cubicBezTo>
                <a:cubicBezTo>
                  <a:pt x="6794" y="2743"/>
                  <a:pt x="6797" y="2744"/>
                  <a:pt x="6803" y="2745"/>
                </a:cubicBezTo>
                <a:cubicBezTo>
                  <a:pt x="6809" y="2746"/>
                  <a:pt x="6814" y="2747"/>
                  <a:pt x="6818" y="2747"/>
                </a:cubicBezTo>
                <a:cubicBezTo>
                  <a:pt x="6823" y="2748"/>
                  <a:pt x="6826" y="2748"/>
                  <a:pt x="6827" y="2748"/>
                </a:cubicBezTo>
                <a:cubicBezTo>
                  <a:pt x="6829" y="2747"/>
                  <a:pt x="6830" y="2747"/>
                  <a:pt x="6831" y="2747"/>
                </a:cubicBezTo>
                <a:cubicBezTo>
                  <a:pt x="6832" y="2746"/>
                  <a:pt x="6832" y="2745"/>
                  <a:pt x="6832" y="2745"/>
                </a:cubicBezTo>
                <a:cubicBezTo>
                  <a:pt x="6833" y="2744"/>
                  <a:pt x="6833" y="2743"/>
                  <a:pt x="6835" y="2742"/>
                </a:cubicBezTo>
                <a:cubicBezTo>
                  <a:pt x="6836" y="2741"/>
                  <a:pt x="6836" y="2740"/>
                  <a:pt x="6836" y="2740"/>
                </a:cubicBezTo>
                <a:cubicBezTo>
                  <a:pt x="6836" y="2739"/>
                  <a:pt x="6836" y="2739"/>
                  <a:pt x="6836" y="2738"/>
                </a:cubicBezTo>
                <a:cubicBezTo>
                  <a:pt x="6837" y="2737"/>
                  <a:pt x="6838" y="2735"/>
                  <a:pt x="6840" y="2731"/>
                </a:cubicBezTo>
                <a:cubicBezTo>
                  <a:pt x="6841" y="2727"/>
                  <a:pt x="6843" y="2724"/>
                  <a:pt x="6845" y="2722"/>
                </a:cubicBezTo>
                <a:cubicBezTo>
                  <a:pt x="6846" y="2719"/>
                  <a:pt x="6848" y="2717"/>
                  <a:pt x="6849" y="2715"/>
                </a:cubicBezTo>
                <a:cubicBezTo>
                  <a:pt x="6850" y="2713"/>
                  <a:pt x="6852" y="2710"/>
                  <a:pt x="6855" y="2705"/>
                </a:cubicBezTo>
                <a:cubicBezTo>
                  <a:pt x="6858" y="2700"/>
                  <a:pt x="6862" y="2692"/>
                  <a:pt x="6868" y="2681"/>
                </a:cubicBezTo>
                <a:cubicBezTo>
                  <a:pt x="6873" y="2670"/>
                  <a:pt x="6876" y="2662"/>
                  <a:pt x="6877" y="2657"/>
                </a:cubicBezTo>
                <a:cubicBezTo>
                  <a:pt x="6878" y="2651"/>
                  <a:pt x="6879" y="2645"/>
                  <a:pt x="6882" y="2639"/>
                </a:cubicBezTo>
                <a:cubicBezTo>
                  <a:pt x="6884" y="2632"/>
                  <a:pt x="6885" y="2626"/>
                  <a:pt x="6886" y="2619"/>
                </a:cubicBezTo>
                <a:cubicBezTo>
                  <a:pt x="6887" y="2613"/>
                  <a:pt x="6888" y="2606"/>
                  <a:pt x="6889" y="2599"/>
                </a:cubicBezTo>
                <a:cubicBezTo>
                  <a:pt x="6890" y="2592"/>
                  <a:pt x="6891" y="2587"/>
                  <a:pt x="6891" y="2583"/>
                </a:cubicBezTo>
                <a:cubicBezTo>
                  <a:pt x="6891" y="2579"/>
                  <a:pt x="6891" y="2577"/>
                  <a:pt x="6891" y="2576"/>
                </a:cubicBezTo>
                <a:cubicBezTo>
                  <a:pt x="6891" y="2575"/>
                  <a:pt x="6891" y="2574"/>
                  <a:pt x="6891" y="2573"/>
                </a:cubicBezTo>
                <a:cubicBezTo>
                  <a:pt x="6891" y="2573"/>
                  <a:pt x="6891" y="2572"/>
                  <a:pt x="6891" y="2570"/>
                </a:cubicBezTo>
                <a:cubicBezTo>
                  <a:pt x="6891" y="2568"/>
                  <a:pt x="6891" y="2566"/>
                  <a:pt x="6891" y="2565"/>
                </a:cubicBezTo>
                <a:cubicBezTo>
                  <a:pt x="6890" y="2563"/>
                  <a:pt x="6890" y="2562"/>
                  <a:pt x="6889" y="2562"/>
                </a:cubicBezTo>
                <a:cubicBezTo>
                  <a:pt x="6889" y="2562"/>
                  <a:pt x="6888" y="2561"/>
                  <a:pt x="6887" y="2560"/>
                </a:cubicBezTo>
                <a:lnTo>
                  <a:pt x="6885" y="2560"/>
                </a:lnTo>
                <a:lnTo>
                  <a:pt x="6884" y="2560"/>
                </a:lnTo>
                <a:close/>
                <a:moveTo>
                  <a:pt x="6768" y="2577"/>
                </a:moveTo>
                <a:cubicBezTo>
                  <a:pt x="6765" y="2581"/>
                  <a:pt x="6762" y="2585"/>
                  <a:pt x="6759" y="2588"/>
                </a:cubicBezTo>
                <a:cubicBezTo>
                  <a:pt x="6758" y="2588"/>
                  <a:pt x="6758" y="2588"/>
                  <a:pt x="6758" y="2588"/>
                </a:cubicBezTo>
                <a:cubicBezTo>
                  <a:pt x="6757" y="2588"/>
                  <a:pt x="6757" y="2588"/>
                  <a:pt x="6757" y="2588"/>
                </a:cubicBezTo>
                <a:cubicBezTo>
                  <a:pt x="6756" y="2588"/>
                  <a:pt x="6756" y="2588"/>
                  <a:pt x="6756" y="2589"/>
                </a:cubicBezTo>
                <a:cubicBezTo>
                  <a:pt x="6756" y="2589"/>
                  <a:pt x="6755" y="2589"/>
                  <a:pt x="6755" y="2589"/>
                </a:cubicBezTo>
                <a:cubicBezTo>
                  <a:pt x="6756" y="2588"/>
                  <a:pt x="6756" y="2588"/>
                  <a:pt x="6757" y="2587"/>
                </a:cubicBezTo>
                <a:cubicBezTo>
                  <a:pt x="6757" y="2587"/>
                  <a:pt x="6758" y="2587"/>
                  <a:pt x="6758" y="2586"/>
                </a:cubicBezTo>
                <a:cubicBezTo>
                  <a:pt x="6759" y="2586"/>
                  <a:pt x="6759" y="2586"/>
                  <a:pt x="6760" y="2586"/>
                </a:cubicBezTo>
                <a:cubicBezTo>
                  <a:pt x="6760" y="2585"/>
                  <a:pt x="6761" y="2584"/>
                  <a:pt x="6762" y="2583"/>
                </a:cubicBezTo>
                <a:lnTo>
                  <a:pt x="6768" y="2577"/>
                </a:lnTo>
                <a:close/>
                <a:moveTo>
                  <a:pt x="6655" y="2587"/>
                </a:moveTo>
                <a:cubicBezTo>
                  <a:pt x="6655" y="2588"/>
                  <a:pt x="6654" y="2588"/>
                  <a:pt x="6653" y="2588"/>
                </a:cubicBezTo>
                <a:lnTo>
                  <a:pt x="6651" y="2589"/>
                </a:lnTo>
                <a:lnTo>
                  <a:pt x="6653" y="2589"/>
                </a:lnTo>
                <a:lnTo>
                  <a:pt x="6654" y="2589"/>
                </a:lnTo>
                <a:lnTo>
                  <a:pt x="6655" y="2588"/>
                </a:lnTo>
                <a:lnTo>
                  <a:pt x="6656" y="2587"/>
                </a:lnTo>
                <a:lnTo>
                  <a:pt x="6655" y="2587"/>
                </a:lnTo>
                <a:close/>
                <a:moveTo>
                  <a:pt x="6735" y="2593"/>
                </a:moveTo>
                <a:lnTo>
                  <a:pt x="6737" y="2594"/>
                </a:lnTo>
                <a:lnTo>
                  <a:pt x="6736" y="2594"/>
                </a:lnTo>
                <a:lnTo>
                  <a:pt x="6734" y="2594"/>
                </a:lnTo>
                <a:lnTo>
                  <a:pt x="6733" y="2595"/>
                </a:lnTo>
                <a:lnTo>
                  <a:pt x="6734" y="2596"/>
                </a:lnTo>
                <a:lnTo>
                  <a:pt x="6735" y="2596"/>
                </a:lnTo>
                <a:lnTo>
                  <a:pt x="6735" y="2597"/>
                </a:lnTo>
                <a:lnTo>
                  <a:pt x="6738" y="2593"/>
                </a:lnTo>
                <a:lnTo>
                  <a:pt x="6737" y="2592"/>
                </a:lnTo>
                <a:lnTo>
                  <a:pt x="6735" y="2593"/>
                </a:lnTo>
                <a:close/>
                <a:moveTo>
                  <a:pt x="6653" y="2595"/>
                </a:moveTo>
                <a:cubicBezTo>
                  <a:pt x="6651" y="2596"/>
                  <a:pt x="6650" y="2596"/>
                  <a:pt x="6649" y="2596"/>
                </a:cubicBezTo>
                <a:lnTo>
                  <a:pt x="6648" y="2597"/>
                </a:lnTo>
                <a:lnTo>
                  <a:pt x="6644" y="2598"/>
                </a:lnTo>
                <a:lnTo>
                  <a:pt x="6643" y="2599"/>
                </a:lnTo>
                <a:lnTo>
                  <a:pt x="6640" y="2600"/>
                </a:lnTo>
                <a:lnTo>
                  <a:pt x="6637" y="2603"/>
                </a:lnTo>
                <a:lnTo>
                  <a:pt x="6636" y="2603"/>
                </a:lnTo>
                <a:lnTo>
                  <a:pt x="6636" y="2604"/>
                </a:lnTo>
                <a:lnTo>
                  <a:pt x="6636" y="2602"/>
                </a:lnTo>
                <a:cubicBezTo>
                  <a:pt x="6634" y="2602"/>
                  <a:pt x="6633" y="2602"/>
                  <a:pt x="6632" y="2603"/>
                </a:cubicBezTo>
                <a:lnTo>
                  <a:pt x="6631" y="2603"/>
                </a:lnTo>
                <a:lnTo>
                  <a:pt x="6631" y="2605"/>
                </a:lnTo>
                <a:lnTo>
                  <a:pt x="6628" y="2605"/>
                </a:lnTo>
                <a:lnTo>
                  <a:pt x="6628" y="2608"/>
                </a:lnTo>
                <a:lnTo>
                  <a:pt x="6627" y="2608"/>
                </a:lnTo>
                <a:lnTo>
                  <a:pt x="6627" y="2609"/>
                </a:lnTo>
                <a:lnTo>
                  <a:pt x="6626" y="2609"/>
                </a:lnTo>
                <a:lnTo>
                  <a:pt x="6627" y="2611"/>
                </a:lnTo>
                <a:lnTo>
                  <a:pt x="6629" y="2609"/>
                </a:lnTo>
                <a:cubicBezTo>
                  <a:pt x="6629" y="2609"/>
                  <a:pt x="6630" y="2609"/>
                  <a:pt x="6630" y="2609"/>
                </a:cubicBezTo>
                <a:cubicBezTo>
                  <a:pt x="6631" y="2609"/>
                  <a:pt x="6632" y="2609"/>
                  <a:pt x="6633" y="2608"/>
                </a:cubicBezTo>
                <a:cubicBezTo>
                  <a:pt x="6635" y="2608"/>
                  <a:pt x="6636" y="2608"/>
                  <a:pt x="6637" y="2607"/>
                </a:cubicBezTo>
                <a:cubicBezTo>
                  <a:pt x="6638" y="2606"/>
                  <a:pt x="6640" y="2605"/>
                  <a:pt x="6642" y="2604"/>
                </a:cubicBezTo>
                <a:lnTo>
                  <a:pt x="6642" y="2601"/>
                </a:lnTo>
                <a:lnTo>
                  <a:pt x="6644" y="2600"/>
                </a:lnTo>
                <a:lnTo>
                  <a:pt x="6645" y="2601"/>
                </a:lnTo>
                <a:lnTo>
                  <a:pt x="6646" y="2601"/>
                </a:lnTo>
                <a:lnTo>
                  <a:pt x="6647" y="2601"/>
                </a:lnTo>
                <a:lnTo>
                  <a:pt x="6650" y="2597"/>
                </a:lnTo>
                <a:lnTo>
                  <a:pt x="6653" y="2597"/>
                </a:lnTo>
                <a:lnTo>
                  <a:pt x="6653" y="2596"/>
                </a:lnTo>
                <a:lnTo>
                  <a:pt x="6653" y="2595"/>
                </a:lnTo>
                <a:close/>
                <a:moveTo>
                  <a:pt x="6702" y="2599"/>
                </a:moveTo>
                <a:lnTo>
                  <a:pt x="6700" y="2602"/>
                </a:lnTo>
                <a:lnTo>
                  <a:pt x="6698" y="2602"/>
                </a:lnTo>
                <a:lnTo>
                  <a:pt x="6699" y="2604"/>
                </a:lnTo>
                <a:lnTo>
                  <a:pt x="6700" y="2603"/>
                </a:lnTo>
                <a:lnTo>
                  <a:pt x="6705" y="2597"/>
                </a:lnTo>
                <a:lnTo>
                  <a:pt x="6704" y="2597"/>
                </a:lnTo>
                <a:lnTo>
                  <a:pt x="6702" y="2599"/>
                </a:lnTo>
                <a:close/>
                <a:moveTo>
                  <a:pt x="6698" y="2604"/>
                </a:moveTo>
                <a:lnTo>
                  <a:pt x="6694" y="2608"/>
                </a:lnTo>
                <a:lnTo>
                  <a:pt x="6693" y="2610"/>
                </a:lnTo>
                <a:cubicBezTo>
                  <a:pt x="6692" y="2610"/>
                  <a:pt x="6692" y="2610"/>
                  <a:pt x="6693" y="2610"/>
                </a:cubicBezTo>
                <a:cubicBezTo>
                  <a:pt x="6693" y="2611"/>
                  <a:pt x="6692" y="2611"/>
                  <a:pt x="6691" y="2612"/>
                </a:cubicBezTo>
                <a:cubicBezTo>
                  <a:pt x="6690" y="2612"/>
                  <a:pt x="6690" y="2613"/>
                  <a:pt x="6690" y="2613"/>
                </a:cubicBezTo>
                <a:cubicBezTo>
                  <a:pt x="6690" y="2614"/>
                  <a:pt x="6690" y="2614"/>
                  <a:pt x="6689" y="2615"/>
                </a:cubicBezTo>
                <a:lnTo>
                  <a:pt x="6691" y="2616"/>
                </a:lnTo>
                <a:lnTo>
                  <a:pt x="6691" y="2614"/>
                </a:lnTo>
                <a:lnTo>
                  <a:pt x="6694" y="2611"/>
                </a:lnTo>
                <a:lnTo>
                  <a:pt x="6695" y="2609"/>
                </a:lnTo>
                <a:lnTo>
                  <a:pt x="6696" y="2608"/>
                </a:lnTo>
                <a:lnTo>
                  <a:pt x="6696" y="2607"/>
                </a:lnTo>
                <a:lnTo>
                  <a:pt x="6698" y="2606"/>
                </a:lnTo>
                <a:lnTo>
                  <a:pt x="6698" y="2605"/>
                </a:lnTo>
                <a:lnTo>
                  <a:pt x="6698" y="2604"/>
                </a:lnTo>
                <a:close/>
                <a:moveTo>
                  <a:pt x="6791" y="2606"/>
                </a:moveTo>
                <a:cubicBezTo>
                  <a:pt x="6791" y="2606"/>
                  <a:pt x="6791" y="2606"/>
                  <a:pt x="6790" y="2606"/>
                </a:cubicBezTo>
                <a:cubicBezTo>
                  <a:pt x="6790" y="2606"/>
                  <a:pt x="6788" y="2606"/>
                  <a:pt x="6785" y="2607"/>
                </a:cubicBezTo>
                <a:cubicBezTo>
                  <a:pt x="6782" y="2608"/>
                  <a:pt x="6779" y="2610"/>
                  <a:pt x="6777" y="2610"/>
                </a:cubicBezTo>
                <a:cubicBezTo>
                  <a:pt x="6775" y="2611"/>
                  <a:pt x="6773" y="2612"/>
                  <a:pt x="6772" y="2614"/>
                </a:cubicBezTo>
                <a:cubicBezTo>
                  <a:pt x="6771" y="2615"/>
                  <a:pt x="6769" y="2617"/>
                  <a:pt x="6766" y="2619"/>
                </a:cubicBezTo>
                <a:lnTo>
                  <a:pt x="6758" y="2628"/>
                </a:lnTo>
                <a:cubicBezTo>
                  <a:pt x="6760" y="2629"/>
                  <a:pt x="6762" y="2629"/>
                  <a:pt x="6763" y="2630"/>
                </a:cubicBezTo>
                <a:cubicBezTo>
                  <a:pt x="6764" y="2631"/>
                  <a:pt x="6765" y="2631"/>
                  <a:pt x="6765" y="2631"/>
                </a:cubicBezTo>
                <a:cubicBezTo>
                  <a:pt x="6766" y="2632"/>
                  <a:pt x="6767" y="2633"/>
                  <a:pt x="6767" y="2634"/>
                </a:cubicBezTo>
                <a:cubicBezTo>
                  <a:pt x="6767" y="2634"/>
                  <a:pt x="6767" y="2635"/>
                  <a:pt x="6767" y="2635"/>
                </a:cubicBezTo>
                <a:cubicBezTo>
                  <a:pt x="6767" y="2636"/>
                  <a:pt x="6767" y="2636"/>
                  <a:pt x="6768" y="2636"/>
                </a:cubicBezTo>
                <a:cubicBezTo>
                  <a:pt x="6768" y="2637"/>
                  <a:pt x="6768" y="2638"/>
                  <a:pt x="6767" y="2638"/>
                </a:cubicBezTo>
                <a:cubicBezTo>
                  <a:pt x="6767" y="2639"/>
                  <a:pt x="6766" y="2640"/>
                  <a:pt x="6766" y="2641"/>
                </a:cubicBezTo>
                <a:cubicBezTo>
                  <a:pt x="6765" y="2641"/>
                  <a:pt x="6765" y="2642"/>
                  <a:pt x="6764" y="2644"/>
                </a:cubicBezTo>
                <a:lnTo>
                  <a:pt x="6762" y="2645"/>
                </a:lnTo>
                <a:lnTo>
                  <a:pt x="6759" y="2648"/>
                </a:lnTo>
                <a:lnTo>
                  <a:pt x="6758" y="2649"/>
                </a:lnTo>
                <a:lnTo>
                  <a:pt x="6758" y="2650"/>
                </a:lnTo>
                <a:cubicBezTo>
                  <a:pt x="6756" y="2651"/>
                  <a:pt x="6755" y="2651"/>
                  <a:pt x="6754" y="2652"/>
                </a:cubicBezTo>
                <a:lnTo>
                  <a:pt x="6749" y="2658"/>
                </a:lnTo>
                <a:cubicBezTo>
                  <a:pt x="6746" y="2659"/>
                  <a:pt x="6744" y="2660"/>
                  <a:pt x="6743" y="2662"/>
                </a:cubicBezTo>
                <a:lnTo>
                  <a:pt x="6743" y="2662"/>
                </a:lnTo>
                <a:lnTo>
                  <a:pt x="6744" y="2661"/>
                </a:lnTo>
                <a:lnTo>
                  <a:pt x="6746" y="2661"/>
                </a:lnTo>
                <a:lnTo>
                  <a:pt x="6747" y="2661"/>
                </a:lnTo>
                <a:cubicBezTo>
                  <a:pt x="6745" y="2664"/>
                  <a:pt x="6742" y="2666"/>
                  <a:pt x="6739" y="2667"/>
                </a:cubicBezTo>
                <a:lnTo>
                  <a:pt x="6739" y="2670"/>
                </a:lnTo>
                <a:lnTo>
                  <a:pt x="6737" y="2672"/>
                </a:lnTo>
                <a:lnTo>
                  <a:pt x="6737" y="2673"/>
                </a:lnTo>
                <a:cubicBezTo>
                  <a:pt x="6736" y="2674"/>
                  <a:pt x="6735" y="2675"/>
                  <a:pt x="6734" y="2677"/>
                </a:cubicBezTo>
                <a:lnTo>
                  <a:pt x="6734" y="2677"/>
                </a:lnTo>
                <a:lnTo>
                  <a:pt x="6734" y="2678"/>
                </a:lnTo>
                <a:lnTo>
                  <a:pt x="6733" y="2678"/>
                </a:lnTo>
                <a:cubicBezTo>
                  <a:pt x="6731" y="2680"/>
                  <a:pt x="6731" y="2681"/>
                  <a:pt x="6730" y="2682"/>
                </a:cubicBezTo>
                <a:lnTo>
                  <a:pt x="6729" y="2683"/>
                </a:lnTo>
                <a:cubicBezTo>
                  <a:pt x="6727" y="2686"/>
                  <a:pt x="6725" y="2689"/>
                  <a:pt x="6723" y="2692"/>
                </a:cubicBezTo>
                <a:lnTo>
                  <a:pt x="6721" y="2693"/>
                </a:lnTo>
                <a:cubicBezTo>
                  <a:pt x="6722" y="2694"/>
                  <a:pt x="6723" y="2696"/>
                  <a:pt x="6725" y="2698"/>
                </a:cubicBezTo>
                <a:cubicBezTo>
                  <a:pt x="6728" y="2701"/>
                  <a:pt x="6731" y="2706"/>
                  <a:pt x="6735" y="2712"/>
                </a:cubicBezTo>
                <a:cubicBezTo>
                  <a:pt x="6738" y="2707"/>
                  <a:pt x="6741" y="2704"/>
                  <a:pt x="6744" y="2701"/>
                </a:cubicBezTo>
                <a:cubicBezTo>
                  <a:pt x="6746" y="2698"/>
                  <a:pt x="6751" y="2691"/>
                  <a:pt x="6758" y="2679"/>
                </a:cubicBezTo>
                <a:cubicBezTo>
                  <a:pt x="6765" y="2667"/>
                  <a:pt x="6771" y="2658"/>
                  <a:pt x="6775" y="2649"/>
                </a:cubicBezTo>
                <a:cubicBezTo>
                  <a:pt x="6780" y="2641"/>
                  <a:pt x="6783" y="2634"/>
                  <a:pt x="6785" y="2628"/>
                </a:cubicBezTo>
                <a:cubicBezTo>
                  <a:pt x="6787" y="2621"/>
                  <a:pt x="6789" y="2617"/>
                  <a:pt x="6789" y="2614"/>
                </a:cubicBezTo>
                <a:cubicBezTo>
                  <a:pt x="6790" y="2612"/>
                  <a:pt x="6790" y="2609"/>
                  <a:pt x="6791" y="2606"/>
                </a:cubicBezTo>
                <a:close/>
                <a:moveTo>
                  <a:pt x="6628" y="2614"/>
                </a:moveTo>
                <a:lnTo>
                  <a:pt x="6626" y="2617"/>
                </a:lnTo>
                <a:lnTo>
                  <a:pt x="6628" y="2617"/>
                </a:lnTo>
                <a:lnTo>
                  <a:pt x="6630" y="2614"/>
                </a:lnTo>
                <a:lnTo>
                  <a:pt x="6628" y="2614"/>
                </a:lnTo>
                <a:close/>
                <a:moveTo>
                  <a:pt x="6658" y="2643"/>
                </a:moveTo>
                <a:lnTo>
                  <a:pt x="6653" y="2647"/>
                </a:lnTo>
                <a:lnTo>
                  <a:pt x="6653" y="2645"/>
                </a:lnTo>
                <a:lnTo>
                  <a:pt x="6661" y="2640"/>
                </a:lnTo>
                <a:lnTo>
                  <a:pt x="6658" y="2643"/>
                </a:lnTo>
                <a:close/>
                <a:moveTo>
                  <a:pt x="6764" y="2647"/>
                </a:moveTo>
                <a:lnTo>
                  <a:pt x="6767" y="2644"/>
                </a:lnTo>
                <a:lnTo>
                  <a:pt x="6764" y="2647"/>
                </a:lnTo>
                <a:close/>
                <a:moveTo>
                  <a:pt x="6729" y="2675"/>
                </a:moveTo>
                <a:lnTo>
                  <a:pt x="6729" y="2677"/>
                </a:lnTo>
                <a:lnTo>
                  <a:pt x="6726" y="2679"/>
                </a:lnTo>
                <a:cubicBezTo>
                  <a:pt x="6726" y="2680"/>
                  <a:pt x="6726" y="2680"/>
                  <a:pt x="6726" y="2681"/>
                </a:cubicBezTo>
                <a:cubicBezTo>
                  <a:pt x="6726" y="2681"/>
                  <a:pt x="6725" y="2682"/>
                  <a:pt x="6724" y="2682"/>
                </a:cubicBezTo>
                <a:cubicBezTo>
                  <a:pt x="6724" y="2683"/>
                  <a:pt x="6723" y="2684"/>
                  <a:pt x="6723" y="2685"/>
                </a:cubicBezTo>
                <a:lnTo>
                  <a:pt x="6720" y="2687"/>
                </a:lnTo>
                <a:lnTo>
                  <a:pt x="6720" y="2688"/>
                </a:lnTo>
                <a:lnTo>
                  <a:pt x="6721" y="2687"/>
                </a:lnTo>
                <a:lnTo>
                  <a:pt x="6721" y="2690"/>
                </a:lnTo>
                <a:cubicBezTo>
                  <a:pt x="6722" y="2689"/>
                  <a:pt x="6723" y="2688"/>
                  <a:pt x="6724" y="2687"/>
                </a:cubicBezTo>
                <a:cubicBezTo>
                  <a:pt x="6724" y="2687"/>
                  <a:pt x="6725" y="2685"/>
                  <a:pt x="6726" y="2684"/>
                </a:cubicBezTo>
                <a:cubicBezTo>
                  <a:pt x="6727" y="2682"/>
                  <a:pt x="6729" y="2678"/>
                  <a:pt x="6731" y="2674"/>
                </a:cubicBezTo>
                <a:lnTo>
                  <a:pt x="6729" y="2675"/>
                </a:lnTo>
                <a:close/>
                <a:moveTo>
                  <a:pt x="6723" y="2699"/>
                </a:moveTo>
                <a:lnTo>
                  <a:pt x="6726" y="2704"/>
                </a:lnTo>
                <a:lnTo>
                  <a:pt x="6727" y="2703"/>
                </a:lnTo>
                <a:cubicBezTo>
                  <a:pt x="6726" y="2702"/>
                  <a:pt x="6725" y="2701"/>
                  <a:pt x="6725" y="2699"/>
                </a:cubicBezTo>
                <a:lnTo>
                  <a:pt x="6723" y="2699"/>
                </a:lnTo>
                <a:close/>
                <a:moveTo>
                  <a:pt x="6809" y="2704"/>
                </a:moveTo>
                <a:lnTo>
                  <a:pt x="6805" y="2703"/>
                </a:lnTo>
                <a:cubicBezTo>
                  <a:pt x="6806" y="2705"/>
                  <a:pt x="6806" y="2706"/>
                  <a:pt x="6805" y="2707"/>
                </a:cubicBezTo>
                <a:lnTo>
                  <a:pt x="6803" y="2708"/>
                </a:lnTo>
                <a:cubicBezTo>
                  <a:pt x="6803" y="2709"/>
                  <a:pt x="6803" y="2710"/>
                  <a:pt x="6803" y="2712"/>
                </a:cubicBezTo>
                <a:cubicBezTo>
                  <a:pt x="6803" y="2713"/>
                  <a:pt x="6802" y="2714"/>
                  <a:pt x="6801" y="2716"/>
                </a:cubicBezTo>
                <a:cubicBezTo>
                  <a:pt x="6799" y="2718"/>
                  <a:pt x="6798" y="2719"/>
                  <a:pt x="6798" y="2720"/>
                </a:cubicBezTo>
                <a:lnTo>
                  <a:pt x="6794" y="2723"/>
                </a:lnTo>
                <a:cubicBezTo>
                  <a:pt x="6794" y="2725"/>
                  <a:pt x="6794" y="2726"/>
                  <a:pt x="6794" y="2727"/>
                </a:cubicBezTo>
                <a:lnTo>
                  <a:pt x="6792" y="2727"/>
                </a:lnTo>
                <a:cubicBezTo>
                  <a:pt x="6790" y="2729"/>
                  <a:pt x="6789" y="2731"/>
                  <a:pt x="6788" y="2732"/>
                </a:cubicBezTo>
                <a:lnTo>
                  <a:pt x="6787" y="2733"/>
                </a:lnTo>
                <a:lnTo>
                  <a:pt x="6785" y="2735"/>
                </a:lnTo>
                <a:lnTo>
                  <a:pt x="6785" y="2736"/>
                </a:lnTo>
                <a:lnTo>
                  <a:pt x="6784" y="2740"/>
                </a:lnTo>
                <a:cubicBezTo>
                  <a:pt x="6785" y="2741"/>
                  <a:pt x="6788" y="2742"/>
                  <a:pt x="6791" y="2741"/>
                </a:cubicBezTo>
                <a:lnTo>
                  <a:pt x="6791" y="2740"/>
                </a:lnTo>
                <a:lnTo>
                  <a:pt x="6793" y="2740"/>
                </a:lnTo>
                <a:lnTo>
                  <a:pt x="6792" y="2738"/>
                </a:lnTo>
                <a:lnTo>
                  <a:pt x="6793" y="2738"/>
                </a:lnTo>
                <a:cubicBezTo>
                  <a:pt x="6793" y="2737"/>
                  <a:pt x="6794" y="2737"/>
                  <a:pt x="6795" y="2736"/>
                </a:cubicBezTo>
                <a:cubicBezTo>
                  <a:pt x="6796" y="2734"/>
                  <a:pt x="6797" y="2733"/>
                  <a:pt x="6798" y="2731"/>
                </a:cubicBezTo>
                <a:cubicBezTo>
                  <a:pt x="6799" y="2729"/>
                  <a:pt x="6799" y="2728"/>
                  <a:pt x="6800" y="2727"/>
                </a:cubicBezTo>
                <a:cubicBezTo>
                  <a:pt x="6800" y="2727"/>
                  <a:pt x="6801" y="2726"/>
                  <a:pt x="6801" y="2726"/>
                </a:cubicBezTo>
                <a:lnTo>
                  <a:pt x="6801" y="2725"/>
                </a:lnTo>
                <a:lnTo>
                  <a:pt x="6802" y="2724"/>
                </a:lnTo>
                <a:lnTo>
                  <a:pt x="6801" y="2723"/>
                </a:lnTo>
                <a:cubicBezTo>
                  <a:pt x="6802" y="2723"/>
                  <a:pt x="6802" y="2721"/>
                  <a:pt x="6802" y="2720"/>
                </a:cubicBezTo>
                <a:lnTo>
                  <a:pt x="6804" y="2719"/>
                </a:lnTo>
                <a:cubicBezTo>
                  <a:pt x="6804" y="2719"/>
                  <a:pt x="6804" y="2718"/>
                  <a:pt x="6804" y="2718"/>
                </a:cubicBezTo>
                <a:lnTo>
                  <a:pt x="6806" y="2717"/>
                </a:lnTo>
                <a:cubicBezTo>
                  <a:pt x="6808" y="2713"/>
                  <a:pt x="6810" y="2710"/>
                  <a:pt x="6812" y="2706"/>
                </a:cubicBezTo>
                <a:lnTo>
                  <a:pt x="6810" y="2703"/>
                </a:lnTo>
                <a:lnTo>
                  <a:pt x="6809" y="2704"/>
                </a:lnTo>
                <a:close/>
                <a:moveTo>
                  <a:pt x="6729" y="2708"/>
                </a:moveTo>
                <a:lnTo>
                  <a:pt x="6731" y="2712"/>
                </a:lnTo>
                <a:lnTo>
                  <a:pt x="6731" y="2711"/>
                </a:lnTo>
                <a:lnTo>
                  <a:pt x="6729" y="2708"/>
                </a:lnTo>
                <a:lnTo>
                  <a:pt x="6729" y="2708"/>
                </a:lnTo>
                <a:close/>
                <a:moveTo>
                  <a:pt x="6579" y="2728"/>
                </a:moveTo>
                <a:lnTo>
                  <a:pt x="6580" y="2730"/>
                </a:lnTo>
                <a:lnTo>
                  <a:pt x="6580" y="2730"/>
                </a:lnTo>
                <a:lnTo>
                  <a:pt x="6583" y="2728"/>
                </a:lnTo>
                <a:lnTo>
                  <a:pt x="6582" y="2726"/>
                </a:lnTo>
                <a:lnTo>
                  <a:pt x="6579" y="2728"/>
                </a:lnTo>
                <a:close/>
                <a:moveTo>
                  <a:pt x="6684" y="2728"/>
                </a:moveTo>
                <a:lnTo>
                  <a:pt x="6682" y="2729"/>
                </a:lnTo>
                <a:lnTo>
                  <a:pt x="6685" y="2726"/>
                </a:lnTo>
                <a:lnTo>
                  <a:pt x="6684" y="2728"/>
                </a:lnTo>
                <a:close/>
                <a:moveTo>
                  <a:pt x="6660" y="2743"/>
                </a:moveTo>
                <a:cubicBezTo>
                  <a:pt x="6659" y="2745"/>
                  <a:pt x="6658" y="2745"/>
                  <a:pt x="6658" y="2745"/>
                </a:cubicBezTo>
                <a:cubicBezTo>
                  <a:pt x="6656" y="2746"/>
                  <a:pt x="6656" y="2748"/>
                  <a:pt x="6655" y="2749"/>
                </a:cubicBezTo>
                <a:lnTo>
                  <a:pt x="6660" y="2745"/>
                </a:lnTo>
                <a:lnTo>
                  <a:pt x="6660" y="2743"/>
                </a:lnTo>
                <a:close/>
                <a:moveTo>
                  <a:pt x="6654" y="2750"/>
                </a:moveTo>
                <a:lnTo>
                  <a:pt x="6652" y="2752"/>
                </a:lnTo>
                <a:lnTo>
                  <a:pt x="6651" y="2752"/>
                </a:lnTo>
                <a:lnTo>
                  <a:pt x="6651" y="2754"/>
                </a:lnTo>
                <a:lnTo>
                  <a:pt x="6655" y="2750"/>
                </a:lnTo>
                <a:lnTo>
                  <a:pt x="6654" y="2750"/>
                </a:lnTo>
                <a:close/>
                <a:moveTo>
                  <a:pt x="6649" y="2755"/>
                </a:moveTo>
                <a:lnTo>
                  <a:pt x="6642" y="2761"/>
                </a:lnTo>
                <a:lnTo>
                  <a:pt x="6642" y="2762"/>
                </a:lnTo>
                <a:lnTo>
                  <a:pt x="6643" y="2762"/>
                </a:lnTo>
                <a:lnTo>
                  <a:pt x="6646" y="2759"/>
                </a:lnTo>
                <a:lnTo>
                  <a:pt x="6649" y="2756"/>
                </a:lnTo>
                <a:lnTo>
                  <a:pt x="6649" y="2755"/>
                </a:lnTo>
                <a:lnTo>
                  <a:pt x="6649" y="2755"/>
                </a:lnTo>
                <a:close/>
                <a:moveTo>
                  <a:pt x="6570" y="2762"/>
                </a:moveTo>
                <a:lnTo>
                  <a:pt x="6567" y="2764"/>
                </a:lnTo>
                <a:cubicBezTo>
                  <a:pt x="6567" y="2763"/>
                  <a:pt x="6568" y="2762"/>
                  <a:pt x="6569" y="2761"/>
                </a:cubicBezTo>
                <a:lnTo>
                  <a:pt x="6570" y="2762"/>
                </a:lnTo>
                <a:close/>
                <a:moveTo>
                  <a:pt x="6614" y="2776"/>
                </a:moveTo>
                <a:lnTo>
                  <a:pt x="6614" y="2776"/>
                </a:lnTo>
                <a:lnTo>
                  <a:pt x="6613" y="2777"/>
                </a:lnTo>
                <a:cubicBezTo>
                  <a:pt x="6612" y="2777"/>
                  <a:pt x="6611" y="2776"/>
                  <a:pt x="6612" y="2775"/>
                </a:cubicBezTo>
                <a:lnTo>
                  <a:pt x="6614" y="2776"/>
                </a:lnTo>
                <a:close/>
                <a:moveTo>
                  <a:pt x="6773" y="2775"/>
                </a:moveTo>
                <a:lnTo>
                  <a:pt x="6770" y="2779"/>
                </a:lnTo>
                <a:lnTo>
                  <a:pt x="6772" y="2781"/>
                </a:lnTo>
                <a:cubicBezTo>
                  <a:pt x="6773" y="2781"/>
                  <a:pt x="6774" y="2781"/>
                  <a:pt x="6775" y="2781"/>
                </a:cubicBezTo>
                <a:cubicBezTo>
                  <a:pt x="6776" y="2781"/>
                  <a:pt x="6777" y="2782"/>
                  <a:pt x="6778" y="2782"/>
                </a:cubicBezTo>
                <a:cubicBezTo>
                  <a:pt x="6779" y="2782"/>
                  <a:pt x="6779" y="2783"/>
                  <a:pt x="6780" y="2783"/>
                </a:cubicBezTo>
                <a:cubicBezTo>
                  <a:pt x="6781" y="2783"/>
                  <a:pt x="6782" y="2782"/>
                  <a:pt x="6782" y="2782"/>
                </a:cubicBezTo>
                <a:lnTo>
                  <a:pt x="6781" y="2780"/>
                </a:lnTo>
                <a:lnTo>
                  <a:pt x="6773" y="2775"/>
                </a:lnTo>
                <a:lnTo>
                  <a:pt x="6773" y="2775"/>
                </a:lnTo>
                <a:close/>
                <a:moveTo>
                  <a:pt x="6753" y="2796"/>
                </a:moveTo>
                <a:lnTo>
                  <a:pt x="6752" y="2797"/>
                </a:lnTo>
                <a:lnTo>
                  <a:pt x="6751" y="2798"/>
                </a:lnTo>
                <a:lnTo>
                  <a:pt x="6750" y="2798"/>
                </a:lnTo>
                <a:lnTo>
                  <a:pt x="6752" y="2796"/>
                </a:lnTo>
                <a:lnTo>
                  <a:pt x="6753" y="2796"/>
                </a:lnTo>
                <a:close/>
                <a:moveTo>
                  <a:pt x="6749" y="2799"/>
                </a:moveTo>
                <a:cubicBezTo>
                  <a:pt x="6749" y="2801"/>
                  <a:pt x="6748" y="2802"/>
                  <a:pt x="6747" y="2803"/>
                </a:cubicBezTo>
                <a:lnTo>
                  <a:pt x="6746" y="2801"/>
                </a:lnTo>
                <a:lnTo>
                  <a:pt x="6749" y="2799"/>
                </a:lnTo>
                <a:close/>
                <a:moveTo>
                  <a:pt x="6544" y="2807"/>
                </a:moveTo>
                <a:cubicBezTo>
                  <a:pt x="6542" y="2808"/>
                  <a:pt x="6541" y="2809"/>
                  <a:pt x="6539" y="2810"/>
                </a:cubicBezTo>
                <a:lnTo>
                  <a:pt x="6546" y="2805"/>
                </a:lnTo>
                <a:lnTo>
                  <a:pt x="6544" y="2807"/>
                </a:lnTo>
                <a:close/>
                <a:moveTo>
                  <a:pt x="6539" y="2811"/>
                </a:moveTo>
                <a:lnTo>
                  <a:pt x="6534" y="2815"/>
                </a:lnTo>
                <a:lnTo>
                  <a:pt x="6539" y="2810"/>
                </a:lnTo>
                <a:lnTo>
                  <a:pt x="6539" y="2811"/>
                </a:lnTo>
                <a:close/>
                <a:moveTo>
                  <a:pt x="6785" y="2812"/>
                </a:moveTo>
                <a:cubicBezTo>
                  <a:pt x="6786" y="2813"/>
                  <a:pt x="6787" y="2813"/>
                  <a:pt x="6788" y="2814"/>
                </a:cubicBezTo>
                <a:cubicBezTo>
                  <a:pt x="6789" y="2814"/>
                  <a:pt x="6790" y="2815"/>
                  <a:pt x="6791" y="2815"/>
                </a:cubicBezTo>
                <a:cubicBezTo>
                  <a:pt x="6793" y="2816"/>
                  <a:pt x="6794" y="2816"/>
                  <a:pt x="6795" y="2816"/>
                </a:cubicBezTo>
                <a:cubicBezTo>
                  <a:pt x="6796" y="2816"/>
                  <a:pt x="6797" y="2816"/>
                  <a:pt x="6798" y="2815"/>
                </a:cubicBezTo>
                <a:lnTo>
                  <a:pt x="6799" y="2817"/>
                </a:lnTo>
                <a:cubicBezTo>
                  <a:pt x="6795" y="2818"/>
                  <a:pt x="6792" y="2818"/>
                  <a:pt x="6788" y="2816"/>
                </a:cubicBezTo>
                <a:cubicBezTo>
                  <a:pt x="6788" y="2815"/>
                  <a:pt x="6788" y="2815"/>
                  <a:pt x="6788" y="2815"/>
                </a:cubicBezTo>
                <a:cubicBezTo>
                  <a:pt x="6788" y="2815"/>
                  <a:pt x="6788" y="2814"/>
                  <a:pt x="6787" y="2813"/>
                </a:cubicBezTo>
                <a:cubicBezTo>
                  <a:pt x="6786" y="2813"/>
                  <a:pt x="6786" y="2812"/>
                  <a:pt x="6785" y="2812"/>
                </a:cubicBezTo>
                <a:close/>
                <a:moveTo>
                  <a:pt x="6511" y="2824"/>
                </a:moveTo>
                <a:lnTo>
                  <a:pt x="6509" y="2824"/>
                </a:lnTo>
                <a:lnTo>
                  <a:pt x="6509" y="2825"/>
                </a:lnTo>
                <a:lnTo>
                  <a:pt x="6507" y="2825"/>
                </a:lnTo>
                <a:lnTo>
                  <a:pt x="6507" y="2826"/>
                </a:lnTo>
                <a:lnTo>
                  <a:pt x="6509" y="2826"/>
                </a:lnTo>
                <a:lnTo>
                  <a:pt x="6511" y="2824"/>
                </a:lnTo>
                <a:lnTo>
                  <a:pt x="6511" y="2824"/>
                </a:lnTo>
                <a:close/>
                <a:moveTo>
                  <a:pt x="7322" y="2405"/>
                </a:moveTo>
                <a:cubicBezTo>
                  <a:pt x="7322" y="2405"/>
                  <a:pt x="7324" y="2405"/>
                  <a:pt x="7326" y="2406"/>
                </a:cubicBezTo>
                <a:cubicBezTo>
                  <a:pt x="7328" y="2407"/>
                  <a:pt x="7329" y="2407"/>
                  <a:pt x="7330" y="2406"/>
                </a:cubicBezTo>
                <a:cubicBezTo>
                  <a:pt x="7331" y="2406"/>
                  <a:pt x="7332" y="2406"/>
                  <a:pt x="7333" y="2405"/>
                </a:cubicBezTo>
                <a:cubicBezTo>
                  <a:pt x="7334" y="2406"/>
                  <a:pt x="7334" y="2406"/>
                  <a:pt x="7335" y="2406"/>
                </a:cubicBezTo>
                <a:cubicBezTo>
                  <a:pt x="7335" y="2406"/>
                  <a:pt x="7336" y="2406"/>
                  <a:pt x="7337" y="2406"/>
                </a:cubicBezTo>
                <a:cubicBezTo>
                  <a:pt x="7338" y="2405"/>
                  <a:pt x="7339" y="2405"/>
                  <a:pt x="7341" y="2405"/>
                </a:cubicBezTo>
                <a:cubicBezTo>
                  <a:pt x="7346" y="2409"/>
                  <a:pt x="7349" y="2412"/>
                  <a:pt x="7351" y="2414"/>
                </a:cubicBezTo>
                <a:cubicBezTo>
                  <a:pt x="7352" y="2415"/>
                  <a:pt x="7354" y="2417"/>
                  <a:pt x="7356" y="2417"/>
                </a:cubicBezTo>
                <a:cubicBezTo>
                  <a:pt x="7358" y="2417"/>
                  <a:pt x="7360" y="2418"/>
                  <a:pt x="7361" y="2419"/>
                </a:cubicBezTo>
                <a:cubicBezTo>
                  <a:pt x="7363" y="2421"/>
                  <a:pt x="7365" y="2423"/>
                  <a:pt x="7368" y="2425"/>
                </a:cubicBezTo>
                <a:lnTo>
                  <a:pt x="7372" y="2432"/>
                </a:lnTo>
                <a:lnTo>
                  <a:pt x="7374" y="2434"/>
                </a:lnTo>
                <a:cubicBezTo>
                  <a:pt x="7374" y="2435"/>
                  <a:pt x="7375" y="2436"/>
                  <a:pt x="7375" y="2437"/>
                </a:cubicBezTo>
                <a:cubicBezTo>
                  <a:pt x="7375" y="2437"/>
                  <a:pt x="7375" y="2438"/>
                  <a:pt x="7375" y="2439"/>
                </a:cubicBezTo>
                <a:cubicBezTo>
                  <a:pt x="7374" y="2440"/>
                  <a:pt x="7373" y="2441"/>
                  <a:pt x="7372" y="2442"/>
                </a:cubicBezTo>
                <a:lnTo>
                  <a:pt x="7377" y="2454"/>
                </a:lnTo>
                <a:lnTo>
                  <a:pt x="7372" y="2456"/>
                </a:lnTo>
                <a:cubicBezTo>
                  <a:pt x="7369" y="2460"/>
                  <a:pt x="7367" y="2463"/>
                  <a:pt x="7365" y="2465"/>
                </a:cubicBezTo>
                <a:cubicBezTo>
                  <a:pt x="7364" y="2467"/>
                  <a:pt x="7364" y="2469"/>
                  <a:pt x="7363" y="2472"/>
                </a:cubicBezTo>
                <a:cubicBezTo>
                  <a:pt x="7363" y="2475"/>
                  <a:pt x="7362" y="2480"/>
                  <a:pt x="7360" y="2486"/>
                </a:cubicBezTo>
                <a:lnTo>
                  <a:pt x="7362" y="2485"/>
                </a:lnTo>
                <a:lnTo>
                  <a:pt x="7349" y="2538"/>
                </a:lnTo>
                <a:lnTo>
                  <a:pt x="7350" y="2540"/>
                </a:lnTo>
                <a:lnTo>
                  <a:pt x="7350" y="2542"/>
                </a:lnTo>
                <a:lnTo>
                  <a:pt x="7347" y="2545"/>
                </a:lnTo>
                <a:cubicBezTo>
                  <a:pt x="7345" y="2549"/>
                  <a:pt x="7344" y="2552"/>
                  <a:pt x="7343" y="2555"/>
                </a:cubicBezTo>
                <a:cubicBezTo>
                  <a:pt x="7342" y="2557"/>
                  <a:pt x="7340" y="2562"/>
                  <a:pt x="7339" y="2568"/>
                </a:cubicBezTo>
                <a:cubicBezTo>
                  <a:pt x="7337" y="2574"/>
                  <a:pt x="7335" y="2579"/>
                  <a:pt x="7334" y="2583"/>
                </a:cubicBezTo>
                <a:cubicBezTo>
                  <a:pt x="7332" y="2586"/>
                  <a:pt x="7330" y="2592"/>
                  <a:pt x="7327" y="2601"/>
                </a:cubicBezTo>
                <a:lnTo>
                  <a:pt x="7323" y="2600"/>
                </a:lnTo>
                <a:cubicBezTo>
                  <a:pt x="7323" y="2598"/>
                  <a:pt x="7323" y="2596"/>
                  <a:pt x="7323" y="2596"/>
                </a:cubicBezTo>
                <a:cubicBezTo>
                  <a:pt x="7323" y="2595"/>
                  <a:pt x="7323" y="2594"/>
                  <a:pt x="7323" y="2594"/>
                </a:cubicBezTo>
                <a:cubicBezTo>
                  <a:pt x="7322" y="2594"/>
                  <a:pt x="7321" y="2593"/>
                  <a:pt x="7321" y="2591"/>
                </a:cubicBezTo>
                <a:lnTo>
                  <a:pt x="7315" y="2603"/>
                </a:lnTo>
                <a:lnTo>
                  <a:pt x="7310" y="2605"/>
                </a:lnTo>
                <a:cubicBezTo>
                  <a:pt x="7310" y="2604"/>
                  <a:pt x="7310" y="2603"/>
                  <a:pt x="7310" y="2603"/>
                </a:cubicBezTo>
                <a:cubicBezTo>
                  <a:pt x="7310" y="2603"/>
                  <a:pt x="7310" y="2602"/>
                  <a:pt x="7309" y="2602"/>
                </a:cubicBezTo>
                <a:cubicBezTo>
                  <a:pt x="7309" y="2601"/>
                  <a:pt x="7308" y="2601"/>
                  <a:pt x="7308" y="2600"/>
                </a:cubicBezTo>
                <a:cubicBezTo>
                  <a:pt x="7308" y="2597"/>
                  <a:pt x="7309" y="2594"/>
                  <a:pt x="7310" y="2593"/>
                </a:cubicBezTo>
                <a:cubicBezTo>
                  <a:pt x="7311" y="2591"/>
                  <a:pt x="7311" y="2589"/>
                  <a:pt x="7311" y="2588"/>
                </a:cubicBezTo>
                <a:cubicBezTo>
                  <a:pt x="7311" y="2586"/>
                  <a:pt x="7310" y="2583"/>
                  <a:pt x="7310" y="2579"/>
                </a:cubicBezTo>
                <a:cubicBezTo>
                  <a:pt x="7308" y="2580"/>
                  <a:pt x="7307" y="2581"/>
                  <a:pt x="7305" y="2582"/>
                </a:cubicBezTo>
                <a:lnTo>
                  <a:pt x="7301" y="2576"/>
                </a:lnTo>
                <a:lnTo>
                  <a:pt x="7299" y="2577"/>
                </a:lnTo>
                <a:lnTo>
                  <a:pt x="7295" y="2573"/>
                </a:lnTo>
                <a:cubicBezTo>
                  <a:pt x="7292" y="2575"/>
                  <a:pt x="7289" y="2577"/>
                  <a:pt x="7285" y="2579"/>
                </a:cubicBezTo>
                <a:lnTo>
                  <a:pt x="7285" y="2578"/>
                </a:lnTo>
                <a:lnTo>
                  <a:pt x="7291" y="2574"/>
                </a:lnTo>
                <a:lnTo>
                  <a:pt x="7291" y="2570"/>
                </a:lnTo>
                <a:cubicBezTo>
                  <a:pt x="7289" y="2572"/>
                  <a:pt x="7288" y="2573"/>
                  <a:pt x="7286" y="2573"/>
                </a:cubicBezTo>
                <a:cubicBezTo>
                  <a:pt x="7284" y="2574"/>
                  <a:pt x="7274" y="2581"/>
                  <a:pt x="7254" y="2596"/>
                </a:cubicBezTo>
                <a:lnTo>
                  <a:pt x="7253" y="2598"/>
                </a:lnTo>
                <a:lnTo>
                  <a:pt x="7257" y="2602"/>
                </a:lnTo>
                <a:cubicBezTo>
                  <a:pt x="7262" y="2606"/>
                  <a:pt x="7266" y="2608"/>
                  <a:pt x="7269" y="2610"/>
                </a:cubicBezTo>
                <a:cubicBezTo>
                  <a:pt x="7273" y="2612"/>
                  <a:pt x="7276" y="2614"/>
                  <a:pt x="7280" y="2617"/>
                </a:cubicBezTo>
                <a:cubicBezTo>
                  <a:pt x="7283" y="2620"/>
                  <a:pt x="7286" y="2622"/>
                  <a:pt x="7287" y="2622"/>
                </a:cubicBezTo>
                <a:cubicBezTo>
                  <a:pt x="7288" y="2623"/>
                  <a:pt x="7289" y="2623"/>
                  <a:pt x="7291" y="2624"/>
                </a:cubicBezTo>
                <a:cubicBezTo>
                  <a:pt x="7311" y="2614"/>
                  <a:pt x="7328" y="2608"/>
                  <a:pt x="7340" y="2605"/>
                </a:cubicBezTo>
                <a:cubicBezTo>
                  <a:pt x="7353" y="2601"/>
                  <a:pt x="7363" y="2599"/>
                  <a:pt x="7372" y="2598"/>
                </a:cubicBezTo>
                <a:cubicBezTo>
                  <a:pt x="7380" y="2597"/>
                  <a:pt x="7386" y="2596"/>
                  <a:pt x="7388" y="2593"/>
                </a:cubicBezTo>
                <a:cubicBezTo>
                  <a:pt x="7390" y="2591"/>
                  <a:pt x="7392" y="2589"/>
                  <a:pt x="7393" y="2589"/>
                </a:cubicBezTo>
                <a:cubicBezTo>
                  <a:pt x="7394" y="2589"/>
                  <a:pt x="7396" y="2588"/>
                  <a:pt x="7398" y="2587"/>
                </a:cubicBezTo>
                <a:cubicBezTo>
                  <a:pt x="7401" y="2588"/>
                  <a:pt x="7403" y="2589"/>
                  <a:pt x="7405" y="2591"/>
                </a:cubicBezTo>
                <a:cubicBezTo>
                  <a:pt x="7407" y="2592"/>
                  <a:pt x="7411" y="2593"/>
                  <a:pt x="7417" y="2594"/>
                </a:cubicBezTo>
                <a:cubicBezTo>
                  <a:pt x="7422" y="2595"/>
                  <a:pt x="7430" y="2600"/>
                  <a:pt x="7440" y="2608"/>
                </a:cubicBezTo>
                <a:lnTo>
                  <a:pt x="7435" y="2603"/>
                </a:lnTo>
                <a:lnTo>
                  <a:pt x="7439" y="2608"/>
                </a:lnTo>
                <a:lnTo>
                  <a:pt x="7441" y="2625"/>
                </a:lnTo>
                <a:cubicBezTo>
                  <a:pt x="7437" y="2626"/>
                  <a:pt x="7434" y="2627"/>
                  <a:pt x="7432" y="2627"/>
                </a:cubicBezTo>
                <a:cubicBezTo>
                  <a:pt x="7429" y="2628"/>
                  <a:pt x="7424" y="2628"/>
                  <a:pt x="7416" y="2628"/>
                </a:cubicBezTo>
                <a:cubicBezTo>
                  <a:pt x="7408" y="2627"/>
                  <a:pt x="7399" y="2628"/>
                  <a:pt x="7389" y="2629"/>
                </a:cubicBezTo>
                <a:cubicBezTo>
                  <a:pt x="7379" y="2631"/>
                  <a:pt x="7370" y="2633"/>
                  <a:pt x="7360" y="2636"/>
                </a:cubicBezTo>
                <a:cubicBezTo>
                  <a:pt x="7351" y="2639"/>
                  <a:pt x="7343" y="2641"/>
                  <a:pt x="7337" y="2643"/>
                </a:cubicBezTo>
                <a:cubicBezTo>
                  <a:pt x="7331" y="2645"/>
                  <a:pt x="7327" y="2647"/>
                  <a:pt x="7324" y="2647"/>
                </a:cubicBezTo>
                <a:cubicBezTo>
                  <a:pt x="7321" y="2648"/>
                  <a:pt x="7316" y="2649"/>
                  <a:pt x="7311" y="2651"/>
                </a:cubicBezTo>
                <a:lnTo>
                  <a:pt x="7306" y="2655"/>
                </a:lnTo>
                <a:cubicBezTo>
                  <a:pt x="7305" y="2655"/>
                  <a:pt x="7304" y="2655"/>
                  <a:pt x="7304" y="2654"/>
                </a:cubicBezTo>
                <a:cubicBezTo>
                  <a:pt x="7303" y="2654"/>
                  <a:pt x="7303" y="2654"/>
                  <a:pt x="7301" y="2654"/>
                </a:cubicBezTo>
                <a:cubicBezTo>
                  <a:pt x="7300" y="2655"/>
                  <a:pt x="7298" y="2655"/>
                  <a:pt x="7295" y="2656"/>
                </a:cubicBezTo>
                <a:cubicBezTo>
                  <a:pt x="7297" y="2659"/>
                  <a:pt x="7298" y="2662"/>
                  <a:pt x="7298" y="2666"/>
                </a:cubicBezTo>
                <a:lnTo>
                  <a:pt x="7289" y="2658"/>
                </a:lnTo>
                <a:cubicBezTo>
                  <a:pt x="7254" y="2669"/>
                  <a:pt x="7232" y="2677"/>
                  <a:pt x="7221" y="2680"/>
                </a:cubicBezTo>
                <a:cubicBezTo>
                  <a:pt x="7211" y="2684"/>
                  <a:pt x="7205" y="2687"/>
                  <a:pt x="7202" y="2689"/>
                </a:cubicBezTo>
                <a:cubicBezTo>
                  <a:pt x="7200" y="2691"/>
                  <a:pt x="7196" y="2693"/>
                  <a:pt x="7191" y="2696"/>
                </a:cubicBezTo>
                <a:cubicBezTo>
                  <a:pt x="7195" y="2698"/>
                  <a:pt x="7197" y="2700"/>
                  <a:pt x="7199" y="2701"/>
                </a:cubicBezTo>
                <a:cubicBezTo>
                  <a:pt x="7201" y="2702"/>
                  <a:pt x="7203" y="2703"/>
                  <a:pt x="7206" y="2705"/>
                </a:cubicBezTo>
                <a:cubicBezTo>
                  <a:pt x="7208" y="2707"/>
                  <a:pt x="7213" y="2711"/>
                  <a:pt x="7219" y="2716"/>
                </a:cubicBezTo>
                <a:cubicBezTo>
                  <a:pt x="7255" y="2694"/>
                  <a:pt x="7279" y="2680"/>
                  <a:pt x="7290" y="2675"/>
                </a:cubicBezTo>
                <a:cubicBezTo>
                  <a:pt x="7301" y="2671"/>
                  <a:pt x="7307" y="2668"/>
                  <a:pt x="7309" y="2667"/>
                </a:cubicBezTo>
                <a:cubicBezTo>
                  <a:pt x="7311" y="2666"/>
                  <a:pt x="7313" y="2665"/>
                  <a:pt x="7314" y="2664"/>
                </a:cubicBezTo>
                <a:cubicBezTo>
                  <a:pt x="7316" y="2661"/>
                  <a:pt x="7318" y="2658"/>
                  <a:pt x="7321" y="2655"/>
                </a:cubicBezTo>
                <a:lnTo>
                  <a:pt x="7326" y="2656"/>
                </a:lnTo>
                <a:lnTo>
                  <a:pt x="7330" y="2651"/>
                </a:lnTo>
                <a:cubicBezTo>
                  <a:pt x="7331" y="2651"/>
                  <a:pt x="7333" y="2652"/>
                  <a:pt x="7334" y="2652"/>
                </a:cubicBezTo>
                <a:cubicBezTo>
                  <a:pt x="7335" y="2652"/>
                  <a:pt x="7335" y="2652"/>
                  <a:pt x="7336" y="2653"/>
                </a:cubicBezTo>
                <a:cubicBezTo>
                  <a:pt x="7337" y="2653"/>
                  <a:pt x="7338" y="2654"/>
                  <a:pt x="7340" y="2656"/>
                </a:cubicBezTo>
                <a:lnTo>
                  <a:pt x="7341" y="2653"/>
                </a:lnTo>
                <a:lnTo>
                  <a:pt x="7346" y="2652"/>
                </a:lnTo>
                <a:lnTo>
                  <a:pt x="7349" y="2654"/>
                </a:lnTo>
                <a:cubicBezTo>
                  <a:pt x="7351" y="2656"/>
                  <a:pt x="7353" y="2657"/>
                  <a:pt x="7354" y="2658"/>
                </a:cubicBezTo>
                <a:cubicBezTo>
                  <a:pt x="7356" y="2659"/>
                  <a:pt x="7357" y="2659"/>
                  <a:pt x="7359" y="2660"/>
                </a:cubicBezTo>
                <a:cubicBezTo>
                  <a:pt x="7361" y="2660"/>
                  <a:pt x="7362" y="2661"/>
                  <a:pt x="7364" y="2662"/>
                </a:cubicBezTo>
                <a:cubicBezTo>
                  <a:pt x="7366" y="2663"/>
                  <a:pt x="7368" y="2664"/>
                  <a:pt x="7372" y="2666"/>
                </a:cubicBezTo>
                <a:lnTo>
                  <a:pt x="7375" y="2673"/>
                </a:lnTo>
                <a:lnTo>
                  <a:pt x="7375" y="2669"/>
                </a:lnTo>
                <a:lnTo>
                  <a:pt x="7376" y="2669"/>
                </a:lnTo>
                <a:cubicBezTo>
                  <a:pt x="7376" y="2670"/>
                  <a:pt x="7375" y="2671"/>
                  <a:pt x="7375" y="2672"/>
                </a:cubicBezTo>
                <a:cubicBezTo>
                  <a:pt x="7375" y="2673"/>
                  <a:pt x="7376" y="2673"/>
                  <a:pt x="7376" y="2674"/>
                </a:cubicBezTo>
                <a:cubicBezTo>
                  <a:pt x="7377" y="2675"/>
                  <a:pt x="7377" y="2676"/>
                  <a:pt x="7377" y="2678"/>
                </a:cubicBezTo>
                <a:cubicBezTo>
                  <a:pt x="7376" y="2679"/>
                  <a:pt x="7375" y="2681"/>
                  <a:pt x="7373" y="2683"/>
                </a:cubicBezTo>
                <a:cubicBezTo>
                  <a:pt x="7371" y="2684"/>
                  <a:pt x="7369" y="2686"/>
                  <a:pt x="7367" y="2689"/>
                </a:cubicBezTo>
                <a:cubicBezTo>
                  <a:pt x="7365" y="2691"/>
                  <a:pt x="7363" y="2694"/>
                  <a:pt x="7361" y="2696"/>
                </a:cubicBezTo>
                <a:lnTo>
                  <a:pt x="7355" y="2697"/>
                </a:lnTo>
                <a:cubicBezTo>
                  <a:pt x="7354" y="2698"/>
                  <a:pt x="7353" y="2699"/>
                  <a:pt x="7353" y="2699"/>
                </a:cubicBezTo>
                <a:cubicBezTo>
                  <a:pt x="7352" y="2700"/>
                  <a:pt x="7352" y="2700"/>
                  <a:pt x="7351" y="2701"/>
                </a:cubicBezTo>
                <a:cubicBezTo>
                  <a:pt x="7351" y="2703"/>
                  <a:pt x="7350" y="2704"/>
                  <a:pt x="7348" y="2706"/>
                </a:cubicBezTo>
                <a:cubicBezTo>
                  <a:pt x="7346" y="2708"/>
                  <a:pt x="7343" y="2711"/>
                  <a:pt x="7339" y="2717"/>
                </a:cubicBezTo>
                <a:lnTo>
                  <a:pt x="7341" y="2722"/>
                </a:lnTo>
                <a:cubicBezTo>
                  <a:pt x="7343" y="2723"/>
                  <a:pt x="7345" y="2723"/>
                  <a:pt x="7346" y="2724"/>
                </a:cubicBezTo>
                <a:cubicBezTo>
                  <a:pt x="7347" y="2724"/>
                  <a:pt x="7348" y="2725"/>
                  <a:pt x="7349" y="2725"/>
                </a:cubicBezTo>
                <a:cubicBezTo>
                  <a:pt x="7344" y="2726"/>
                  <a:pt x="7340" y="2728"/>
                  <a:pt x="7336" y="2731"/>
                </a:cubicBezTo>
                <a:lnTo>
                  <a:pt x="7335" y="2733"/>
                </a:lnTo>
                <a:cubicBezTo>
                  <a:pt x="7330" y="2736"/>
                  <a:pt x="7327" y="2738"/>
                  <a:pt x="7324" y="2739"/>
                </a:cubicBezTo>
                <a:cubicBezTo>
                  <a:pt x="7321" y="2740"/>
                  <a:pt x="7310" y="2747"/>
                  <a:pt x="7292" y="2760"/>
                </a:cubicBezTo>
                <a:cubicBezTo>
                  <a:pt x="7292" y="2768"/>
                  <a:pt x="7292" y="2774"/>
                  <a:pt x="7293" y="2779"/>
                </a:cubicBezTo>
                <a:cubicBezTo>
                  <a:pt x="7293" y="2785"/>
                  <a:pt x="7293" y="2792"/>
                  <a:pt x="7293" y="2803"/>
                </a:cubicBezTo>
                <a:cubicBezTo>
                  <a:pt x="7292" y="2814"/>
                  <a:pt x="7291" y="2822"/>
                  <a:pt x="7290" y="2827"/>
                </a:cubicBezTo>
                <a:cubicBezTo>
                  <a:pt x="7289" y="2832"/>
                  <a:pt x="7288" y="2837"/>
                  <a:pt x="7289" y="2841"/>
                </a:cubicBezTo>
                <a:cubicBezTo>
                  <a:pt x="7289" y="2845"/>
                  <a:pt x="7289" y="2850"/>
                  <a:pt x="7289" y="2857"/>
                </a:cubicBezTo>
                <a:cubicBezTo>
                  <a:pt x="7288" y="2864"/>
                  <a:pt x="7288" y="2870"/>
                  <a:pt x="7289" y="2874"/>
                </a:cubicBezTo>
                <a:cubicBezTo>
                  <a:pt x="7289" y="2878"/>
                  <a:pt x="7289" y="2884"/>
                  <a:pt x="7290" y="2892"/>
                </a:cubicBezTo>
                <a:cubicBezTo>
                  <a:pt x="7287" y="2893"/>
                  <a:pt x="7285" y="2894"/>
                  <a:pt x="7283" y="2895"/>
                </a:cubicBezTo>
                <a:lnTo>
                  <a:pt x="7282" y="2899"/>
                </a:lnTo>
                <a:lnTo>
                  <a:pt x="7275" y="2902"/>
                </a:lnTo>
                <a:cubicBezTo>
                  <a:pt x="7274" y="2900"/>
                  <a:pt x="7274" y="2898"/>
                  <a:pt x="7272" y="2896"/>
                </a:cubicBezTo>
                <a:lnTo>
                  <a:pt x="7269" y="2895"/>
                </a:lnTo>
                <a:cubicBezTo>
                  <a:pt x="7266" y="2897"/>
                  <a:pt x="7264" y="2900"/>
                  <a:pt x="7264" y="2904"/>
                </a:cubicBezTo>
                <a:lnTo>
                  <a:pt x="7262" y="2904"/>
                </a:lnTo>
                <a:cubicBezTo>
                  <a:pt x="7262" y="2905"/>
                  <a:pt x="7262" y="2904"/>
                  <a:pt x="7262" y="2902"/>
                </a:cubicBezTo>
                <a:cubicBezTo>
                  <a:pt x="7262" y="2900"/>
                  <a:pt x="7262" y="2899"/>
                  <a:pt x="7261" y="2898"/>
                </a:cubicBezTo>
                <a:cubicBezTo>
                  <a:pt x="7260" y="2897"/>
                  <a:pt x="7258" y="2896"/>
                  <a:pt x="7256" y="2895"/>
                </a:cubicBezTo>
                <a:lnTo>
                  <a:pt x="7253" y="2895"/>
                </a:lnTo>
                <a:cubicBezTo>
                  <a:pt x="7252" y="2894"/>
                  <a:pt x="7252" y="2893"/>
                  <a:pt x="7251" y="2890"/>
                </a:cubicBezTo>
                <a:cubicBezTo>
                  <a:pt x="7251" y="2888"/>
                  <a:pt x="7250" y="2886"/>
                  <a:pt x="7250" y="2884"/>
                </a:cubicBezTo>
                <a:cubicBezTo>
                  <a:pt x="7250" y="2882"/>
                  <a:pt x="7249" y="2879"/>
                  <a:pt x="7248" y="2877"/>
                </a:cubicBezTo>
                <a:cubicBezTo>
                  <a:pt x="7247" y="2875"/>
                  <a:pt x="7246" y="2871"/>
                  <a:pt x="7246" y="2866"/>
                </a:cubicBezTo>
                <a:cubicBezTo>
                  <a:pt x="7245" y="2861"/>
                  <a:pt x="7244" y="2857"/>
                  <a:pt x="7243" y="2855"/>
                </a:cubicBezTo>
                <a:cubicBezTo>
                  <a:pt x="7242" y="2853"/>
                  <a:pt x="7241" y="2849"/>
                  <a:pt x="7239" y="2845"/>
                </a:cubicBezTo>
                <a:lnTo>
                  <a:pt x="7243" y="2842"/>
                </a:lnTo>
                <a:cubicBezTo>
                  <a:pt x="7243" y="2840"/>
                  <a:pt x="7244" y="2839"/>
                  <a:pt x="7244" y="2838"/>
                </a:cubicBezTo>
                <a:cubicBezTo>
                  <a:pt x="7245" y="2837"/>
                  <a:pt x="7245" y="2836"/>
                  <a:pt x="7244" y="2834"/>
                </a:cubicBezTo>
                <a:cubicBezTo>
                  <a:pt x="7244" y="2833"/>
                  <a:pt x="7243" y="2831"/>
                  <a:pt x="7242" y="2827"/>
                </a:cubicBezTo>
                <a:lnTo>
                  <a:pt x="7248" y="2826"/>
                </a:lnTo>
                <a:lnTo>
                  <a:pt x="7248" y="2822"/>
                </a:lnTo>
                <a:lnTo>
                  <a:pt x="7256" y="2825"/>
                </a:lnTo>
                <a:cubicBezTo>
                  <a:pt x="7258" y="2820"/>
                  <a:pt x="7260" y="2817"/>
                  <a:pt x="7261" y="2814"/>
                </a:cubicBezTo>
                <a:cubicBezTo>
                  <a:pt x="7262" y="2811"/>
                  <a:pt x="7263" y="2806"/>
                  <a:pt x="7265" y="2798"/>
                </a:cubicBezTo>
                <a:cubicBezTo>
                  <a:pt x="7267" y="2791"/>
                  <a:pt x="7268" y="2786"/>
                  <a:pt x="7267" y="2783"/>
                </a:cubicBezTo>
                <a:cubicBezTo>
                  <a:pt x="7267" y="2781"/>
                  <a:pt x="7267" y="2778"/>
                  <a:pt x="7267" y="2774"/>
                </a:cubicBezTo>
                <a:lnTo>
                  <a:pt x="7244" y="2785"/>
                </a:lnTo>
                <a:lnTo>
                  <a:pt x="7241" y="2798"/>
                </a:lnTo>
                <a:lnTo>
                  <a:pt x="7238" y="2801"/>
                </a:lnTo>
                <a:lnTo>
                  <a:pt x="7234" y="2806"/>
                </a:lnTo>
                <a:lnTo>
                  <a:pt x="7233" y="2801"/>
                </a:lnTo>
                <a:lnTo>
                  <a:pt x="7229" y="2799"/>
                </a:lnTo>
                <a:lnTo>
                  <a:pt x="7226" y="2799"/>
                </a:lnTo>
                <a:lnTo>
                  <a:pt x="7224" y="2798"/>
                </a:lnTo>
                <a:lnTo>
                  <a:pt x="7216" y="2801"/>
                </a:lnTo>
                <a:lnTo>
                  <a:pt x="7214" y="2805"/>
                </a:lnTo>
                <a:lnTo>
                  <a:pt x="7212" y="2804"/>
                </a:lnTo>
                <a:cubicBezTo>
                  <a:pt x="7212" y="2805"/>
                  <a:pt x="7211" y="2805"/>
                  <a:pt x="7211" y="2806"/>
                </a:cubicBezTo>
                <a:cubicBezTo>
                  <a:pt x="7210" y="2806"/>
                  <a:pt x="7210" y="2807"/>
                  <a:pt x="7210" y="2808"/>
                </a:cubicBezTo>
                <a:cubicBezTo>
                  <a:pt x="7210" y="2809"/>
                  <a:pt x="7210" y="2810"/>
                  <a:pt x="7210" y="2812"/>
                </a:cubicBezTo>
                <a:lnTo>
                  <a:pt x="7208" y="2803"/>
                </a:lnTo>
                <a:lnTo>
                  <a:pt x="7203" y="2801"/>
                </a:lnTo>
                <a:cubicBezTo>
                  <a:pt x="7203" y="2799"/>
                  <a:pt x="7203" y="2798"/>
                  <a:pt x="7202" y="2797"/>
                </a:cubicBezTo>
                <a:cubicBezTo>
                  <a:pt x="7202" y="2796"/>
                  <a:pt x="7202" y="2795"/>
                  <a:pt x="7201" y="2793"/>
                </a:cubicBezTo>
                <a:lnTo>
                  <a:pt x="7197" y="2790"/>
                </a:lnTo>
                <a:lnTo>
                  <a:pt x="7195" y="2787"/>
                </a:lnTo>
                <a:lnTo>
                  <a:pt x="7192" y="2785"/>
                </a:lnTo>
                <a:cubicBezTo>
                  <a:pt x="7191" y="2783"/>
                  <a:pt x="7191" y="2782"/>
                  <a:pt x="7190" y="2781"/>
                </a:cubicBezTo>
                <a:cubicBezTo>
                  <a:pt x="7190" y="2780"/>
                  <a:pt x="7190" y="2779"/>
                  <a:pt x="7189" y="2778"/>
                </a:cubicBezTo>
                <a:cubicBezTo>
                  <a:pt x="7188" y="2777"/>
                  <a:pt x="7187" y="2776"/>
                  <a:pt x="7186" y="2774"/>
                </a:cubicBezTo>
                <a:lnTo>
                  <a:pt x="7178" y="2767"/>
                </a:lnTo>
                <a:cubicBezTo>
                  <a:pt x="7178" y="2762"/>
                  <a:pt x="7178" y="2759"/>
                  <a:pt x="7178" y="2757"/>
                </a:cubicBezTo>
                <a:cubicBezTo>
                  <a:pt x="7178" y="2755"/>
                  <a:pt x="7179" y="2747"/>
                  <a:pt x="7181" y="2735"/>
                </a:cubicBezTo>
                <a:cubicBezTo>
                  <a:pt x="7183" y="2722"/>
                  <a:pt x="7183" y="2715"/>
                  <a:pt x="7182" y="2713"/>
                </a:cubicBezTo>
                <a:cubicBezTo>
                  <a:pt x="7181" y="2711"/>
                  <a:pt x="7180" y="2708"/>
                  <a:pt x="7179" y="2704"/>
                </a:cubicBezTo>
                <a:lnTo>
                  <a:pt x="7177" y="2703"/>
                </a:lnTo>
                <a:cubicBezTo>
                  <a:pt x="7173" y="2706"/>
                  <a:pt x="7170" y="2708"/>
                  <a:pt x="7167" y="2710"/>
                </a:cubicBezTo>
                <a:cubicBezTo>
                  <a:pt x="7164" y="2711"/>
                  <a:pt x="7158" y="2713"/>
                  <a:pt x="7149" y="2716"/>
                </a:cubicBezTo>
                <a:cubicBezTo>
                  <a:pt x="7141" y="2719"/>
                  <a:pt x="7134" y="2722"/>
                  <a:pt x="7130" y="2726"/>
                </a:cubicBezTo>
                <a:cubicBezTo>
                  <a:pt x="7126" y="2730"/>
                  <a:pt x="7123" y="2732"/>
                  <a:pt x="7120" y="2732"/>
                </a:cubicBezTo>
                <a:cubicBezTo>
                  <a:pt x="7118" y="2732"/>
                  <a:pt x="7115" y="2732"/>
                  <a:pt x="7113" y="2733"/>
                </a:cubicBezTo>
                <a:cubicBezTo>
                  <a:pt x="7111" y="2733"/>
                  <a:pt x="7109" y="2733"/>
                  <a:pt x="7108" y="2733"/>
                </a:cubicBezTo>
                <a:cubicBezTo>
                  <a:pt x="7106" y="2733"/>
                  <a:pt x="7104" y="2733"/>
                  <a:pt x="7102" y="2733"/>
                </a:cubicBezTo>
                <a:lnTo>
                  <a:pt x="7099" y="2730"/>
                </a:lnTo>
                <a:lnTo>
                  <a:pt x="7089" y="2729"/>
                </a:lnTo>
                <a:lnTo>
                  <a:pt x="7088" y="2728"/>
                </a:lnTo>
                <a:cubicBezTo>
                  <a:pt x="7082" y="2726"/>
                  <a:pt x="7075" y="2724"/>
                  <a:pt x="7069" y="2722"/>
                </a:cubicBezTo>
                <a:lnTo>
                  <a:pt x="7062" y="2715"/>
                </a:lnTo>
                <a:cubicBezTo>
                  <a:pt x="7063" y="2714"/>
                  <a:pt x="7063" y="2713"/>
                  <a:pt x="7064" y="2713"/>
                </a:cubicBezTo>
                <a:cubicBezTo>
                  <a:pt x="7064" y="2712"/>
                  <a:pt x="7065" y="2712"/>
                  <a:pt x="7064" y="2711"/>
                </a:cubicBezTo>
                <a:cubicBezTo>
                  <a:pt x="7064" y="2711"/>
                  <a:pt x="7064" y="2710"/>
                  <a:pt x="7065" y="2708"/>
                </a:cubicBezTo>
                <a:lnTo>
                  <a:pt x="7068" y="2708"/>
                </a:lnTo>
                <a:lnTo>
                  <a:pt x="7062" y="2703"/>
                </a:lnTo>
                <a:lnTo>
                  <a:pt x="7064" y="2701"/>
                </a:lnTo>
                <a:cubicBezTo>
                  <a:pt x="7079" y="2700"/>
                  <a:pt x="7093" y="2698"/>
                  <a:pt x="7105" y="2696"/>
                </a:cubicBezTo>
                <a:cubicBezTo>
                  <a:pt x="7117" y="2693"/>
                  <a:pt x="7167" y="2675"/>
                  <a:pt x="7253" y="2640"/>
                </a:cubicBezTo>
                <a:cubicBezTo>
                  <a:pt x="7251" y="2637"/>
                  <a:pt x="7250" y="2635"/>
                  <a:pt x="7249" y="2633"/>
                </a:cubicBezTo>
                <a:cubicBezTo>
                  <a:pt x="7248" y="2631"/>
                  <a:pt x="7247" y="2629"/>
                  <a:pt x="7245" y="2627"/>
                </a:cubicBezTo>
                <a:cubicBezTo>
                  <a:pt x="7243" y="2625"/>
                  <a:pt x="7239" y="2621"/>
                  <a:pt x="7235" y="2615"/>
                </a:cubicBezTo>
                <a:lnTo>
                  <a:pt x="7227" y="2613"/>
                </a:lnTo>
                <a:lnTo>
                  <a:pt x="7229" y="2612"/>
                </a:lnTo>
                <a:lnTo>
                  <a:pt x="7230" y="2610"/>
                </a:lnTo>
                <a:lnTo>
                  <a:pt x="7229" y="2609"/>
                </a:lnTo>
                <a:cubicBezTo>
                  <a:pt x="7214" y="2614"/>
                  <a:pt x="7204" y="2617"/>
                  <a:pt x="7202" y="2619"/>
                </a:cubicBezTo>
                <a:cubicBezTo>
                  <a:pt x="7199" y="2622"/>
                  <a:pt x="7196" y="2623"/>
                  <a:pt x="7194" y="2622"/>
                </a:cubicBezTo>
                <a:cubicBezTo>
                  <a:pt x="7192" y="2622"/>
                  <a:pt x="7190" y="2621"/>
                  <a:pt x="7188" y="2621"/>
                </a:cubicBezTo>
                <a:cubicBezTo>
                  <a:pt x="7187" y="2620"/>
                  <a:pt x="7185" y="2619"/>
                  <a:pt x="7182" y="2617"/>
                </a:cubicBezTo>
                <a:lnTo>
                  <a:pt x="7178" y="2610"/>
                </a:lnTo>
                <a:lnTo>
                  <a:pt x="7174" y="2607"/>
                </a:lnTo>
                <a:lnTo>
                  <a:pt x="7171" y="2600"/>
                </a:lnTo>
                <a:cubicBezTo>
                  <a:pt x="7173" y="2598"/>
                  <a:pt x="7174" y="2597"/>
                  <a:pt x="7174" y="2597"/>
                </a:cubicBezTo>
                <a:cubicBezTo>
                  <a:pt x="7175" y="2596"/>
                  <a:pt x="7176" y="2596"/>
                  <a:pt x="7177" y="2596"/>
                </a:cubicBezTo>
                <a:cubicBezTo>
                  <a:pt x="7179" y="2596"/>
                  <a:pt x="7181" y="2596"/>
                  <a:pt x="7183" y="2596"/>
                </a:cubicBezTo>
                <a:cubicBezTo>
                  <a:pt x="7182" y="2598"/>
                  <a:pt x="7183" y="2599"/>
                  <a:pt x="7184" y="2600"/>
                </a:cubicBezTo>
                <a:lnTo>
                  <a:pt x="7188" y="2598"/>
                </a:lnTo>
                <a:cubicBezTo>
                  <a:pt x="7188" y="2597"/>
                  <a:pt x="7189" y="2596"/>
                  <a:pt x="7189" y="2595"/>
                </a:cubicBezTo>
                <a:cubicBezTo>
                  <a:pt x="7189" y="2594"/>
                  <a:pt x="7189" y="2593"/>
                  <a:pt x="7188" y="2593"/>
                </a:cubicBezTo>
                <a:cubicBezTo>
                  <a:pt x="7188" y="2592"/>
                  <a:pt x="7187" y="2591"/>
                  <a:pt x="7186" y="2589"/>
                </a:cubicBezTo>
                <a:lnTo>
                  <a:pt x="7181" y="2587"/>
                </a:lnTo>
                <a:cubicBezTo>
                  <a:pt x="7179" y="2584"/>
                  <a:pt x="7177" y="2583"/>
                  <a:pt x="7176" y="2582"/>
                </a:cubicBezTo>
                <a:cubicBezTo>
                  <a:pt x="7175" y="2581"/>
                  <a:pt x="7174" y="2579"/>
                  <a:pt x="7174" y="2577"/>
                </a:cubicBezTo>
                <a:cubicBezTo>
                  <a:pt x="7174" y="2575"/>
                  <a:pt x="7174" y="2573"/>
                  <a:pt x="7173" y="2571"/>
                </a:cubicBezTo>
                <a:cubicBezTo>
                  <a:pt x="7172" y="2569"/>
                  <a:pt x="7171" y="2565"/>
                  <a:pt x="7170" y="2561"/>
                </a:cubicBezTo>
                <a:lnTo>
                  <a:pt x="7161" y="2554"/>
                </a:lnTo>
                <a:cubicBezTo>
                  <a:pt x="7160" y="2550"/>
                  <a:pt x="7160" y="2548"/>
                  <a:pt x="7159" y="2546"/>
                </a:cubicBezTo>
                <a:cubicBezTo>
                  <a:pt x="7159" y="2544"/>
                  <a:pt x="7160" y="2542"/>
                  <a:pt x="7162" y="2538"/>
                </a:cubicBezTo>
                <a:cubicBezTo>
                  <a:pt x="7163" y="2534"/>
                  <a:pt x="7165" y="2529"/>
                  <a:pt x="7166" y="2523"/>
                </a:cubicBezTo>
                <a:cubicBezTo>
                  <a:pt x="7167" y="2517"/>
                  <a:pt x="7168" y="2509"/>
                  <a:pt x="7168" y="2500"/>
                </a:cubicBezTo>
                <a:cubicBezTo>
                  <a:pt x="7168" y="2491"/>
                  <a:pt x="7168" y="2484"/>
                  <a:pt x="7168" y="2477"/>
                </a:cubicBezTo>
                <a:cubicBezTo>
                  <a:pt x="7167" y="2471"/>
                  <a:pt x="7167" y="2467"/>
                  <a:pt x="7165" y="2466"/>
                </a:cubicBezTo>
                <a:cubicBezTo>
                  <a:pt x="7164" y="2465"/>
                  <a:pt x="7162" y="2463"/>
                  <a:pt x="7161" y="2461"/>
                </a:cubicBezTo>
                <a:lnTo>
                  <a:pt x="7152" y="2455"/>
                </a:lnTo>
                <a:lnTo>
                  <a:pt x="7151" y="2451"/>
                </a:lnTo>
                <a:cubicBezTo>
                  <a:pt x="7153" y="2450"/>
                  <a:pt x="7154" y="2449"/>
                  <a:pt x="7157" y="2448"/>
                </a:cubicBezTo>
                <a:cubicBezTo>
                  <a:pt x="7159" y="2447"/>
                  <a:pt x="7161" y="2447"/>
                  <a:pt x="7162" y="2446"/>
                </a:cubicBezTo>
                <a:cubicBezTo>
                  <a:pt x="7163" y="2446"/>
                  <a:pt x="7165" y="2446"/>
                  <a:pt x="7167" y="2447"/>
                </a:cubicBezTo>
                <a:cubicBezTo>
                  <a:pt x="7168" y="2448"/>
                  <a:pt x="7170" y="2448"/>
                  <a:pt x="7172" y="2447"/>
                </a:cubicBezTo>
                <a:cubicBezTo>
                  <a:pt x="7173" y="2446"/>
                  <a:pt x="7176" y="2447"/>
                  <a:pt x="7179" y="2448"/>
                </a:cubicBezTo>
                <a:cubicBezTo>
                  <a:pt x="7183" y="2449"/>
                  <a:pt x="7196" y="2457"/>
                  <a:pt x="7219" y="2471"/>
                </a:cubicBezTo>
                <a:lnTo>
                  <a:pt x="7230" y="2483"/>
                </a:lnTo>
                <a:lnTo>
                  <a:pt x="7238" y="2489"/>
                </a:lnTo>
                <a:cubicBezTo>
                  <a:pt x="7238" y="2490"/>
                  <a:pt x="7238" y="2491"/>
                  <a:pt x="7239" y="2491"/>
                </a:cubicBezTo>
                <a:cubicBezTo>
                  <a:pt x="7239" y="2492"/>
                  <a:pt x="7240" y="2500"/>
                  <a:pt x="7240" y="2517"/>
                </a:cubicBezTo>
                <a:lnTo>
                  <a:pt x="7242" y="2517"/>
                </a:lnTo>
                <a:cubicBezTo>
                  <a:pt x="7260" y="2506"/>
                  <a:pt x="7278" y="2495"/>
                  <a:pt x="7296" y="2484"/>
                </a:cubicBezTo>
                <a:lnTo>
                  <a:pt x="7298" y="2482"/>
                </a:lnTo>
                <a:cubicBezTo>
                  <a:pt x="7301" y="2481"/>
                  <a:pt x="7304" y="2481"/>
                  <a:pt x="7308" y="2481"/>
                </a:cubicBezTo>
                <a:cubicBezTo>
                  <a:pt x="7312" y="2465"/>
                  <a:pt x="7314" y="2455"/>
                  <a:pt x="7314" y="2452"/>
                </a:cubicBezTo>
                <a:cubicBezTo>
                  <a:pt x="7314" y="2449"/>
                  <a:pt x="7315" y="2445"/>
                  <a:pt x="7315" y="2440"/>
                </a:cubicBezTo>
                <a:cubicBezTo>
                  <a:pt x="7311" y="2444"/>
                  <a:pt x="7307" y="2446"/>
                  <a:pt x="7305" y="2447"/>
                </a:cubicBezTo>
                <a:cubicBezTo>
                  <a:pt x="7303" y="2448"/>
                  <a:pt x="7301" y="2450"/>
                  <a:pt x="7298" y="2453"/>
                </a:cubicBezTo>
                <a:cubicBezTo>
                  <a:pt x="7295" y="2455"/>
                  <a:pt x="7290" y="2458"/>
                  <a:pt x="7283" y="2463"/>
                </a:cubicBezTo>
                <a:cubicBezTo>
                  <a:pt x="7276" y="2467"/>
                  <a:pt x="7271" y="2469"/>
                  <a:pt x="7266" y="2470"/>
                </a:cubicBezTo>
                <a:cubicBezTo>
                  <a:pt x="7262" y="2471"/>
                  <a:pt x="7258" y="2470"/>
                  <a:pt x="7256" y="2468"/>
                </a:cubicBezTo>
                <a:cubicBezTo>
                  <a:pt x="7253" y="2465"/>
                  <a:pt x="7251" y="2464"/>
                  <a:pt x="7248" y="2464"/>
                </a:cubicBezTo>
                <a:cubicBezTo>
                  <a:pt x="7246" y="2464"/>
                  <a:pt x="7244" y="2464"/>
                  <a:pt x="7243" y="2464"/>
                </a:cubicBezTo>
                <a:lnTo>
                  <a:pt x="7244" y="2462"/>
                </a:lnTo>
                <a:cubicBezTo>
                  <a:pt x="7249" y="2460"/>
                  <a:pt x="7253" y="2458"/>
                  <a:pt x="7256" y="2457"/>
                </a:cubicBezTo>
                <a:cubicBezTo>
                  <a:pt x="7259" y="2456"/>
                  <a:pt x="7264" y="2453"/>
                  <a:pt x="7273" y="2447"/>
                </a:cubicBezTo>
                <a:cubicBezTo>
                  <a:pt x="7282" y="2441"/>
                  <a:pt x="7295" y="2433"/>
                  <a:pt x="7313" y="2421"/>
                </a:cubicBezTo>
                <a:cubicBezTo>
                  <a:pt x="7312" y="2418"/>
                  <a:pt x="7312" y="2416"/>
                  <a:pt x="7312" y="2415"/>
                </a:cubicBezTo>
                <a:cubicBezTo>
                  <a:pt x="7312" y="2413"/>
                  <a:pt x="7312" y="2412"/>
                  <a:pt x="7313" y="2411"/>
                </a:cubicBezTo>
                <a:cubicBezTo>
                  <a:pt x="7314" y="2410"/>
                  <a:pt x="7315" y="2408"/>
                  <a:pt x="7316" y="2406"/>
                </a:cubicBezTo>
                <a:lnTo>
                  <a:pt x="7322" y="2405"/>
                </a:lnTo>
                <a:close/>
                <a:moveTo>
                  <a:pt x="7296" y="2517"/>
                </a:moveTo>
                <a:cubicBezTo>
                  <a:pt x="7293" y="2519"/>
                  <a:pt x="7291" y="2520"/>
                  <a:pt x="7290" y="2521"/>
                </a:cubicBezTo>
                <a:cubicBezTo>
                  <a:pt x="7289" y="2521"/>
                  <a:pt x="7288" y="2522"/>
                  <a:pt x="7288" y="2522"/>
                </a:cubicBezTo>
                <a:cubicBezTo>
                  <a:pt x="7287" y="2522"/>
                  <a:pt x="7286" y="2522"/>
                  <a:pt x="7285" y="2522"/>
                </a:cubicBezTo>
                <a:lnTo>
                  <a:pt x="7282" y="2525"/>
                </a:lnTo>
                <a:lnTo>
                  <a:pt x="7275" y="2528"/>
                </a:lnTo>
                <a:lnTo>
                  <a:pt x="7274" y="2530"/>
                </a:lnTo>
                <a:cubicBezTo>
                  <a:pt x="7271" y="2532"/>
                  <a:pt x="7269" y="2534"/>
                  <a:pt x="7267" y="2535"/>
                </a:cubicBezTo>
                <a:cubicBezTo>
                  <a:pt x="7265" y="2535"/>
                  <a:pt x="7263" y="2536"/>
                  <a:pt x="7260" y="2537"/>
                </a:cubicBezTo>
                <a:cubicBezTo>
                  <a:pt x="7257" y="2538"/>
                  <a:pt x="7255" y="2540"/>
                  <a:pt x="7253" y="2541"/>
                </a:cubicBezTo>
                <a:cubicBezTo>
                  <a:pt x="7251" y="2542"/>
                  <a:pt x="7248" y="2544"/>
                  <a:pt x="7243" y="2547"/>
                </a:cubicBezTo>
                <a:cubicBezTo>
                  <a:pt x="7243" y="2550"/>
                  <a:pt x="7243" y="2553"/>
                  <a:pt x="7244" y="2557"/>
                </a:cubicBezTo>
                <a:cubicBezTo>
                  <a:pt x="7244" y="2561"/>
                  <a:pt x="7244" y="2563"/>
                  <a:pt x="7244" y="2565"/>
                </a:cubicBezTo>
                <a:cubicBezTo>
                  <a:pt x="7243" y="2566"/>
                  <a:pt x="7244" y="2567"/>
                  <a:pt x="7245" y="2568"/>
                </a:cubicBezTo>
                <a:lnTo>
                  <a:pt x="7286" y="2544"/>
                </a:lnTo>
                <a:lnTo>
                  <a:pt x="7284" y="2538"/>
                </a:lnTo>
                <a:cubicBezTo>
                  <a:pt x="7286" y="2536"/>
                  <a:pt x="7288" y="2535"/>
                  <a:pt x="7289" y="2534"/>
                </a:cubicBezTo>
                <a:cubicBezTo>
                  <a:pt x="7290" y="2534"/>
                  <a:pt x="7290" y="2533"/>
                  <a:pt x="7290" y="2532"/>
                </a:cubicBezTo>
                <a:cubicBezTo>
                  <a:pt x="7290" y="2531"/>
                  <a:pt x="7291" y="2530"/>
                  <a:pt x="7291" y="2529"/>
                </a:cubicBezTo>
                <a:cubicBezTo>
                  <a:pt x="7292" y="2528"/>
                  <a:pt x="7293" y="2527"/>
                  <a:pt x="7293" y="2526"/>
                </a:cubicBezTo>
                <a:cubicBezTo>
                  <a:pt x="7294" y="2524"/>
                  <a:pt x="7294" y="2521"/>
                  <a:pt x="7296" y="2517"/>
                </a:cubicBezTo>
                <a:close/>
                <a:moveTo>
                  <a:pt x="7289" y="2702"/>
                </a:moveTo>
                <a:cubicBezTo>
                  <a:pt x="7258" y="2721"/>
                  <a:pt x="7241" y="2731"/>
                  <a:pt x="7240" y="2732"/>
                </a:cubicBezTo>
                <a:cubicBezTo>
                  <a:pt x="7238" y="2733"/>
                  <a:pt x="7237" y="2735"/>
                  <a:pt x="7234" y="2736"/>
                </a:cubicBezTo>
                <a:lnTo>
                  <a:pt x="7238" y="2748"/>
                </a:lnTo>
                <a:lnTo>
                  <a:pt x="7241" y="2750"/>
                </a:lnTo>
                <a:cubicBezTo>
                  <a:pt x="7243" y="2747"/>
                  <a:pt x="7246" y="2745"/>
                  <a:pt x="7248" y="2744"/>
                </a:cubicBezTo>
                <a:cubicBezTo>
                  <a:pt x="7250" y="2742"/>
                  <a:pt x="7262" y="2731"/>
                  <a:pt x="7285" y="2710"/>
                </a:cubicBezTo>
                <a:lnTo>
                  <a:pt x="7289" y="2702"/>
                </a:lnTo>
                <a:close/>
                <a:moveTo>
                  <a:pt x="7319" y="2778"/>
                </a:moveTo>
                <a:cubicBezTo>
                  <a:pt x="7320" y="2779"/>
                  <a:pt x="7322" y="2779"/>
                  <a:pt x="7323" y="2780"/>
                </a:cubicBezTo>
                <a:cubicBezTo>
                  <a:pt x="7324" y="2780"/>
                  <a:pt x="7328" y="2781"/>
                  <a:pt x="7335" y="2783"/>
                </a:cubicBezTo>
                <a:cubicBezTo>
                  <a:pt x="7342" y="2784"/>
                  <a:pt x="7353" y="2787"/>
                  <a:pt x="7368" y="2791"/>
                </a:cubicBezTo>
                <a:cubicBezTo>
                  <a:pt x="7384" y="2795"/>
                  <a:pt x="7395" y="2798"/>
                  <a:pt x="7403" y="2802"/>
                </a:cubicBezTo>
                <a:cubicBezTo>
                  <a:pt x="7410" y="2805"/>
                  <a:pt x="7415" y="2807"/>
                  <a:pt x="7416" y="2806"/>
                </a:cubicBezTo>
                <a:cubicBezTo>
                  <a:pt x="7416" y="2806"/>
                  <a:pt x="7417" y="2806"/>
                  <a:pt x="7418" y="2806"/>
                </a:cubicBezTo>
                <a:cubicBezTo>
                  <a:pt x="7419" y="2806"/>
                  <a:pt x="7420" y="2806"/>
                  <a:pt x="7422" y="2806"/>
                </a:cubicBezTo>
                <a:lnTo>
                  <a:pt x="7423" y="2804"/>
                </a:lnTo>
                <a:cubicBezTo>
                  <a:pt x="7423" y="2804"/>
                  <a:pt x="7427" y="2807"/>
                  <a:pt x="7435" y="2813"/>
                </a:cubicBezTo>
                <a:cubicBezTo>
                  <a:pt x="7443" y="2818"/>
                  <a:pt x="7448" y="2822"/>
                  <a:pt x="7451" y="2823"/>
                </a:cubicBezTo>
                <a:cubicBezTo>
                  <a:pt x="7454" y="2824"/>
                  <a:pt x="7456" y="2825"/>
                  <a:pt x="7458" y="2827"/>
                </a:cubicBezTo>
                <a:cubicBezTo>
                  <a:pt x="7459" y="2829"/>
                  <a:pt x="7462" y="2830"/>
                  <a:pt x="7465" y="2831"/>
                </a:cubicBezTo>
                <a:cubicBezTo>
                  <a:pt x="7468" y="2832"/>
                  <a:pt x="7472" y="2835"/>
                  <a:pt x="7477" y="2839"/>
                </a:cubicBezTo>
                <a:cubicBezTo>
                  <a:pt x="7482" y="2843"/>
                  <a:pt x="7484" y="2845"/>
                  <a:pt x="7485" y="2845"/>
                </a:cubicBezTo>
                <a:lnTo>
                  <a:pt x="7495" y="2856"/>
                </a:lnTo>
                <a:lnTo>
                  <a:pt x="7503" y="2860"/>
                </a:lnTo>
                <a:lnTo>
                  <a:pt x="7501" y="2860"/>
                </a:lnTo>
                <a:lnTo>
                  <a:pt x="7500" y="2864"/>
                </a:lnTo>
                <a:cubicBezTo>
                  <a:pt x="7500" y="2865"/>
                  <a:pt x="7500" y="2865"/>
                  <a:pt x="7501" y="2866"/>
                </a:cubicBezTo>
                <a:cubicBezTo>
                  <a:pt x="7501" y="2866"/>
                  <a:pt x="7502" y="2868"/>
                  <a:pt x="7502" y="2871"/>
                </a:cubicBezTo>
                <a:cubicBezTo>
                  <a:pt x="7502" y="2875"/>
                  <a:pt x="7503" y="2877"/>
                  <a:pt x="7502" y="2878"/>
                </a:cubicBezTo>
                <a:cubicBezTo>
                  <a:pt x="7502" y="2879"/>
                  <a:pt x="7502" y="2880"/>
                  <a:pt x="7501" y="2881"/>
                </a:cubicBezTo>
                <a:cubicBezTo>
                  <a:pt x="7498" y="2884"/>
                  <a:pt x="7496" y="2886"/>
                  <a:pt x="7494" y="2887"/>
                </a:cubicBezTo>
                <a:cubicBezTo>
                  <a:pt x="7493" y="2888"/>
                  <a:pt x="7492" y="2889"/>
                  <a:pt x="7491" y="2890"/>
                </a:cubicBezTo>
                <a:cubicBezTo>
                  <a:pt x="7490" y="2890"/>
                  <a:pt x="7488" y="2891"/>
                  <a:pt x="7485" y="2892"/>
                </a:cubicBezTo>
                <a:lnTo>
                  <a:pt x="7483" y="2899"/>
                </a:lnTo>
                <a:cubicBezTo>
                  <a:pt x="7480" y="2897"/>
                  <a:pt x="7478" y="2897"/>
                  <a:pt x="7477" y="2896"/>
                </a:cubicBezTo>
                <a:cubicBezTo>
                  <a:pt x="7475" y="2895"/>
                  <a:pt x="7474" y="2895"/>
                  <a:pt x="7472" y="2895"/>
                </a:cubicBezTo>
                <a:cubicBezTo>
                  <a:pt x="7470" y="2896"/>
                  <a:pt x="7469" y="2896"/>
                  <a:pt x="7467" y="2895"/>
                </a:cubicBezTo>
                <a:cubicBezTo>
                  <a:pt x="7465" y="2895"/>
                  <a:pt x="7464" y="2895"/>
                  <a:pt x="7464" y="2896"/>
                </a:cubicBezTo>
                <a:cubicBezTo>
                  <a:pt x="7463" y="2896"/>
                  <a:pt x="7462" y="2897"/>
                  <a:pt x="7461" y="2897"/>
                </a:cubicBezTo>
                <a:lnTo>
                  <a:pt x="7460" y="2895"/>
                </a:lnTo>
                <a:cubicBezTo>
                  <a:pt x="7453" y="2893"/>
                  <a:pt x="7448" y="2892"/>
                  <a:pt x="7445" y="2892"/>
                </a:cubicBezTo>
                <a:cubicBezTo>
                  <a:pt x="7442" y="2891"/>
                  <a:pt x="7440" y="2890"/>
                  <a:pt x="7439" y="2889"/>
                </a:cubicBezTo>
                <a:cubicBezTo>
                  <a:pt x="7437" y="2888"/>
                  <a:pt x="7436" y="2888"/>
                  <a:pt x="7435" y="2887"/>
                </a:cubicBezTo>
                <a:cubicBezTo>
                  <a:pt x="7433" y="2887"/>
                  <a:pt x="7431" y="2885"/>
                  <a:pt x="7428" y="2883"/>
                </a:cubicBezTo>
                <a:lnTo>
                  <a:pt x="7424" y="2878"/>
                </a:lnTo>
                <a:cubicBezTo>
                  <a:pt x="7419" y="2876"/>
                  <a:pt x="7416" y="2874"/>
                  <a:pt x="7414" y="2873"/>
                </a:cubicBezTo>
                <a:cubicBezTo>
                  <a:pt x="7413" y="2872"/>
                  <a:pt x="7411" y="2872"/>
                  <a:pt x="7410" y="2872"/>
                </a:cubicBezTo>
                <a:cubicBezTo>
                  <a:pt x="7410" y="2873"/>
                  <a:pt x="7408" y="2873"/>
                  <a:pt x="7406" y="2873"/>
                </a:cubicBezTo>
                <a:lnTo>
                  <a:pt x="7399" y="2866"/>
                </a:lnTo>
                <a:lnTo>
                  <a:pt x="7393" y="2862"/>
                </a:lnTo>
                <a:lnTo>
                  <a:pt x="7384" y="2855"/>
                </a:lnTo>
                <a:cubicBezTo>
                  <a:pt x="7381" y="2852"/>
                  <a:pt x="7374" y="2846"/>
                  <a:pt x="7363" y="2837"/>
                </a:cubicBezTo>
                <a:cubicBezTo>
                  <a:pt x="7352" y="2828"/>
                  <a:pt x="7334" y="2813"/>
                  <a:pt x="7309" y="2793"/>
                </a:cubicBezTo>
                <a:lnTo>
                  <a:pt x="7311" y="2792"/>
                </a:lnTo>
                <a:lnTo>
                  <a:pt x="7312" y="2792"/>
                </a:lnTo>
                <a:cubicBezTo>
                  <a:pt x="7313" y="2790"/>
                  <a:pt x="7313" y="2788"/>
                  <a:pt x="7313" y="2787"/>
                </a:cubicBezTo>
                <a:lnTo>
                  <a:pt x="7315" y="2785"/>
                </a:lnTo>
                <a:lnTo>
                  <a:pt x="7314" y="2784"/>
                </a:lnTo>
                <a:lnTo>
                  <a:pt x="7321" y="2785"/>
                </a:lnTo>
                <a:lnTo>
                  <a:pt x="7323" y="2784"/>
                </a:lnTo>
                <a:lnTo>
                  <a:pt x="7319" y="2778"/>
                </a:lnTo>
                <a:close/>
                <a:moveTo>
                  <a:pt x="7161" y="2800"/>
                </a:moveTo>
                <a:cubicBezTo>
                  <a:pt x="7164" y="2808"/>
                  <a:pt x="7166" y="2814"/>
                  <a:pt x="7168" y="2818"/>
                </a:cubicBezTo>
                <a:cubicBezTo>
                  <a:pt x="7170" y="2821"/>
                  <a:pt x="7171" y="2826"/>
                  <a:pt x="7172" y="2833"/>
                </a:cubicBezTo>
                <a:cubicBezTo>
                  <a:pt x="7174" y="2839"/>
                  <a:pt x="7174" y="2845"/>
                  <a:pt x="7174" y="2849"/>
                </a:cubicBezTo>
                <a:cubicBezTo>
                  <a:pt x="7173" y="2854"/>
                  <a:pt x="7174" y="2858"/>
                  <a:pt x="7176" y="2861"/>
                </a:cubicBezTo>
                <a:cubicBezTo>
                  <a:pt x="7178" y="2865"/>
                  <a:pt x="7179" y="2870"/>
                  <a:pt x="7179" y="2878"/>
                </a:cubicBezTo>
                <a:cubicBezTo>
                  <a:pt x="7178" y="2885"/>
                  <a:pt x="7178" y="2890"/>
                  <a:pt x="7176" y="2892"/>
                </a:cubicBezTo>
                <a:cubicBezTo>
                  <a:pt x="7175" y="2895"/>
                  <a:pt x="7173" y="2898"/>
                  <a:pt x="7171" y="2902"/>
                </a:cubicBezTo>
                <a:lnTo>
                  <a:pt x="7165" y="2901"/>
                </a:lnTo>
                <a:lnTo>
                  <a:pt x="7163" y="2899"/>
                </a:lnTo>
                <a:lnTo>
                  <a:pt x="7159" y="2898"/>
                </a:lnTo>
                <a:lnTo>
                  <a:pt x="7156" y="2903"/>
                </a:lnTo>
                <a:lnTo>
                  <a:pt x="7154" y="2898"/>
                </a:lnTo>
                <a:lnTo>
                  <a:pt x="7144" y="2894"/>
                </a:lnTo>
                <a:cubicBezTo>
                  <a:pt x="7143" y="2891"/>
                  <a:pt x="7141" y="2888"/>
                  <a:pt x="7140" y="2887"/>
                </a:cubicBezTo>
                <a:cubicBezTo>
                  <a:pt x="7139" y="2886"/>
                  <a:pt x="7139" y="2885"/>
                  <a:pt x="7139" y="2883"/>
                </a:cubicBezTo>
                <a:cubicBezTo>
                  <a:pt x="7139" y="2882"/>
                  <a:pt x="7139" y="2881"/>
                  <a:pt x="7139" y="2880"/>
                </a:cubicBezTo>
                <a:cubicBezTo>
                  <a:pt x="7138" y="2878"/>
                  <a:pt x="7138" y="2876"/>
                  <a:pt x="7138" y="2873"/>
                </a:cubicBezTo>
                <a:lnTo>
                  <a:pt x="7141" y="2870"/>
                </a:lnTo>
                <a:cubicBezTo>
                  <a:pt x="7141" y="2863"/>
                  <a:pt x="7141" y="2859"/>
                  <a:pt x="7141" y="2856"/>
                </a:cubicBezTo>
                <a:cubicBezTo>
                  <a:pt x="7141" y="2853"/>
                  <a:pt x="7140" y="2850"/>
                  <a:pt x="7139" y="2847"/>
                </a:cubicBezTo>
                <a:cubicBezTo>
                  <a:pt x="7137" y="2844"/>
                  <a:pt x="7136" y="2841"/>
                  <a:pt x="7137" y="2840"/>
                </a:cubicBezTo>
                <a:cubicBezTo>
                  <a:pt x="7138" y="2839"/>
                  <a:pt x="7139" y="2838"/>
                  <a:pt x="7139" y="2837"/>
                </a:cubicBezTo>
                <a:cubicBezTo>
                  <a:pt x="7140" y="2835"/>
                  <a:pt x="7141" y="2833"/>
                  <a:pt x="7143" y="2829"/>
                </a:cubicBezTo>
                <a:lnTo>
                  <a:pt x="7150" y="2824"/>
                </a:lnTo>
                <a:lnTo>
                  <a:pt x="7161" y="2800"/>
                </a:lnTo>
                <a:close/>
                <a:moveTo>
                  <a:pt x="7863" y="2434"/>
                </a:moveTo>
                <a:cubicBezTo>
                  <a:pt x="7865" y="2434"/>
                  <a:pt x="7866" y="2434"/>
                  <a:pt x="7867" y="2434"/>
                </a:cubicBezTo>
                <a:cubicBezTo>
                  <a:pt x="7868" y="2434"/>
                  <a:pt x="7873" y="2435"/>
                  <a:pt x="7881" y="2439"/>
                </a:cubicBezTo>
                <a:cubicBezTo>
                  <a:pt x="7889" y="2442"/>
                  <a:pt x="7901" y="2450"/>
                  <a:pt x="7916" y="2463"/>
                </a:cubicBezTo>
                <a:cubicBezTo>
                  <a:pt x="7921" y="2468"/>
                  <a:pt x="7924" y="2472"/>
                  <a:pt x="7927" y="2474"/>
                </a:cubicBezTo>
                <a:cubicBezTo>
                  <a:pt x="7929" y="2476"/>
                  <a:pt x="7931" y="2478"/>
                  <a:pt x="7932" y="2479"/>
                </a:cubicBezTo>
                <a:cubicBezTo>
                  <a:pt x="7932" y="2481"/>
                  <a:pt x="7933" y="2484"/>
                  <a:pt x="7935" y="2487"/>
                </a:cubicBezTo>
                <a:lnTo>
                  <a:pt x="7941" y="2493"/>
                </a:lnTo>
                <a:cubicBezTo>
                  <a:pt x="7947" y="2490"/>
                  <a:pt x="7953" y="2488"/>
                  <a:pt x="7958" y="2486"/>
                </a:cubicBezTo>
                <a:cubicBezTo>
                  <a:pt x="7963" y="2484"/>
                  <a:pt x="7970" y="2482"/>
                  <a:pt x="7979" y="2480"/>
                </a:cubicBezTo>
                <a:cubicBezTo>
                  <a:pt x="7987" y="2478"/>
                  <a:pt x="7994" y="2477"/>
                  <a:pt x="7998" y="2476"/>
                </a:cubicBezTo>
                <a:cubicBezTo>
                  <a:pt x="8003" y="2476"/>
                  <a:pt x="8006" y="2477"/>
                  <a:pt x="8009" y="2479"/>
                </a:cubicBezTo>
                <a:cubicBezTo>
                  <a:pt x="8012" y="2481"/>
                  <a:pt x="8015" y="2483"/>
                  <a:pt x="8017" y="2483"/>
                </a:cubicBezTo>
                <a:cubicBezTo>
                  <a:pt x="8020" y="2483"/>
                  <a:pt x="8022" y="2484"/>
                  <a:pt x="8023" y="2485"/>
                </a:cubicBezTo>
                <a:cubicBezTo>
                  <a:pt x="8025" y="2486"/>
                  <a:pt x="8027" y="2488"/>
                  <a:pt x="8028" y="2489"/>
                </a:cubicBezTo>
                <a:cubicBezTo>
                  <a:pt x="8028" y="2491"/>
                  <a:pt x="8029" y="2492"/>
                  <a:pt x="8029" y="2493"/>
                </a:cubicBezTo>
                <a:cubicBezTo>
                  <a:pt x="8029" y="2494"/>
                  <a:pt x="8029" y="2496"/>
                  <a:pt x="8028" y="2497"/>
                </a:cubicBezTo>
                <a:cubicBezTo>
                  <a:pt x="8027" y="2499"/>
                  <a:pt x="8025" y="2502"/>
                  <a:pt x="8022" y="2506"/>
                </a:cubicBezTo>
                <a:lnTo>
                  <a:pt x="8025" y="2510"/>
                </a:lnTo>
                <a:lnTo>
                  <a:pt x="8023" y="2512"/>
                </a:lnTo>
                <a:cubicBezTo>
                  <a:pt x="8022" y="2512"/>
                  <a:pt x="8018" y="2511"/>
                  <a:pt x="8014" y="2510"/>
                </a:cubicBezTo>
                <a:cubicBezTo>
                  <a:pt x="8009" y="2510"/>
                  <a:pt x="8005" y="2511"/>
                  <a:pt x="8001" y="2515"/>
                </a:cubicBezTo>
                <a:cubicBezTo>
                  <a:pt x="7997" y="2519"/>
                  <a:pt x="7994" y="2522"/>
                  <a:pt x="7991" y="2524"/>
                </a:cubicBezTo>
                <a:cubicBezTo>
                  <a:pt x="7988" y="2526"/>
                  <a:pt x="7984" y="2530"/>
                  <a:pt x="7978" y="2534"/>
                </a:cubicBezTo>
                <a:lnTo>
                  <a:pt x="7976" y="2537"/>
                </a:lnTo>
                <a:cubicBezTo>
                  <a:pt x="7960" y="2550"/>
                  <a:pt x="7951" y="2557"/>
                  <a:pt x="7948" y="2558"/>
                </a:cubicBezTo>
                <a:cubicBezTo>
                  <a:pt x="7944" y="2559"/>
                  <a:pt x="7942" y="2560"/>
                  <a:pt x="7940" y="2561"/>
                </a:cubicBezTo>
                <a:cubicBezTo>
                  <a:pt x="7938" y="2562"/>
                  <a:pt x="7934" y="2563"/>
                  <a:pt x="7929" y="2565"/>
                </a:cubicBezTo>
                <a:cubicBezTo>
                  <a:pt x="7947" y="2579"/>
                  <a:pt x="7958" y="2586"/>
                  <a:pt x="7964" y="2586"/>
                </a:cubicBezTo>
                <a:cubicBezTo>
                  <a:pt x="7970" y="2586"/>
                  <a:pt x="7973" y="2587"/>
                  <a:pt x="7975" y="2589"/>
                </a:cubicBezTo>
                <a:cubicBezTo>
                  <a:pt x="7977" y="2592"/>
                  <a:pt x="7979" y="2593"/>
                  <a:pt x="7982" y="2594"/>
                </a:cubicBezTo>
                <a:cubicBezTo>
                  <a:pt x="7984" y="2595"/>
                  <a:pt x="7989" y="2599"/>
                  <a:pt x="7995" y="2604"/>
                </a:cubicBezTo>
                <a:cubicBezTo>
                  <a:pt x="8001" y="2610"/>
                  <a:pt x="8007" y="2614"/>
                  <a:pt x="8012" y="2617"/>
                </a:cubicBezTo>
                <a:cubicBezTo>
                  <a:pt x="8017" y="2619"/>
                  <a:pt x="8022" y="2623"/>
                  <a:pt x="8026" y="2626"/>
                </a:cubicBezTo>
                <a:cubicBezTo>
                  <a:pt x="8031" y="2630"/>
                  <a:pt x="8036" y="2632"/>
                  <a:pt x="8042" y="2634"/>
                </a:cubicBezTo>
                <a:cubicBezTo>
                  <a:pt x="8048" y="2636"/>
                  <a:pt x="8052" y="2638"/>
                  <a:pt x="8054" y="2639"/>
                </a:cubicBezTo>
                <a:cubicBezTo>
                  <a:pt x="8057" y="2641"/>
                  <a:pt x="8060" y="2643"/>
                  <a:pt x="8065" y="2646"/>
                </a:cubicBezTo>
                <a:lnTo>
                  <a:pt x="8065" y="2651"/>
                </a:lnTo>
                <a:lnTo>
                  <a:pt x="8063" y="2652"/>
                </a:lnTo>
                <a:lnTo>
                  <a:pt x="8065" y="2655"/>
                </a:lnTo>
                <a:lnTo>
                  <a:pt x="8072" y="2657"/>
                </a:lnTo>
                <a:lnTo>
                  <a:pt x="8068" y="2657"/>
                </a:lnTo>
                <a:lnTo>
                  <a:pt x="8075" y="2661"/>
                </a:lnTo>
                <a:cubicBezTo>
                  <a:pt x="8075" y="2662"/>
                  <a:pt x="8075" y="2662"/>
                  <a:pt x="8075" y="2663"/>
                </a:cubicBezTo>
                <a:cubicBezTo>
                  <a:pt x="8075" y="2663"/>
                  <a:pt x="8075" y="2664"/>
                  <a:pt x="8075" y="2664"/>
                </a:cubicBezTo>
                <a:cubicBezTo>
                  <a:pt x="8075" y="2665"/>
                  <a:pt x="8076" y="2666"/>
                  <a:pt x="8077" y="2668"/>
                </a:cubicBezTo>
                <a:lnTo>
                  <a:pt x="8080" y="2670"/>
                </a:lnTo>
                <a:cubicBezTo>
                  <a:pt x="8080" y="2673"/>
                  <a:pt x="8082" y="2676"/>
                  <a:pt x="8084" y="2678"/>
                </a:cubicBezTo>
                <a:lnTo>
                  <a:pt x="8083" y="2680"/>
                </a:lnTo>
                <a:lnTo>
                  <a:pt x="8087" y="2687"/>
                </a:lnTo>
                <a:lnTo>
                  <a:pt x="8095" y="2690"/>
                </a:lnTo>
                <a:lnTo>
                  <a:pt x="8093" y="2693"/>
                </a:lnTo>
                <a:lnTo>
                  <a:pt x="8087" y="2693"/>
                </a:lnTo>
                <a:lnTo>
                  <a:pt x="8084" y="2701"/>
                </a:lnTo>
                <a:lnTo>
                  <a:pt x="8078" y="2704"/>
                </a:lnTo>
                <a:lnTo>
                  <a:pt x="8077" y="2709"/>
                </a:lnTo>
                <a:cubicBezTo>
                  <a:pt x="8075" y="2711"/>
                  <a:pt x="8072" y="2712"/>
                  <a:pt x="8069" y="2712"/>
                </a:cubicBezTo>
                <a:lnTo>
                  <a:pt x="8072" y="2717"/>
                </a:lnTo>
                <a:lnTo>
                  <a:pt x="8070" y="2720"/>
                </a:lnTo>
                <a:cubicBezTo>
                  <a:pt x="8067" y="2720"/>
                  <a:pt x="8064" y="2720"/>
                  <a:pt x="8062" y="2720"/>
                </a:cubicBezTo>
                <a:cubicBezTo>
                  <a:pt x="8060" y="2721"/>
                  <a:pt x="8057" y="2721"/>
                  <a:pt x="8052" y="2720"/>
                </a:cubicBezTo>
                <a:cubicBezTo>
                  <a:pt x="8048" y="2719"/>
                  <a:pt x="8045" y="2717"/>
                  <a:pt x="8042" y="2716"/>
                </a:cubicBezTo>
                <a:cubicBezTo>
                  <a:pt x="8040" y="2715"/>
                  <a:pt x="8038" y="2714"/>
                  <a:pt x="8036" y="2713"/>
                </a:cubicBezTo>
                <a:cubicBezTo>
                  <a:pt x="8035" y="2713"/>
                  <a:pt x="8033" y="2713"/>
                  <a:pt x="8032" y="2712"/>
                </a:cubicBezTo>
                <a:cubicBezTo>
                  <a:pt x="8030" y="2711"/>
                  <a:pt x="8029" y="2710"/>
                  <a:pt x="8026" y="2710"/>
                </a:cubicBezTo>
                <a:cubicBezTo>
                  <a:pt x="8024" y="2709"/>
                  <a:pt x="8023" y="2708"/>
                  <a:pt x="8021" y="2707"/>
                </a:cubicBezTo>
                <a:cubicBezTo>
                  <a:pt x="8020" y="2706"/>
                  <a:pt x="8019" y="2705"/>
                  <a:pt x="8017" y="2705"/>
                </a:cubicBezTo>
                <a:cubicBezTo>
                  <a:pt x="8015" y="2704"/>
                  <a:pt x="8013" y="2703"/>
                  <a:pt x="8009" y="2701"/>
                </a:cubicBezTo>
                <a:cubicBezTo>
                  <a:pt x="8009" y="2700"/>
                  <a:pt x="8008" y="2699"/>
                  <a:pt x="8007" y="2698"/>
                </a:cubicBezTo>
                <a:cubicBezTo>
                  <a:pt x="8006" y="2697"/>
                  <a:pt x="8005" y="2696"/>
                  <a:pt x="8004" y="2694"/>
                </a:cubicBezTo>
                <a:cubicBezTo>
                  <a:pt x="8002" y="2692"/>
                  <a:pt x="8001" y="2690"/>
                  <a:pt x="7999" y="2689"/>
                </a:cubicBezTo>
                <a:cubicBezTo>
                  <a:pt x="7997" y="2687"/>
                  <a:pt x="7995" y="2684"/>
                  <a:pt x="7991" y="2681"/>
                </a:cubicBezTo>
                <a:lnTo>
                  <a:pt x="7989" y="2680"/>
                </a:lnTo>
                <a:cubicBezTo>
                  <a:pt x="7978" y="2668"/>
                  <a:pt x="7972" y="2661"/>
                  <a:pt x="7970" y="2659"/>
                </a:cubicBezTo>
                <a:cubicBezTo>
                  <a:pt x="7968" y="2657"/>
                  <a:pt x="7967" y="2655"/>
                  <a:pt x="7967" y="2654"/>
                </a:cubicBezTo>
                <a:cubicBezTo>
                  <a:pt x="7966" y="2652"/>
                  <a:pt x="7966" y="2651"/>
                  <a:pt x="7965" y="2651"/>
                </a:cubicBezTo>
                <a:cubicBezTo>
                  <a:pt x="7964" y="2651"/>
                  <a:pt x="7963" y="2649"/>
                  <a:pt x="7962" y="2647"/>
                </a:cubicBezTo>
                <a:lnTo>
                  <a:pt x="7958" y="2645"/>
                </a:lnTo>
                <a:cubicBezTo>
                  <a:pt x="7957" y="2643"/>
                  <a:pt x="7955" y="2640"/>
                  <a:pt x="7954" y="2637"/>
                </a:cubicBezTo>
                <a:lnTo>
                  <a:pt x="7948" y="2633"/>
                </a:lnTo>
                <a:cubicBezTo>
                  <a:pt x="7943" y="2625"/>
                  <a:pt x="7938" y="2617"/>
                  <a:pt x="7933" y="2608"/>
                </a:cubicBezTo>
                <a:lnTo>
                  <a:pt x="7928" y="2604"/>
                </a:lnTo>
                <a:lnTo>
                  <a:pt x="7929" y="2602"/>
                </a:lnTo>
                <a:lnTo>
                  <a:pt x="7908" y="2576"/>
                </a:lnTo>
                <a:cubicBezTo>
                  <a:pt x="7902" y="2579"/>
                  <a:pt x="7897" y="2582"/>
                  <a:pt x="7894" y="2584"/>
                </a:cubicBezTo>
                <a:cubicBezTo>
                  <a:pt x="7890" y="2585"/>
                  <a:pt x="7882" y="2591"/>
                  <a:pt x="7868" y="2601"/>
                </a:cubicBezTo>
                <a:lnTo>
                  <a:pt x="7868" y="2600"/>
                </a:lnTo>
                <a:lnTo>
                  <a:pt x="7857" y="2606"/>
                </a:lnTo>
                <a:cubicBezTo>
                  <a:pt x="7855" y="2611"/>
                  <a:pt x="7854" y="2614"/>
                  <a:pt x="7853" y="2617"/>
                </a:cubicBezTo>
                <a:cubicBezTo>
                  <a:pt x="7851" y="2620"/>
                  <a:pt x="7849" y="2625"/>
                  <a:pt x="7845" y="2631"/>
                </a:cubicBezTo>
                <a:cubicBezTo>
                  <a:pt x="7842" y="2638"/>
                  <a:pt x="7831" y="2654"/>
                  <a:pt x="7812" y="2678"/>
                </a:cubicBezTo>
                <a:lnTo>
                  <a:pt x="7811" y="2678"/>
                </a:lnTo>
                <a:cubicBezTo>
                  <a:pt x="7807" y="2684"/>
                  <a:pt x="7804" y="2688"/>
                  <a:pt x="7801" y="2692"/>
                </a:cubicBezTo>
                <a:cubicBezTo>
                  <a:pt x="7799" y="2695"/>
                  <a:pt x="7795" y="2699"/>
                  <a:pt x="7789" y="2705"/>
                </a:cubicBezTo>
                <a:cubicBezTo>
                  <a:pt x="7783" y="2711"/>
                  <a:pt x="7780" y="2715"/>
                  <a:pt x="7778" y="2717"/>
                </a:cubicBezTo>
                <a:cubicBezTo>
                  <a:pt x="7776" y="2719"/>
                  <a:pt x="7774" y="2721"/>
                  <a:pt x="7771" y="2724"/>
                </a:cubicBezTo>
                <a:lnTo>
                  <a:pt x="7757" y="2734"/>
                </a:lnTo>
                <a:cubicBezTo>
                  <a:pt x="7757" y="2733"/>
                  <a:pt x="7757" y="2732"/>
                  <a:pt x="7758" y="2732"/>
                </a:cubicBezTo>
                <a:cubicBezTo>
                  <a:pt x="7758" y="2731"/>
                  <a:pt x="7758" y="2730"/>
                  <a:pt x="7758" y="2727"/>
                </a:cubicBezTo>
                <a:cubicBezTo>
                  <a:pt x="7758" y="2725"/>
                  <a:pt x="7758" y="2722"/>
                  <a:pt x="7758" y="2717"/>
                </a:cubicBezTo>
                <a:lnTo>
                  <a:pt x="7754" y="2717"/>
                </a:lnTo>
                <a:lnTo>
                  <a:pt x="7754" y="2710"/>
                </a:lnTo>
                <a:cubicBezTo>
                  <a:pt x="7751" y="2710"/>
                  <a:pt x="7749" y="2710"/>
                  <a:pt x="7747" y="2710"/>
                </a:cubicBezTo>
                <a:cubicBezTo>
                  <a:pt x="7746" y="2709"/>
                  <a:pt x="7745" y="2709"/>
                  <a:pt x="7743" y="2709"/>
                </a:cubicBezTo>
                <a:cubicBezTo>
                  <a:pt x="7745" y="2706"/>
                  <a:pt x="7745" y="2703"/>
                  <a:pt x="7746" y="2702"/>
                </a:cubicBezTo>
                <a:cubicBezTo>
                  <a:pt x="7746" y="2701"/>
                  <a:pt x="7747" y="2699"/>
                  <a:pt x="7748" y="2696"/>
                </a:cubicBezTo>
                <a:cubicBezTo>
                  <a:pt x="7749" y="2694"/>
                  <a:pt x="7750" y="2692"/>
                  <a:pt x="7750" y="2689"/>
                </a:cubicBezTo>
                <a:cubicBezTo>
                  <a:pt x="7751" y="2687"/>
                  <a:pt x="7751" y="2684"/>
                  <a:pt x="7750" y="2683"/>
                </a:cubicBezTo>
                <a:cubicBezTo>
                  <a:pt x="7749" y="2681"/>
                  <a:pt x="7749" y="2679"/>
                  <a:pt x="7748" y="2677"/>
                </a:cubicBezTo>
                <a:lnTo>
                  <a:pt x="7750" y="2676"/>
                </a:lnTo>
                <a:lnTo>
                  <a:pt x="7751" y="2674"/>
                </a:lnTo>
                <a:cubicBezTo>
                  <a:pt x="7759" y="2674"/>
                  <a:pt x="7767" y="2671"/>
                  <a:pt x="7774" y="2667"/>
                </a:cubicBezTo>
                <a:lnTo>
                  <a:pt x="7784" y="2657"/>
                </a:lnTo>
                <a:lnTo>
                  <a:pt x="7787" y="2656"/>
                </a:lnTo>
                <a:cubicBezTo>
                  <a:pt x="7792" y="2650"/>
                  <a:pt x="7796" y="2644"/>
                  <a:pt x="7802" y="2639"/>
                </a:cubicBezTo>
                <a:cubicBezTo>
                  <a:pt x="7804" y="2636"/>
                  <a:pt x="7806" y="2635"/>
                  <a:pt x="7808" y="2634"/>
                </a:cubicBezTo>
                <a:cubicBezTo>
                  <a:pt x="7809" y="2633"/>
                  <a:pt x="7814" y="2628"/>
                  <a:pt x="7822" y="2619"/>
                </a:cubicBezTo>
                <a:cubicBezTo>
                  <a:pt x="7830" y="2611"/>
                  <a:pt x="7838" y="2603"/>
                  <a:pt x="7846" y="2597"/>
                </a:cubicBezTo>
                <a:cubicBezTo>
                  <a:pt x="7854" y="2590"/>
                  <a:pt x="7859" y="2586"/>
                  <a:pt x="7860" y="2586"/>
                </a:cubicBezTo>
                <a:cubicBezTo>
                  <a:pt x="7861" y="2585"/>
                  <a:pt x="7863" y="2584"/>
                  <a:pt x="7864" y="2583"/>
                </a:cubicBezTo>
                <a:cubicBezTo>
                  <a:pt x="7864" y="2583"/>
                  <a:pt x="7864" y="2584"/>
                  <a:pt x="7864" y="2584"/>
                </a:cubicBezTo>
                <a:cubicBezTo>
                  <a:pt x="7864" y="2585"/>
                  <a:pt x="7864" y="2586"/>
                  <a:pt x="7863" y="2589"/>
                </a:cubicBezTo>
                <a:cubicBezTo>
                  <a:pt x="7862" y="2591"/>
                  <a:pt x="7861" y="2596"/>
                  <a:pt x="7859" y="2603"/>
                </a:cubicBezTo>
                <a:cubicBezTo>
                  <a:pt x="7860" y="2603"/>
                  <a:pt x="7862" y="2601"/>
                  <a:pt x="7865" y="2598"/>
                </a:cubicBezTo>
                <a:cubicBezTo>
                  <a:pt x="7868" y="2595"/>
                  <a:pt x="7871" y="2593"/>
                  <a:pt x="7872" y="2592"/>
                </a:cubicBezTo>
                <a:cubicBezTo>
                  <a:pt x="7874" y="2591"/>
                  <a:pt x="7876" y="2589"/>
                  <a:pt x="7879" y="2587"/>
                </a:cubicBezTo>
                <a:lnTo>
                  <a:pt x="7881" y="2585"/>
                </a:lnTo>
                <a:lnTo>
                  <a:pt x="7880" y="2582"/>
                </a:lnTo>
                <a:lnTo>
                  <a:pt x="7879" y="2584"/>
                </a:lnTo>
                <a:cubicBezTo>
                  <a:pt x="7876" y="2587"/>
                  <a:pt x="7873" y="2590"/>
                  <a:pt x="7871" y="2591"/>
                </a:cubicBezTo>
                <a:cubicBezTo>
                  <a:pt x="7869" y="2593"/>
                  <a:pt x="7868" y="2594"/>
                  <a:pt x="7868" y="2594"/>
                </a:cubicBezTo>
                <a:cubicBezTo>
                  <a:pt x="7867" y="2594"/>
                  <a:pt x="7867" y="2594"/>
                  <a:pt x="7867" y="2594"/>
                </a:cubicBezTo>
                <a:lnTo>
                  <a:pt x="7897" y="2566"/>
                </a:lnTo>
                <a:lnTo>
                  <a:pt x="7899" y="2564"/>
                </a:lnTo>
                <a:lnTo>
                  <a:pt x="7891" y="2552"/>
                </a:lnTo>
                <a:lnTo>
                  <a:pt x="7896" y="2548"/>
                </a:lnTo>
                <a:lnTo>
                  <a:pt x="7910" y="2556"/>
                </a:lnTo>
                <a:cubicBezTo>
                  <a:pt x="7927" y="2541"/>
                  <a:pt x="7936" y="2532"/>
                  <a:pt x="7939" y="2530"/>
                </a:cubicBezTo>
                <a:cubicBezTo>
                  <a:pt x="7941" y="2529"/>
                  <a:pt x="7944" y="2527"/>
                  <a:pt x="7946" y="2524"/>
                </a:cubicBezTo>
                <a:lnTo>
                  <a:pt x="7948" y="2522"/>
                </a:lnTo>
                <a:cubicBezTo>
                  <a:pt x="7943" y="2522"/>
                  <a:pt x="7939" y="2523"/>
                  <a:pt x="7936" y="2524"/>
                </a:cubicBezTo>
                <a:cubicBezTo>
                  <a:pt x="7934" y="2524"/>
                  <a:pt x="7929" y="2526"/>
                  <a:pt x="7924" y="2529"/>
                </a:cubicBezTo>
                <a:cubicBezTo>
                  <a:pt x="7919" y="2531"/>
                  <a:pt x="7914" y="2533"/>
                  <a:pt x="7909" y="2534"/>
                </a:cubicBezTo>
                <a:cubicBezTo>
                  <a:pt x="7903" y="2535"/>
                  <a:pt x="7897" y="2537"/>
                  <a:pt x="7891" y="2540"/>
                </a:cubicBezTo>
                <a:cubicBezTo>
                  <a:pt x="7884" y="2544"/>
                  <a:pt x="7879" y="2546"/>
                  <a:pt x="7876" y="2548"/>
                </a:cubicBezTo>
                <a:cubicBezTo>
                  <a:pt x="7873" y="2549"/>
                  <a:pt x="7869" y="2551"/>
                  <a:pt x="7865" y="2554"/>
                </a:cubicBezTo>
                <a:lnTo>
                  <a:pt x="7860" y="2560"/>
                </a:lnTo>
                <a:cubicBezTo>
                  <a:pt x="7857" y="2562"/>
                  <a:pt x="7854" y="2564"/>
                  <a:pt x="7852" y="2566"/>
                </a:cubicBezTo>
                <a:cubicBezTo>
                  <a:pt x="7850" y="2567"/>
                  <a:pt x="7847" y="2569"/>
                  <a:pt x="7843" y="2573"/>
                </a:cubicBezTo>
                <a:cubicBezTo>
                  <a:pt x="7839" y="2576"/>
                  <a:pt x="7834" y="2579"/>
                  <a:pt x="7830" y="2581"/>
                </a:cubicBezTo>
                <a:cubicBezTo>
                  <a:pt x="7827" y="2582"/>
                  <a:pt x="7824" y="2584"/>
                  <a:pt x="7823" y="2586"/>
                </a:cubicBezTo>
                <a:cubicBezTo>
                  <a:pt x="7822" y="2587"/>
                  <a:pt x="7820" y="2589"/>
                  <a:pt x="7817" y="2591"/>
                </a:cubicBezTo>
                <a:cubicBezTo>
                  <a:pt x="7817" y="2593"/>
                  <a:pt x="7817" y="2594"/>
                  <a:pt x="7817" y="2595"/>
                </a:cubicBezTo>
                <a:cubicBezTo>
                  <a:pt x="7817" y="2596"/>
                  <a:pt x="7816" y="2597"/>
                  <a:pt x="7815" y="2598"/>
                </a:cubicBezTo>
                <a:cubicBezTo>
                  <a:pt x="7814" y="2598"/>
                  <a:pt x="7813" y="2600"/>
                  <a:pt x="7812" y="2604"/>
                </a:cubicBezTo>
                <a:cubicBezTo>
                  <a:pt x="7812" y="2608"/>
                  <a:pt x="7810" y="2613"/>
                  <a:pt x="7806" y="2621"/>
                </a:cubicBezTo>
                <a:cubicBezTo>
                  <a:pt x="7803" y="2629"/>
                  <a:pt x="7801" y="2634"/>
                  <a:pt x="7799" y="2636"/>
                </a:cubicBezTo>
                <a:cubicBezTo>
                  <a:pt x="7798" y="2638"/>
                  <a:pt x="7796" y="2641"/>
                  <a:pt x="7793" y="2645"/>
                </a:cubicBezTo>
                <a:lnTo>
                  <a:pt x="7789" y="2648"/>
                </a:lnTo>
                <a:lnTo>
                  <a:pt x="7784" y="2654"/>
                </a:lnTo>
                <a:lnTo>
                  <a:pt x="7781" y="2656"/>
                </a:lnTo>
                <a:cubicBezTo>
                  <a:pt x="7781" y="2654"/>
                  <a:pt x="7781" y="2651"/>
                  <a:pt x="7781" y="2648"/>
                </a:cubicBezTo>
                <a:cubicBezTo>
                  <a:pt x="7781" y="2644"/>
                  <a:pt x="7781" y="2641"/>
                  <a:pt x="7779" y="2640"/>
                </a:cubicBezTo>
                <a:cubicBezTo>
                  <a:pt x="7777" y="2638"/>
                  <a:pt x="7776" y="2637"/>
                  <a:pt x="7775" y="2636"/>
                </a:cubicBezTo>
                <a:cubicBezTo>
                  <a:pt x="7774" y="2635"/>
                  <a:pt x="7774" y="2634"/>
                  <a:pt x="7773" y="2633"/>
                </a:cubicBezTo>
                <a:lnTo>
                  <a:pt x="7769" y="2632"/>
                </a:lnTo>
                <a:lnTo>
                  <a:pt x="7769" y="2630"/>
                </a:lnTo>
                <a:cubicBezTo>
                  <a:pt x="7767" y="2630"/>
                  <a:pt x="7766" y="2630"/>
                  <a:pt x="7765" y="2629"/>
                </a:cubicBezTo>
                <a:cubicBezTo>
                  <a:pt x="7764" y="2629"/>
                  <a:pt x="7764" y="2629"/>
                  <a:pt x="7764" y="2629"/>
                </a:cubicBezTo>
                <a:lnTo>
                  <a:pt x="7753" y="2638"/>
                </a:lnTo>
                <a:lnTo>
                  <a:pt x="7752" y="2640"/>
                </a:lnTo>
                <a:lnTo>
                  <a:pt x="7748" y="2644"/>
                </a:lnTo>
                <a:cubicBezTo>
                  <a:pt x="7748" y="2645"/>
                  <a:pt x="7747" y="2646"/>
                  <a:pt x="7747" y="2646"/>
                </a:cubicBezTo>
                <a:cubicBezTo>
                  <a:pt x="7746" y="2647"/>
                  <a:pt x="7745" y="2648"/>
                  <a:pt x="7741" y="2651"/>
                </a:cubicBezTo>
                <a:cubicBezTo>
                  <a:pt x="7738" y="2654"/>
                  <a:pt x="7737" y="2657"/>
                  <a:pt x="7737" y="2661"/>
                </a:cubicBezTo>
                <a:cubicBezTo>
                  <a:pt x="7737" y="2665"/>
                  <a:pt x="7736" y="2675"/>
                  <a:pt x="7735" y="2691"/>
                </a:cubicBezTo>
                <a:cubicBezTo>
                  <a:pt x="7734" y="2706"/>
                  <a:pt x="7734" y="2716"/>
                  <a:pt x="7734" y="2720"/>
                </a:cubicBezTo>
                <a:cubicBezTo>
                  <a:pt x="7734" y="2725"/>
                  <a:pt x="7734" y="2731"/>
                  <a:pt x="7734" y="2738"/>
                </a:cubicBezTo>
                <a:lnTo>
                  <a:pt x="7736" y="2734"/>
                </a:lnTo>
                <a:cubicBezTo>
                  <a:pt x="7736" y="2740"/>
                  <a:pt x="7736" y="2743"/>
                  <a:pt x="7736" y="2745"/>
                </a:cubicBezTo>
                <a:cubicBezTo>
                  <a:pt x="7736" y="2747"/>
                  <a:pt x="7736" y="2748"/>
                  <a:pt x="7736" y="2749"/>
                </a:cubicBezTo>
                <a:cubicBezTo>
                  <a:pt x="7735" y="2750"/>
                  <a:pt x="7735" y="2752"/>
                  <a:pt x="7735" y="2755"/>
                </a:cubicBezTo>
                <a:lnTo>
                  <a:pt x="7737" y="2753"/>
                </a:lnTo>
                <a:cubicBezTo>
                  <a:pt x="7737" y="2753"/>
                  <a:pt x="7737" y="2754"/>
                  <a:pt x="7737" y="2754"/>
                </a:cubicBezTo>
                <a:cubicBezTo>
                  <a:pt x="7737" y="2755"/>
                  <a:pt x="7737" y="2756"/>
                  <a:pt x="7736" y="2756"/>
                </a:cubicBezTo>
                <a:cubicBezTo>
                  <a:pt x="7735" y="2757"/>
                  <a:pt x="7735" y="2758"/>
                  <a:pt x="7734" y="2761"/>
                </a:cubicBezTo>
                <a:cubicBezTo>
                  <a:pt x="7734" y="2763"/>
                  <a:pt x="7733" y="2765"/>
                  <a:pt x="7734" y="2768"/>
                </a:cubicBezTo>
                <a:cubicBezTo>
                  <a:pt x="7734" y="2771"/>
                  <a:pt x="7734" y="2773"/>
                  <a:pt x="7733" y="2775"/>
                </a:cubicBezTo>
                <a:cubicBezTo>
                  <a:pt x="7732" y="2777"/>
                  <a:pt x="7732" y="2779"/>
                  <a:pt x="7732" y="2781"/>
                </a:cubicBezTo>
                <a:cubicBezTo>
                  <a:pt x="7732" y="2782"/>
                  <a:pt x="7732" y="2785"/>
                  <a:pt x="7731" y="2788"/>
                </a:cubicBezTo>
                <a:cubicBezTo>
                  <a:pt x="7731" y="2791"/>
                  <a:pt x="7731" y="2793"/>
                  <a:pt x="7731" y="2795"/>
                </a:cubicBezTo>
                <a:cubicBezTo>
                  <a:pt x="7731" y="2796"/>
                  <a:pt x="7731" y="2799"/>
                  <a:pt x="7732" y="2802"/>
                </a:cubicBezTo>
                <a:lnTo>
                  <a:pt x="7734" y="2801"/>
                </a:lnTo>
                <a:cubicBezTo>
                  <a:pt x="7733" y="2804"/>
                  <a:pt x="7732" y="2807"/>
                  <a:pt x="7731" y="2810"/>
                </a:cubicBezTo>
                <a:lnTo>
                  <a:pt x="7733" y="2810"/>
                </a:lnTo>
                <a:cubicBezTo>
                  <a:pt x="7732" y="2811"/>
                  <a:pt x="7731" y="2813"/>
                  <a:pt x="7731" y="2814"/>
                </a:cubicBezTo>
                <a:cubicBezTo>
                  <a:pt x="7730" y="2815"/>
                  <a:pt x="7729" y="2819"/>
                  <a:pt x="7729" y="2826"/>
                </a:cubicBezTo>
                <a:cubicBezTo>
                  <a:pt x="7729" y="2833"/>
                  <a:pt x="7730" y="2838"/>
                  <a:pt x="7731" y="2840"/>
                </a:cubicBezTo>
                <a:cubicBezTo>
                  <a:pt x="7733" y="2843"/>
                  <a:pt x="7733" y="2845"/>
                  <a:pt x="7732" y="2849"/>
                </a:cubicBezTo>
                <a:cubicBezTo>
                  <a:pt x="7732" y="2852"/>
                  <a:pt x="7732" y="2855"/>
                  <a:pt x="7732" y="2857"/>
                </a:cubicBezTo>
                <a:cubicBezTo>
                  <a:pt x="7732" y="2859"/>
                  <a:pt x="7732" y="2860"/>
                  <a:pt x="7732" y="2861"/>
                </a:cubicBezTo>
                <a:cubicBezTo>
                  <a:pt x="7732" y="2862"/>
                  <a:pt x="7732" y="2863"/>
                  <a:pt x="7733" y="2863"/>
                </a:cubicBezTo>
                <a:cubicBezTo>
                  <a:pt x="7734" y="2864"/>
                  <a:pt x="7734" y="2865"/>
                  <a:pt x="7733" y="2866"/>
                </a:cubicBezTo>
                <a:cubicBezTo>
                  <a:pt x="7732" y="2867"/>
                  <a:pt x="7732" y="2868"/>
                  <a:pt x="7733" y="2869"/>
                </a:cubicBezTo>
                <a:cubicBezTo>
                  <a:pt x="7733" y="2870"/>
                  <a:pt x="7734" y="2873"/>
                  <a:pt x="7734" y="2877"/>
                </a:cubicBezTo>
                <a:lnTo>
                  <a:pt x="7730" y="2870"/>
                </a:lnTo>
                <a:lnTo>
                  <a:pt x="7725" y="2872"/>
                </a:lnTo>
                <a:lnTo>
                  <a:pt x="7724" y="2871"/>
                </a:lnTo>
                <a:lnTo>
                  <a:pt x="7722" y="2872"/>
                </a:lnTo>
                <a:lnTo>
                  <a:pt x="7719" y="2878"/>
                </a:lnTo>
                <a:lnTo>
                  <a:pt x="7714" y="2875"/>
                </a:lnTo>
                <a:lnTo>
                  <a:pt x="7713" y="2886"/>
                </a:lnTo>
                <a:lnTo>
                  <a:pt x="7711" y="2886"/>
                </a:lnTo>
                <a:lnTo>
                  <a:pt x="7709" y="2884"/>
                </a:lnTo>
                <a:lnTo>
                  <a:pt x="7705" y="2885"/>
                </a:lnTo>
                <a:lnTo>
                  <a:pt x="7706" y="2897"/>
                </a:lnTo>
                <a:lnTo>
                  <a:pt x="7705" y="2897"/>
                </a:lnTo>
                <a:cubicBezTo>
                  <a:pt x="7705" y="2895"/>
                  <a:pt x="7705" y="2894"/>
                  <a:pt x="7705" y="2893"/>
                </a:cubicBezTo>
                <a:cubicBezTo>
                  <a:pt x="7705" y="2892"/>
                  <a:pt x="7704" y="2891"/>
                  <a:pt x="7702" y="2888"/>
                </a:cubicBezTo>
                <a:cubicBezTo>
                  <a:pt x="7701" y="2886"/>
                  <a:pt x="7700" y="2884"/>
                  <a:pt x="7699" y="2883"/>
                </a:cubicBezTo>
                <a:cubicBezTo>
                  <a:pt x="7699" y="2882"/>
                  <a:pt x="7699" y="2880"/>
                  <a:pt x="7699" y="2878"/>
                </a:cubicBezTo>
                <a:lnTo>
                  <a:pt x="7696" y="2877"/>
                </a:lnTo>
                <a:cubicBezTo>
                  <a:pt x="7695" y="2878"/>
                  <a:pt x="7695" y="2879"/>
                  <a:pt x="7695" y="2880"/>
                </a:cubicBezTo>
                <a:cubicBezTo>
                  <a:pt x="7694" y="2880"/>
                  <a:pt x="7694" y="2881"/>
                  <a:pt x="7694" y="2882"/>
                </a:cubicBezTo>
                <a:cubicBezTo>
                  <a:pt x="7694" y="2883"/>
                  <a:pt x="7694" y="2885"/>
                  <a:pt x="7694" y="2887"/>
                </a:cubicBezTo>
                <a:lnTo>
                  <a:pt x="7692" y="2886"/>
                </a:lnTo>
                <a:lnTo>
                  <a:pt x="7689" y="2878"/>
                </a:lnTo>
                <a:lnTo>
                  <a:pt x="7687" y="2878"/>
                </a:lnTo>
                <a:cubicBezTo>
                  <a:pt x="7687" y="2877"/>
                  <a:pt x="7687" y="2875"/>
                  <a:pt x="7687" y="2874"/>
                </a:cubicBezTo>
                <a:cubicBezTo>
                  <a:pt x="7687" y="2873"/>
                  <a:pt x="7687" y="2872"/>
                  <a:pt x="7686" y="2872"/>
                </a:cubicBezTo>
                <a:cubicBezTo>
                  <a:pt x="7686" y="2871"/>
                  <a:pt x="7685" y="2869"/>
                  <a:pt x="7684" y="2867"/>
                </a:cubicBezTo>
                <a:lnTo>
                  <a:pt x="7682" y="2882"/>
                </a:lnTo>
                <a:lnTo>
                  <a:pt x="7680" y="2881"/>
                </a:lnTo>
                <a:cubicBezTo>
                  <a:pt x="7679" y="2878"/>
                  <a:pt x="7679" y="2876"/>
                  <a:pt x="7679" y="2875"/>
                </a:cubicBezTo>
                <a:cubicBezTo>
                  <a:pt x="7679" y="2874"/>
                  <a:pt x="7679" y="2874"/>
                  <a:pt x="7678" y="2873"/>
                </a:cubicBezTo>
                <a:cubicBezTo>
                  <a:pt x="7677" y="2872"/>
                  <a:pt x="7676" y="2871"/>
                  <a:pt x="7676" y="2868"/>
                </a:cubicBezTo>
                <a:cubicBezTo>
                  <a:pt x="7677" y="2866"/>
                  <a:pt x="7676" y="2864"/>
                  <a:pt x="7675" y="2863"/>
                </a:cubicBezTo>
                <a:cubicBezTo>
                  <a:pt x="7674" y="2862"/>
                  <a:pt x="7673" y="2861"/>
                  <a:pt x="7673" y="2860"/>
                </a:cubicBezTo>
                <a:cubicBezTo>
                  <a:pt x="7672" y="2859"/>
                  <a:pt x="7671" y="2856"/>
                  <a:pt x="7671" y="2850"/>
                </a:cubicBezTo>
                <a:cubicBezTo>
                  <a:pt x="7670" y="2844"/>
                  <a:pt x="7670" y="2839"/>
                  <a:pt x="7671" y="2835"/>
                </a:cubicBezTo>
                <a:cubicBezTo>
                  <a:pt x="7672" y="2832"/>
                  <a:pt x="7671" y="2829"/>
                  <a:pt x="7669" y="2827"/>
                </a:cubicBezTo>
                <a:cubicBezTo>
                  <a:pt x="7667" y="2825"/>
                  <a:pt x="7666" y="2823"/>
                  <a:pt x="7666" y="2822"/>
                </a:cubicBezTo>
                <a:cubicBezTo>
                  <a:pt x="7666" y="2821"/>
                  <a:pt x="7666" y="2820"/>
                  <a:pt x="7666" y="2820"/>
                </a:cubicBezTo>
                <a:cubicBezTo>
                  <a:pt x="7666" y="2819"/>
                  <a:pt x="7667" y="2819"/>
                  <a:pt x="7667" y="2818"/>
                </a:cubicBezTo>
                <a:cubicBezTo>
                  <a:pt x="7666" y="2816"/>
                  <a:pt x="7666" y="2815"/>
                  <a:pt x="7666" y="2812"/>
                </a:cubicBezTo>
                <a:cubicBezTo>
                  <a:pt x="7665" y="2810"/>
                  <a:pt x="7664" y="2807"/>
                  <a:pt x="7663" y="2803"/>
                </a:cubicBezTo>
                <a:cubicBezTo>
                  <a:pt x="7661" y="2800"/>
                  <a:pt x="7659" y="2797"/>
                  <a:pt x="7657" y="2794"/>
                </a:cubicBezTo>
                <a:cubicBezTo>
                  <a:pt x="7654" y="2792"/>
                  <a:pt x="7651" y="2789"/>
                  <a:pt x="7647" y="2784"/>
                </a:cubicBezTo>
                <a:lnTo>
                  <a:pt x="7634" y="2773"/>
                </a:lnTo>
                <a:lnTo>
                  <a:pt x="7630" y="2774"/>
                </a:lnTo>
                <a:lnTo>
                  <a:pt x="7626" y="2780"/>
                </a:lnTo>
                <a:lnTo>
                  <a:pt x="7627" y="2783"/>
                </a:lnTo>
                <a:lnTo>
                  <a:pt x="7625" y="2785"/>
                </a:lnTo>
                <a:lnTo>
                  <a:pt x="7625" y="2786"/>
                </a:lnTo>
                <a:lnTo>
                  <a:pt x="7620" y="2794"/>
                </a:lnTo>
                <a:lnTo>
                  <a:pt x="7625" y="2790"/>
                </a:lnTo>
                <a:cubicBezTo>
                  <a:pt x="7623" y="2794"/>
                  <a:pt x="7621" y="2797"/>
                  <a:pt x="7620" y="2798"/>
                </a:cubicBezTo>
                <a:cubicBezTo>
                  <a:pt x="7619" y="2799"/>
                  <a:pt x="7618" y="2800"/>
                  <a:pt x="7618" y="2801"/>
                </a:cubicBezTo>
                <a:cubicBezTo>
                  <a:pt x="7618" y="2802"/>
                  <a:pt x="7618" y="2803"/>
                  <a:pt x="7618" y="2804"/>
                </a:cubicBezTo>
                <a:cubicBezTo>
                  <a:pt x="7617" y="2804"/>
                  <a:pt x="7617" y="2805"/>
                  <a:pt x="7617" y="2807"/>
                </a:cubicBezTo>
                <a:lnTo>
                  <a:pt x="7615" y="2807"/>
                </a:lnTo>
                <a:lnTo>
                  <a:pt x="7613" y="2810"/>
                </a:lnTo>
                <a:lnTo>
                  <a:pt x="7614" y="2812"/>
                </a:lnTo>
                <a:lnTo>
                  <a:pt x="7611" y="2813"/>
                </a:lnTo>
                <a:lnTo>
                  <a:pt x="7610" y="2812"/>
                </a:lnTo>
                <a:cubicBezTo>
                  <a:pt x="7611" y="2810"/>
                  <a:pt x="7611" y="2809"/>
                  <a:pt x="7612" y="2808"/>
                </a:cubicBezTo>
                <a:cubicBezTo>
                  <a:pt x="7612" y="2808"/>
                  <a:pt x="7612" y="2807"/>
                  <a:pt x="7612" y="2806"/>
                </a:cubicBezTo>
                <a:cubicBezTo>
                  <a:pt x="7612" y="2805"/>
                  <a:pt x="7612" y="2804"/>
                  <a:pt x="7612" y="2802"/>
                </a:cubicBezTo>
                <a:lnTo>
                  <a:pt x="7610" y="2800"/>
                </a:lnTo>
                <a:lnTo>
                  <a:pt x="7606" y="2807"/>
                </a:lnTo>
                <a:lnTo>
                  <a:pt x="7601" y="2810"/>
                </a:lnTo>
                <a:lnTo>
                  <a:pt x="7601" y="2806"/>
                </a:lnTo>
                <a:lnTo>
                  <a:pt x="7598" y="2804"/>
                </a:lnTo>
                <a:lnTo>
                  <a:pt x="7596" y="2801"/>
                </a:lnTo>
                <a:cubicBezTo>
                  <a:pt x="7595" y="2800"/>
                  <a:pt x="7593" y="2799"/>
                  <a:pt x="7590" y="2797"/>
                </a:cubicBezTo>
                <a:cubicBezTo>
                  <a:pt x="7587" y="2795"/>
                  <a:pt x="7584" y="2793"/>
                  <a:pt x="7580" y="2789"/>
                </a:cubicBezTo>
                <a:lnTo>
                  <a:pt x="7578" y="2785"/>
                </a:lnTo>
                <a:lnTo>
                  <a:pt x="7577" y="2785"/>
                </a:lnTo>
                <a:lnTo>
                  <a:pt x="7575" y="2783"/>
                </a:lnTo>
                <a:lnTo>
                  <a:pt x="7574" y="2783"/>
                </a:lnTo>
                <a:cubicBezTo>
                  <a:pt x="7574" y="2780"/>
                  <a:pt x="7574" y="2778"/>
                  <a:pt x="7574" y="2778"/>
                </a:cubicBezTo>
                <a:cubicBezTo>
                  <a:pt x="7574" y="2777"/>
                  <a:pt x="7574" y="2776"/>
                  <a:pt x="7573" y="2775"/>
                </a:cubicBezTo>
                <a:cubicBezTo>
                  <a:pt x="7572" y="2775"/>
                  <a:pt x="7572" y="2774"/>
                  <a:pt x="7572" y="2773"/>
                </a:cubicBezTo>
                <a:cubicBezTo>
                  <a:pt x="7572" y="2772"/>
                  <a:pt x="7572" y="2770"/>
                  <a:pt x="7571" y="2768"/>
                </a:cubicBezTo>
                <a:lnTo>
                  <a:pt x="7567" y="2766"/>
                </a:lnTo>
                <a:cubicBezTo>
                  <a:pt x="7566" y="2764"/>
                  <a:pt x="7565" y="2763"/>
                  <a:pt x="7564" y="2762"/>
                </a:cubicBezTo>
                <a:cubicBezTo>
                  <a:pt x="7563" y="2761"/>
                  <a:pt x="7563" y="2761"/>
                  <a:pt x="7563" y="2760"/>
                </a:cubicBezTo>
                <a:cubicBezTo>
                  <a:pt x="7563" y="2759"/>
                  <a:pt x="7563" y="2758"/>
                  <a:pt x="7563" y="2756"/>
                </a:cubicBezTo>
                <a:lnTo>
                  <a:pt x="7569" y="2752"/>
                </a:lnTo>
                <a:lnTo>
                  <a:pt x="7569" y="2746"/>
                </a:lnTo>
                <a:lnTo>
                  <a:pt x="7574" y="2746"/>
                </a:lnTo>
                <a:lnTo>
                  <a:pt x="7577" y="2750"/>
                </a:lnTo>
                <a:cubicBezTo>
                  <a:pt x="7584" y="2745"/>
                  <a:pt x="7588" y="2743"/>
                  <a:pt x="7591" y="2742"/>
                </a:cubicBezTo>
                <a:cubicBezTo>
                  <a:pt x="7593" y="2741"/>
                  <a:pt x="7595" y="2740"/>
                  <a:pt x="7597" y="2739"/>
                </a:cubicBezTo>
                <a:cubicBezTo>
                  <a:pt x="7599" y="2738"/>
                  <a:pt x="7601" y="2736"/>
                  <a:pt x="7604" y="2733"/>
                </a:cubicBezTo>
                <a:cubicBezTo>
                  <a:pt x="7607" y="2730"/>
                  <a:pt x="7610" y="2727"/>
                  <a:pt x="7614" y="2724"/>
                </a:cubicBezTo>
                <a:cubicBezTo>
                  <a:pt x="7617" y="2721"/>
                  <a:pt x="7621" y="2719"/>
                  <a:pt x="7625" y="2719"/>
                </a:cubicBezTo>
                <a:cubicBezTo>
                  <a:pt x="7629" y="2718"/>
                  <a:pt x="7634" y="2714"/>
                  <a:pt x="7641" y="2707"/>
                </a:cubicBezTo>
                <a:cubicBezTo>
                  <a:pt x="7647" y="2701"/>
                  <a:pt x="7664" y="2687"/>
                  <a:pt x="7691" y="2667"/>
                </a:cubicBezTo>
                <a:cubicBezTo>
                  <a:pt x="7693" y="2659"/>
                  <a:pt x="7694" y="2653"/>
                  <a:pt x="7695" y="2650"/>
                </a:cubicBezTo>
                <a:cubicBezTo>
                  <a:pt x="7696" y="2647"/>
                  <a:pt x="7696" y="2645"/>
                  <a:pt x="7696" y="2643"/>
                </a:cubicBezTo>
                <a:cubicBezTo>
                  <a:pt x="7695" y="2640"/>
                  <a:pt x="7695" y="2638"/>
                  <a:pt x="7695" y="2636"/>
                </a:cubicBezTo>
                <a:cubicBezTo>
                  <a:pt x="7696" y="2635"/>
                  <a:pt x="7696" y="2631"/>
                  <a:pt x="7696" y="2627"/>
                </a:cubicBezTo>
                <a:lnTo>
                  <a:pt x="7684" y="2633"/>
                </a:lnTo>
                <a:lnTo>
                  <a:pt x="7680" y="2638"/>
                </a:lnTo>
                <a:cubicBezTo>
                  <a:pt x="7675" y="2639"/>
                  <a:pt x="7671" y="2640"/>
                  <a:pt x="7668" y="2642"/>
                </a:cubicBezTo>
                <a:cubicBezTo>
                  <a:pt x="7665" y="2643"/>
                  <a:pt x="7662" y="2643"/>
                  <a:pt x="7659" y="2642"/>
                </a:cubicBezTo>
                <a:cubicBezTo>
                  <a:pt x="7656" y="2642"/>
                  <a:pt x="7653" y="2642"/>
                  <a:pt x="7651" y="2642"/>
                </a:cubicBezTo>
                <a:cubicBezTo>
                  <a:pt x="7649" y="2642"/>
                  <a:pt x="7646" y="2641"/>
                  <a:pt x="7644" y="2641"/>
                </a:cubicBezTo>
                <a:cubicBezTo>
                  <a:pt x="7642" y="2641"/>
                  <a:pt x="7638" y="2642"/>
                  <a:pt x="7635" y="2643"/>
                </a:cubicBezTo>
                <a:cubicBezTo>
                  <a:pt x="7631" y="2644"/>
                  <a:pt x="7628" y="2643"/>
                  <a:pt x="7624" y="2642"/>
                </a:cubicBezTo>
                <a:cubicBezTo>
                  <a:pt x="7621" y="2640"/>
                  <a:pt x="7617" y="2638"/>
                  <a:pt x="7611" y="2638"/>
                </a:cubicBezTo>
                <a:cubicBezTo>
                  <a:pt x="7606" y="2637"/>
                  <a:pt x="7600" y="2636"/>
                  <a:pt x="7593" y="2634"/>
                </a:cubicBezTo>
                <a:cubicBezTo>
                  <a:pt x="7587" y="2632"/>
                  <a:pt x="7581" y="2631"/>
                  <a:pt x="7577" y="2631"/>
                </a:cubicBezTo>
                <a:cubicBezTo>
                  <a:pt x="7573" y="2631"/>
                  <a:pt x="7568" y="2630"/>
                  <a:pt x="7562" y="2630"/>
                </a:cubicBezTo>
                <a:lnTo>
                  <a:pt x="7571" y="2620"/>
                </a:lnTo>
                <a:cubicBezTo>
                  <a:pt x="7579" y="2618"/>
                  <a:pt x="7585" y="2617"/>
                  <a:pt x="7588" y="2617"/>
                </a:cubicBezTo>
                <a:cubicBezTo>
                  <a:pt x="7592" y="2616"/>
                  <a:pt x="7599" y="2614"/>
                  <a:pt x="7608" y="2610"/>
                </a:cubicBezTo>
                <a:cubicBezTo>
                  <a:pt x="7618" y="2605"/>
                  <a:pt x="7633" y="2594"/>
                  <a:pt x="7654" y="2576"/>
                </a:cubicBezTo>
                <a:cubicBezTo>
                  <a:pt x="7674" y="2558"/>
                  <a:pt x="7686" y="2549"/>
                  <a:pt x="7687" y="2548"/>
                </a:cubicBezTo>
                <a:cubicBezTo>
                  <a:pt x="7689" y="2547"/>
                  <a:pt x="7691" y="2546"/>
                  <a:pt x="7694" y="2544"/>
                </a:cubicBezTo>
                <a:lnTo>
                  <a:pt x="7696" y="2540"/>
                </a:lnTo>
                <a:cubicBezTo>
                  <a:pt x="7699" y="2539"/>
                  <a:pt x="7702" y="2538"/>
                  <a:pt x="7703" y="2538"/>
                </a:cubicBezTo>
                <a:cubicBezTo>
                  <a:pt x="7705" y="2537"/>
                  <a:pt x="7706" y="2537"/>
                  <a:pt x="7706" y="2537"/>
                </a:cubicBezTo>
                <a:cubicBezTo>
                  <a:pt x="7707" y="2537"/>
                  <a:pt x="7707" y="2537"/>
                  <a:pt x="7708" y="2537"/>
                </a:cubicBezTo>
                <a:cubicBezTo>
                  <a:pt x="7710" y="2520"/>
                  <a:pt x="7712" y="2504"/>
                  <a:pt x="7712" y="2488"/>
                </a:cubicBezTo>
                <a:lnTo>
                  <a:pt x="7706" y="2481"/>
                </a:lnTo>
                <a:lnTo>
                  <a:pt x="7693" y="2474"/>
                </a:lnTo>
                <a:cubicBezTo>
                  <a:pt x="7693" y="2473"/>
                  <a:pt x="7693" y="2472"/>
                  <a:pt x="7693" y="2472"/>
                </a:cubicBezTo>
                <a:cubicBezTo>
                  <a:pt x="7693" y="2471"/>
                  <a:pt x="7693" y="2471"/>
                  <a:pt x="7692" y="2470"/>
                </a:cubicBezTo>
                <a:cubicBezTo>
                  <a:pt x="7692" y="2469"/>
                  <a:pt x="7691" y="2468"/>
                  <a:pt x="7690" y="2466"/>
                </a:cubicBezTo>
                <a:lnTo>
                  <a:pt x="7681" y="2460"/>
                </a:lnTo>
                <a:cubicBezTo>
                  <a:pt x="7683" y="2459"/>
                  <a:pt x="7685" y="2459"/>
                  <a:pt x="7687" y="2458"/>
                </a:cubicBezTo>
                <a:cubicBezTo>
                  <a:pt x="7688" y="2458"/>
                  <a:pt x="7690" y="2458"/>
                  <a:pt x="7692" y="2459"/>
                </a:cubicBezTo>
                <a:cubicBezTo>
                  <a:pt x="7694" y="2459"/>
                  <a:pt x="7697" y="2460"/>
                  <a:pt x="7701" y="2461"/>
                </a:cubicBezTo>
                <a:lnTo>
                  <a:pt x="7708" y="2453"/>
                </a:lnTo>
                <a:cubicBezTo>
                  <a:pt x="7711" y="2454"/>
                  <a:pt x="7713" y="2455"/>
                  <a:pt x="7714" y="2455"/>
                </a:cubicBezTo>
                <a:cubicBezTo>
                  <a:pt x="7715" y="2455"/>
                  <a:pt x="7716" y="2455"/>
                  <a:pt x="7717" y="2456"/>
                </a:cubicBezTo>
                <a:cubicBezTo>
                  <a:pt x="7717" y="2456"/>
                  <a:pt x="7718" y="2457"/>
                  <a:pt x="7719" y="2458"/>
                </a:cubicBezTo>
                <a:cubicBezTo>
                  <a:pt x="7724" y="2466"/>
                  <a:pt x="7730" y="2473"/>
                  <a:pt x="7736" y="2480"/>
                </a:cubicBezTo>
                <a:lnTo>
                  <a:pt x="7737" y="2480"/>
                </a:lnTo>
                <a:cubicBezTo>
                  <a:pt x="7739" y="2482"/>
                  <a:pt x="7740" y="2483"/>
                  <a:pt x="7741" y="2484"/>
                </a:cubicBezTo>
                <a:cubicBezTo>
                  <a:pt x="7742" y="2485"/>
                  <a:pt x="7743" y="2487"/>
                  <a:pt x="7744" y="2490"/>
                </a:cubicBezTo>
                <a:cubicBezTo>
                  <a:pt x="7746" y="2493"/>
                  <a:pt x="7748" y="2498"/>
                  <a:pt x="7751" y="2505"/>
                </a:cubicBezTo>
                <a:cubicBezTo>
                  <a:pt x="7750" y="2507"/>
                  <a:pt x="7749" y="2508"/>
                  <a:pt x="7748" y="2509"/>
                </a:cubicBezTo>
                <a:cubicBezTo>
                  <a:pt x="7748" y="2510"/>
                  <a:pt x="7747" y="2511"/>
                  <a:pt x="7747" y="2512"/>
                </a:cubicBezTo>
                <a:cubicBezTo>
                  <a:pt x="7747" y="2512"/>
                  <a:pt x="7747" y="2513"/>
                  <a:pt x="7747" y="2514"/>
                </a:cubicBezTo>
                <a:lnTo>
                  <a:pt x="7744" y="2517"/>
                </a:lnTo>
                <a:lnTo>
                  <a:pt x="7744" y="2524"/>
                </a:lnTo>
                <a:cubicBezTo>
                  <a:pt x="7746" y="2524"/>
                  <a:pt x="7748" y="2523"/>
                  <a:pt x="7750" y="2523"/>
                </a:cubicBezTo>
                <a:cubicBezTo>
                  <a:pt x="7748" y="2527"/>
                  <a:pt x="7748" y="2530"/>
                  <a:pt x="7747" y="2534"/>
                </a:cubicBezTo>
                <a:cubicBezTo>
                  <a:pt x="7749" y="2534"/>
                  <a:pt x="7750" y="2534"/>
                  <a:pt x="7751" y="2534"/>
                </a:cubicBezTo>
                <a:cubicBezTo>
                  <a:pt x="7752" y="2534"/>
                  <a:pt x="7753" y="2534"/>
                  <a:pt x="7753" y="2534"/>
                </a:cubicBezTo>
                <a:cubicBezTo>
                  <a:pt x="7754" y="2534"/>
                  <a:pt x="7755" y="2535"/>
                  <a:pt x="7756" y="2535"/>
                </a:cubicBezTo>
                <a:cubicBezTo>
                  <a:pt x="7757" y="2535"/>
                  <a:pt x="7757" y="2535"/>
                  <a:pt x="7758" y="2535"/>
                </a:cubicBezTo>
                <a:cubicBezTo>
                  <a:pt x="7758" y="2534"/>
                  <a:pt x="7758" y="2534"/>
                  <a:pt x="7759" y="2534"/>
                </a:cubicBezTo>
                <a:cubicBezTo>
                  <a:pt x="7760" y="2534"/>
                  <a:pt x="7762" y="2534"/>
                  <a:pt x="7764" y="2534"/>
                </a:cubicBezTo>
                <a:lnTo>
                  <a:pt x="7765" y="2538"/>
                </a:lnTo>
                <a:cubicBezTo>
                  <a:pt x="7766" y="2538"/>
                  <a:pt x="7767" y="2539"/>
                  <a:pt x="7769" y="2539"/>
                </a:cubicBezTo>
                <a:cubicBezTo>
                  <a:pt x="7770" y="2539"/>
                  <a:pt x="7771" y="2539"/>
                  <a:pt x="7773" y="2538"/>
                </a:cubicBezTo>
                <a:cubicBezTo>
                  <a:pt x="7774" y="2537"/>
                  <a:pt x="7777" y="2535"/>
                  <a:pt x="7780" y="2534"/>
                </a:cubicBezTo>
                <a:lnTo>
                  <a:pt x="7775" y="2540"/>
                </a:lnTo>
                <a:lnTo>
                  <a:pt x="7777" y="2540"/>
                </a:lnTo>
                <a:lnTo>
                  <a:pt x="7779" y="2542"/>
                </a:lnTo>
                <a:lnTo>
                  <a:pt x="7781" y="2541"/>
                </a:lnTo>
                <a:cubicBezTo>
                  <a:pt x="7782" y="2544"/>
                  <a:pt x="7783" y="2545"/>
                  <a:pt x="7784" y="2546"/>
                </a:cubicBezTo>
                <a:lnTo>
                  <a:pt x="7788" y="2547"/>
                </a:lnTo>
                <a:cubicBezTo>
                  <a:pt x="7787" y="2548"/>
                  <a:pt x="7787" y="2549"/>
                  <a:pt x="7787" y="2550"/>
                </a:cubicBezTo>
                <a:lnTo>
                  <a:pt x="7783" y="2552"/>
                </a:lnTo>
                <a:lnTo>
                  <a:pt x="7787" y="2552"/>
                </a:lnTo>
                <a:lnTo>
                  <a:pt x="7788" y="2554"/>
                </a:lnTo>
                <a:lnTo>
                  <a:pt x="7775" y="2564"/>
                </a:lnTo>
                <a:lnTo>
                  <a:pt x="7773" y="2568"/>
                </a:lnTo>
                <a:cubicBezTo>
                  <a:pt x="7771" y="2569"/>
                  <a:pt x="7770" y="2570"/>
                  <a:pt x="7768" y="2571"/>
                </a:cubicBezTo>
                <a:cubicBezTo>
                  <a:pt x="7767" y="2571"/>
                  <a:pt x="7765" y="2573"/>
                  <a:pt x="7762" y="2575"/>
                </a:cubicBezTo>
                <a:cubicBezTo>
                  <a:pt x="7760" y="2577"/>
                  <a:pt x="7758" y="2579"/>
                  <a:pt x="7756" y="2580"/>
                </a:cubicBezTo>
                <a:cubicBezTo>
                  <a:pt x="7753" y="2581"/>
                  <a:pt x="7752" y="2582"/>
                  <a:pt x="7750" y="2583"/>
                </a:cubicBezTo>
                <a:cubicBezTo>
                  <a:pt x="7749" y="2585"/>
                  <a:pt x="7746" y="2587"/>
                  <a:pt x="7742" y="2589"/>
                </a:cubicBezTo>
                <a:lnTo>
                  <a:pt x="7740" y="2630"/>
                </a:lnTo>
                <a:lnTo>
                  <a:pt x="7763" y="2612"/>
                </a:lnTo>
                <a:cubicBezTo>
                  <a:pt x="7763" y="2611"/>
                  <a:pt x="7763" y="2610"/>
                  <a:pt x="7763" y="2610"/>
                </a:cubicBezTo>
                <a:cubicBezTo>
                  <a:pt x="7763" y="2609"/>
                  <a:pt x="7763" y="2609"/>
                  <a:pt x="7764" y="2608"/>
                </a:cubicBezTo>
                <a:cubicBezTo>
                  <a:pt x="7764" y="2607"/>
                  <a:pt x="7765" y="2605"/>
                  <a:pt x="7766" y="2603"/>
                </a:cubicBezTo>
                <a:lnTo>
                  <a:pt x="7770" y="2601"/>
                </a:lnTo>
                <a:cubicBezTo>
                  <a:pt x="7770" y="2600"/>
                  <a:pt x="7771" y="2598"/>
                  <a:pt x="7774" y="2594"/>
                </a:cubicBezTo>
                <a:cubicBezTo>
                  <a:pt x="7776" y="2589"/>
                  <a:pt x="7778" y="2585"/>
                  <a:pt x="7780" y="2579"/>
                </a:cubicBezTo>
                <a:cubicBezTo>
                  <a:pt x="7782" y="2574"/>
                  <a:pt x="7785" y="2568"/>
                  <a:pt x="7789" y="2562"/>
                </a:cubicBezTo>
                <a:cubicBezTo>
                  <a:pt x="7793" y="2555"/>
                  <a:pt x="7797" y="2549"/>
                  <a:pt x="7800" y="2543"/>
                </a:cubicBezTo>
                <a:cubicBezTo>
                  <a:pt x="7802" y="2537"/>
                  <a:pt x="7804" y="2534"/>
                  <a:pt x="7804" y="2531"/>
                </a:cubicBezTo>
                <a:cubicBezTo>
                  <a:pt x="7804" y="2529"/>
                  <a:pt x="7804" y="2527"/>
                  <a:pt x="7805" y="2523"/>
                </a:cubicBezTo>
                <a:lnTo>
                  <a:pt x="7808" y="2524"/>
                </a:lnTo>
                <a:lnTo>
                  <a:pt x="7808" y="2521"/>
                </a:lnTo>
                <a:lnTo>
                  <a:pt x="7815" y="2524"/>
                </a:lnTo>
                <a:cubicBezTo>
                  <a:pt x="7817" y="2527"/>
                  <a:pt x="7818" y="2530"/>
                  <a:pt x="7820" y="2531"/>
                </a:cubicBezTo>
                <a:cubicBezTo>
                  <a:pt x="7821" y="2533"/>
                  <a:pt x="7822" y="2536"/>
                  <a:pt x="7822" y="2541"/>
                </a:cubicBezTo>
                <a:cubicBezTo>
                  <a:pt x="7823" y="2545"/>
                  <a:pt x="7823" y="2548"/>
                  <a:pt x="7823" y="2548"/>
                </a:cubicBezTo>
                <a:cubicBezTo>
                  <a:pt x="7823" y="2548"/>
                  <a:pt x="7824" y="2549"/>
                  <a:pt x="7825" y="2550"/>
                </a:cubicBezTo>
                <a:cubicBezTo>
                  <a:pt x="7831" y="2545"/>
                  <a:pt x="7837" y="2541"/>
                  <a:pt x="7842" y="2538"/>
                </a:cubicBezTo>
                <a:cubicBezTo>
                  <a:pt x="7847" y="2535"/>
                  <a:pt x="7862" y="2528"/>
                  <a:pt x="7887" y="2516"/>
                </a:cubicBezTo>
                <a:cubicBezTo>
                  <a:pt x="7888" y="2513"/>
                  <a:pt x="7890" y="2510"/>
                  <a:pt x="7891" y="2508"/>
                </a:cubicBezTo>
                <a:cubicBezTo>
                  <a:pt x="7892" y="2506"/>
                  <a:pt x="7893" y="2503"/>
                  <a:pt x="7893" y="2499"/>
                </a:cubicBezTo>
                <a:cubicBezTo>
                  <a:pt x="7894" y="2495"/>
                  <a:pt x="7894" y="2490"/>
                  <a:pt x="7893" y="2485"/>
                </a:cubicBezTo>
                <a:cubicBezTo>
                  <a:pt x="7893" y="2480"/>
                  <a:pt x="7880" y="2464"/>
                  <a:pt x="7855" y="2438"/>
                </a:cubicBezTo>
                <a:cubicBezTo>
                  <a:pt x="7857" y="2436"/>
                  <a:pt x="7860" y="2435"/>
                  <a:pt x="7863" y="2434"/>
                </a:cubicBezTo>
                <a:close/>
                <a:moveTo>
                  <a:pt x="7906" y="2646"/>
                </a:moveTo>
                <a:lnTo>
                  <a:pt x="7909" y="2645"/>
                </a:lnTo>
                <a:lnTo>
                  <a:pt x="7913" y="2647"/>
                </a:lnTo>
                <a:lnTo>
                  <a:pt x="7914" y="2650"/>
                </a:lnTo>
                <a:cubicBezTo>
                  <a:pt x="7915" y="2651"/>
                  <a:pt x="7916" y="2651"/>
                  <a:pt x="7916" y="2651"/>
                </a:cubicBezTo>
                <a:cubicBezTo>
                  <a:pt x="7917" y="2652"/>
                  <a:pt x="7919" y="2652"/>
                  <a:pt x="7922" y="2652"/>
                </a:cubicBezTo>
                <a:cubicBezTo>
                  <a:pt x="7926" y="2652"/>
                  <a:pt x="7928" y="2652"/>
                  <a:pt x="7930" y="2654"/>
                </a:cubicBezTo>
                <a:cubicBezTo>
                  <a:pt x="7931" y="2655"/>
                  <a:pt x="7932" y="2656"/>
                  <a:pt x="7933" y="2656"/>
                </a:cubicBezTo>
                <a:cubicBezTo>
                  <a:pt x="7934" y="2656"/>
                  <a:pt x="7935" y="2656"/>
                  <a:pt x="7937" y="2657"/>
                </a:cubicBezTo>
                <a:lnTo>
                  <a:pt x="7940" y="2666"/>
                </a:lnTo>
                <a:lnTo>
                  <a:pt x="7939" y="2666"/>
                </a:lnTo>
                <a:cubicBezTo>
                  <a:pt x="7938" y="2667"/>
                  <a:pt x="7938" y="2668"/>
                  <a:pt x="7938" y="2668"/>
                </a:cubicBezTo>
                <a:cubicBezTo>
                  <a:pt x="7938" y="2669"/>
                  <a:pt x="7938" y="2669"/>
                  <a:pt x="7937" y="2670"/>
                </a:cubicBezTo>
                <a:cubicBezTo>
                  <a:pt x="7936" y="2671"/>
                  <a:pt x="7933" y="2681"/>
                  <a:pt x="7929" y="2700"/>
                </a:cubicBezTo>
                <a:cubicBezTo>
                  <a:pt x="7925" y="2719"/>
                  <a:pt x="7915" y="2743"/>
                  <a:pt x="7899" y="2774"/>
                </a:cubicBezTo>
                <a:cubicBezTo>
                  <a:pt x="7904" y="2774"/>
                  <a:pt x="7908" y="2774"/>
                  <a:pt x="7911" y="2774"/>
                </a:cubicBezTo>
                <a:cubicBezTo>
                  <a:pt x="7915" y="2774"/>
                  <a:pt x="7920" y="2773"/>
                  <a:pt x="7926" y="2773"/>
                </a:cubicBezTo>
                <a:cubicBezTo>
                  <a:pt x="7931" y="2772"/>
                  <a:pt x="7935" y="2771"/>
                  <a:pt x="7937" y="2769"/>
                </a:cubicBezTo>
                <a:cubicBezTo>
                  <a:pt x="7939" y="2768"/>
                  <a:pt x="7941" y="2767"/>
                  <a:pt x="7942" y="2768"/>
                </a:cubicBezTo>
                <a:cubicBezTo>
                  <a:pt x="7944" y="2768"/>
                  <a:pt x="7945" y="2768"/>
                  <a:pt x="7945" y="2768"/>
                </a:cubicBezTo>
                <a:cubicBezTo>
                  <a:pt x="7945" y="2767"/>
                  <a:pt x="7946" y="2767"/>
                  <a:pt x="7947" y="2766"/>
                </a:cubicBezTo>
                <a:cubicBezTo>
                  <a:pt x="7948" y="2767"/>
                  <a:pt x="7949" y="2767"/>
                  <a:pt x="7950" y="2768"/>
                </a:cubicBezTo>
                <a:cubicBezTo>
                  <a:pt x="7951" y="2768"/>
                  <a:pt x="7952" y="2769"/>
                  <a:pt x="7955" y="2772"/>
                </a:cubicBezTo>
                <a:cubicBezTo>
                  <a:pt x="7957" y="2775"/>
                  <a:pt x="7959" y="2776"/>
                  <a:pt x="7962" y="2776"/>
                </a:cubicBezTo>
                <a:cubicBezTo>
                  <a:pt x="7964" y="2776"/>
                  <a:pt x="7966" y="2776"/>
                  <a:pt x="7968" y="2778"/>
                </a:cubicBezTo>
                <a:cubicBezTo>
                  <a:pt x="7969" y="2779"/>
                  <a:pt x="7971" y="2780"/>
                  <a:pt x="7974" y="2780"/>
                </a:cubicBezTo>
                <a:cubicBezTo>
                  <a:pt x="7978" y="2780"/>
                  <a:pt x="7982" y="2781"/>
                  <a:pt x="7988" y="2783"/>
                </a:cubicBezTo>
                <a:cubicBezTo>
                  <a:pt x="7994" y="2785"/>
                  <a:pt x="7998" y="2787"/>
                  <a:pt x="8000" y="2789"/>
                </a:cubicBezTo>
                <a:cubicBezTo>
                  <a:pt x="7999" y="2790"/>
                  <a:pt x="7998" y="2790"/>
                  <a:pt x="7997" y="2790"/>
                </a:cubicBezTo>
                <a:lnTo>
                  <a:pt x="8004" y="2797"/>
                </a:lnTo>
                <a:lnTo>
                  <a:pt x="8002" y="2799"/>
                </a:lnTo>
                <a:lnTo>
                  <a:pt x="8014" y="2815"/>
                </a:lnTo>
                <a:lnTo>
                  <a:pt x="8012" y="2815"/>
                </a:lnTo>
                <a:lnTo>
                  <a:pt x="8009" y="2812"/>
                </a:lnTo>
                <a:lnTo>
                  <a:pt x="8004" y="2814"/>
                </a:lnTo>
                <a:lnTo>
                  <a:pt x="7994" y="2825"/>
                </a:lnTo>
                <a:lnTo>
                  <a:pt x="7998" y="2833"/>
                </a:lnTo>
                <a:cubicBezTo>
                  <a:pt x="7996" y="2834"/>
                  <a:pt x="7995" y="2835"/>
                  <a:pt x="7994" y="2836"/>
                </a:cubicBezTo>
                <a:cubicBezTo>
                  <a:pt x="7994" y="2836"/>
                  <a:pt x="7993" y="2836"/>
                  <a:pt x="7992" y="2836"/>
                </a:cubicBezTo>
                <a:cubicBezTo>
                  <a:pt x="7991" y="2836"/>
                  <a:pt x="7989" y="2837"/>
                  <a:pt x="7988" y="2837"/>
                </a:cubicBezTo>
                <a:lnTo>
                  <a:pt x="7985" y="2840"/>
                </a:lnTo>
                <a:cubicBezTo>
                  <a:pt x="7984" y="2840"/>
                  <a:pt x="7981" y="2838"/>
                  <a:pt x="7976" y="2836"/>
                </a:cubicBezTo>
                <a:cubicBezTo>
                  <a:pt x="7971" y="2835"/>
                  <a:pt x="7966" y="2834"/>
                  <a:pt x="7962" y="2834"/>
                </a:cubicBezTo>
                <a:cubicBezTo>
                  <a:pt x="7957" y="2835"/>
                  <a:pt x="7952" y="2834"/>
                  <a:pt x="7946" y="2832"/>
                </a:cubicBezTo>
                <a:cubicBezTo>
                  <a:pt x="7941" y="2830"/>
                  <a:pt x="7936" y="2829"/>
                  <a:pt x="7932" y="2828"/>
                </a:cubicBezTo>
                <a:cubicBezTo>
                  <a:pt x="7928" y="2828"/>
                  <a:pt x="7924" y="2827"/>
                  <a:pt x="7922" y="2825"/>
                </a:cubicBezTo>
                <a:cubicBezTo>
                  <a:pt x="7920" y="2824"/>
                  <a:pt x="7917" y="2823"/>
                  <a:pt x="7914" y="2822"/>
                </a:cubicBezTo>
                <a:cubicBezTo>
                  <a:pt x="7910" y="2822"/>
                  <a:pt x="7906" y="2822"/>
                  <a:pt x="7901" y="2823"/>
                </a:cubicBezTo>
                <a:cubicBezTo>
                  <a:pt x="7896" y="2824"/>
                  <a:pt x="7891" y="2824"/>
                  <a:pt x="7885" y="2824"/>
                </a:cubicBezTo>
                <a:cubicBezTo>
                  <a:pt x="7879" y="2824"/>
                  <a:pt x="7869" y="2827"/>
                  <a:pt x="7854" y="2835"/>
                </a:cubicBezTo>
                <a:lnTo>
                  <a:pt x="7852" y="2834"/>
                </a:lnTo>
                <a:cubicBezTo>
                  <a:pt x="7849" y="2835"/>
                  <a:pt x="7847" y="2836"/>
                  <a:pt x="7845" y="2836"/>
                </a:cubicBezTo>
                <a:cubicBezTo>
                  <a:pt x="7843" y="2837"/>
                  <a:pt x="7839" y="2839"/>
                  <a:pt x="7832" y="2843"/>
                </a:cubicBezTo>
                <a:cubicBezTo>
                  <a:pt x="7825" y="2848"/>
                  <a:pt x="7820" y="2850"/>
                  <a:pt x="7818" y="2850"/>
                </a:cubicBezTo>
                <a:cubicBezTo>
                  <a:pt x="7815" y="2851"/>
                  <a:pt x="7812" y="2852"/>
                  <a:pt x="7810" y="2853"/>
                </a:cubicBezTo>
                <a:cubicBezTo>
                  <a:pt x="7808" y="2855"/>
                  <a:pt x="7807" y="2855"/>
                  <a:pt x="7806" y="2855"/>
                </a:cubicBezTo>
                <a:cubicBezTo>
                  <a:pt x="7806" y="2855"/>
                  <a:pt x="7805" y="2855"/>
                  <a:pt x="7804" y="2855"/>
                </a:cubicBezTo>
                <a:lnTo>
                  <a:pt x="7806" y="2852"/>
                </a:lnTo>
                <a:cubicBezTo>
                  <a:pt x="7804" y="2852"/>
                  <a:pt x="7803" y="2853"/>
                  <a:pt x="7802" y="2853"/>
                </a:cubicBezTo>
                <a:cubicBezTo>
                  <a:pt x="7801" y="2853"/>
                  <a:pt x="7800" y="2853"/>
                  <a:pt x="7799" y="2854"/>
                </a:cubicBezTo>
                <a:cubicBezTo>
                  <a:pt x="7799" y="2855"/>
                  <a:pt x="7797" y="2855"/>
                  <a:pt x="7796" y="2855"/>
                </a:cubicBezTo>
                <a:cubicBezTo>
                  <a:pt x="7794" y="2856"/>
                  <a:pt x="7791" y="2857"/>
                  <a:pt x="7788" y="2858"/>
                </a:cubicBezTo>
                <a:lnTo>
                  <a:pt x="7783" y="2863"/>
                </a:lnTo>
                <a:lnTo>
                  <a:pt x="7780" y="2864"/>
                </a:lnTo>
                <a:lnTo>
                  <a:pt x="7777" y="2862"/>
                </a:lnTo>
                <a:lnTo>
                  <a:pt x="7777" y="2860"/>
                </a:lnTo>
                <a:lnTo>
                  <a:pt x="7772" y="2861"/>
                </a:lnTo>
                <a:lnTo>
                  <a:pt x="7769" y="2860"/>
                </a:lnTo>
                <a:lnTo>
                  <a:pt x="7765" y="2854"/>
                </a:lnTo>
                <a:lnTo>
                  <a:pt x="7767" y="2852"/>
                </a:lnTo>
                <a:cubicBezTo>
                  <a:pt x="7767" y="2851"/>
                  <a:pt x="7767" y="2850"/>
                  <a:pt x="7767" y="2849"/>
                </a:cubicBezTo>
                <a:cubicBezTo>
                  <a:pt x="7767" y="2848"/>
                  <a:pt x="7766" y="2848"/>
                  <a:pt x="7766" y="2847"/>
                </a:cubicBezTo>
                <a:cubicBezTo>
                  <a:pt x="7765" y="2847"/>
                  <a:pt x="7764" y="2846"/>
                  <a:pt x="7764" y="2844"/>
                </a:cubicBezTo>
                <a:cubicBezTo>
                  <a:pt x="7763" y="2842"/>
                  <a:pt x="7763" y="2841"/>
                  <a:pt x="7764" y="2840"/>
                </a:cubicBezTo>
                <a:cubicBezTo>
                  <a:pt x="7764" y="2839"/>
                  <a:pt x="7764" y="2838"/>
                  <a:pt x="7764" y="2838"/>
                </a:cubicBezTo>
                <a:cubicBezTo>
                  <a:pt x="7763" y="2838"/>
                  <a:pt x="7763" y="2837"/>
                  <a:pt x="7763" y="2837"/>
                </a:cubicBezTo>
                <a:cubicBezTo>
                  <a:pt x="7763" y="2836"/>
                  <a:pt x="7763" y="2835"/>
                  <a:pt x="7762" y="2834"/>
                </a:cubicBezTo>
                <a:lnTo>
                  <a:pt x="7765" y="2832"/>
                </a:lnTo>
                <a:cubicBezTo>
                  <a:pt x="7765" y="2830"/>
                  <a:pt x="7766" y="2828"/>
                  <a:pt x="7768" y="2826"/>
                </a:cubicBezTo>
                <a:lnTo>
                  <a:pt x="7766" y="2825"/>
                </a:lnTo>
                <a:lnTo>
                  <a:pt x="7763" y="2825"/>
                </a:lnTo>
                <a:cubicBezTo>
                  <a:pt x="7764" y="2824"/>
                  <a:pt x="7764" y="2824"/>
                  <a:pt x="7765" y="2824"/>
                </a:cubicBezTo>
                <a:cubicBezTo>
                  <a:pt x="7765" y="2824"/>
                  <a:pt x="7766" y="2824"/>
                  <a:pt x="7766" y="2824"/>
                </a:cubicBezTo>
                <a:cubicBezTo>
                  <a:pt x="7767" y="2824"/>
                  <a:pt x="7767" y="2824"/>
                  <a:pt x="7769" y="2825"/>
                </a:cubicBezTo>
                <a:lnTo>
                  <a:pt x="7769" y="2822"/>
                </a:lnTo>
                <a:lnTo>
                  <a:pt x="7767" y="2821"/>
                </a:lnTo>
                <a:cubicBezTo>
                  <a:pt x="7768" y="2821"/>
                  <a:pt x="7771" y="2820"/>
                  <a:pt x="7777" y="2819"/>
                </a:cubicBezTo>
                <a:cubicBezTo>
                  <a:pt x="7783" y="2818"/>
                  <a:pt x="7795" y="2813"/>
                  <a:pt x="7813" y="2803"/>
                </a:cubicBezTo>
                <a:cubicBezTo>
                  <a:pt x="7818" y="2797"/>
                  <a:pt x="7823" y="2792"/>
                  <a:pt x="7827" y="2789"/>
                </a:cubicBezTo>
                <a:cubicBezTo>
                  <a:pt x="7830" y="2786"/>
                  <a:pt x="7834" y="2781"/>
                  <a:pt x="7839" y="2774"/>
                </a:cubicBezTo>
                <a:cubicBezTo>
                  <a:pt x="7844" y="2767"/>
                  <a:pt x="7847" y="2762"/>
                  <a:pt x="7848" y="2759"/>
                </a:cubicBezTo>
                <a:cubicBezTo>
                  <a:pt x="7850" y="2757"/>
                  <a:pt x="7851" y="2753"/>
                  <a:pt x="7853" y="2750"/>
                </a:cubicBezTo>
                <a:cubicBezTo>
                  <a:pt x="7852" y="2750"/>
                  <a:pt x="7851" y="2750"/>
                  <a:pt x="7851" y="2749"/>
                </a:cubicBezTo>
                <a:cubicBezTo>
                  <a:pt x="7851" y="2749"/>
                  <a:pt x="7850" y="2750"/>
                  <a:pt x="7849" y="2750"/>
                </a:cubicBezTo>
                <a:cubicBezTo>
                  <a:pt x="7848" y="2751"/>
                  <a:pt x="7846" y="2753"/>
                  <a:pt x="7844" y="2755"/>
                </a:cubicBezTo>
                <a:cubicBezTo>
                  <a:pt x="7843" y="2755"/>
                  <a:pt x="7842" y="2755"/>
                  <a:pt x="7842" y="2754"/>
                </a:cubicBezTo>
                <a:cubicBezTo>
                  <a:pt x="7842" y="2754"/>
                  <a:pt x="7840" y="2754"/>
                  <a:pt x="7839" y="2754"/>
                </a:cubicBezTo>
                <a:cubicBezTo>
                  <a:pt x="7837" y="2755"/>
                  <a:pt x="7835" y="2753"/>
                  <a:pt x="7832" y="2750"/>
                </a:cubicBezTo>
                <a:cubicBezTo>
                  <a:pt x="7830" y="2747"/>
                  <a:pt x="7826" y="2744"/>
                  <a:pt x="7822" y="2743"/>
                </a:cubicBezTo>
                <a:cubicBezTo>
                  <a:pt x="7817" y="2741"/>
                  <a:pt x="7808" y="2734"/>
                  <a:pt x="7794" y="2722"/>
                </a:cubicBezTo>
                <a:lnTo>
                  <a:pt x="7796" y="2717"/>
                </a:lnTo>
                <a:lnTo>
                  <a:pt x="7794" y="2714"/>
                </a:lnTo>
                <a:lnTo>
                  <a:pt x="7795" y="2714"/>
                </a:lnTo>
                <a:lnTo>
                  <a:pt x="7795" y="2710"/>
                </a:lnTo>
                <a:cubicBezTo>
                  <a:pt x="7798" y="2710"/>
                  <a:pt x="7801" y="2709"/>
                  <a:pt x="7805" y="2708"/>
                </a:cubicBezTo>
                <a:cubicBezTo>
                  <a:pt x="7810" y="2708"/>
                  <a:pt x="7816" y="2705"/>
                  <a:pt x="7826" y="2700"/>
                </a:cubicBezTo>
                <a:cubicBezTo>
                  <a:pt x="7836" y="2696"/>
                  <a:pt x="7850" y="2686"/>
                  <a:pt x="7868" y="2671"/>
                </a:cubicBezTo>
                <a:lnTo>
                  <a:pt x="7871" y="2663"/>
                </a:lnTo>
                <a:cubicBezTo>
                  <a:pt x="7873" y="2663"/>
                  <a:pt x="7875" y="2663"/>
                  <a:pt x="7876" y="2663"/>
                </a:cubicBezTo>
                <a:cubicBezTo>
                  <a:pt x="7877" y="2663"/>
                  <a:pt x="7878" y="2663"/>
                  <a:pt x="7878" y="2663"/>
                </a:cubicBezTo>
                <a:cubicBezTo>
                  <a:pt x="7879" y="2662"/>
                  <a:pt x="7880" y="2662"/>
                  <a:pt x="7880" y="2662"/>
                </a:cubicBezTo>
                <a:cubicBezTo>
                  <a:pt x="7880" y="2661"/>
                  <a:pt x="7880" y="2660"/>
                  <a:pt x="7881" y="2658"/>
                </a:cubicBezTo>
                <a:cubicBezTo>
                  <a:pt x="7882" y="2656"/>
                  <a:pt x="7883" y="2653"/>
                  <a:pt x="7885" y="2650"/>
                </a:cubicBezTo>
                <a:lnTo>
                  <a:pt x="7889" y="2647"/>
                </a:lnTo>
                <a:cubicBezTo>
                  <a:pt x="7890" y="2647"/>
                  <a:pt x="7892" y="2647"/>
                  <a:pt x="7892" y="2647"/>
                </a:cubicBezTo>
                <a:cubicBezTo>
                  <a:pt x="7893" y="2647"/>
                  <a:pt x="7895" y="2647"/>
                  <a:pt x="7897" y="2647"/>
                </a:cubicBezTo>
                <a:cubicBezTo>
                  <a:pt x="7900" y="2647"/>
                  <a:pt x="7901" y="2647"/>
                  <a:pt x="7902" y="2647"/>
                </a:cubicBezTo>
                <a:cubicBezTo>
                  <a:pt x="7903" y="2648"/>
                  <a:pt x="7904" y="2648"/>
                  <a:pt x="7905" y="2647"/>
                </a:cubicBezTo>
                <a:lnTo>
                  <a:pt x="7906" y="2645"/>
                </a:lnTo>
                <a:lnTo>
                  <a:pt x="7906" y="2646"/>
                </a:lnTo>
                <a:close/>
                <a:moveTo>
                  <a:pt x="7687" y="2703"/>
                </a:moveTo>
                <a:lnTo>
                  <a:pt x="7681" y="2710"/>
                </a:lnTo>
                <a:lnTo>
                  <a:pt x="7679" y="2711"/>
                </a:lnTo>
                <a:lnTo>
                  <a:pt x="7677" y="2714"/>
                </a:lnTo>
                <a:lnTo>
                  <a:pt x="7676" y="2714"/>
                </a:lnTo>
                <a:lnTo>
                  <a:pt x="7673" y="2717"/>
                </a:lnTo>
                <a:lnTo>
                  <a:pt x="7671" y="2717"/>
                </a:lnTo>
                <a:lnTo>
                  <a:pt x="7670" y="2722"/>
                </a:lnTo>
                <a:lnTo>
                  <a:pt x="7667" y="2722"/>
                </a:lnTo>
                <a:cubicBezTo>
                  <a:pt x="7667" y="2723"/>
                  <a:pt x="7666" y="2724"/>
                  <a:pt x="7664" y="2726"/>
                </a:cubicBezTo>
                <a:cubicBezTo>
                  <a:pt x="7663" y="2728"/>
                  <a:pt x="7662" y="2730"/>
                  <a:pt x="7662" y="2731"/>
                </a:cubicBezTo>
                <a:lnTo>
                  <a:pt x="7665" y="2731"/>
                </a:lnTo>
                <a:cubicBezTo>
                  <a:pt x="7663" y="2733"/>
                  <a:pt x="7662" y="2734"/>
                  <a:pt x="7661" y="2735"/>
                </a:cubicBezTo>
                <a:cubicBezTo>
                  <a:pt x="7660" y="2736"/>
                  <a:pt x="7659" y="2737"/>
                  <a:pt x="7658" y="2739"/>
                </a:cubicBezTo>
                <a:cubicBezTo>
                  <a:pt x="7657" y="2740"/>
                  <a:pt x="7657" y="2741"/>
                  <a:pt x="7657" y="2743"/>
                </a:cubicBezTo>
                <a:cubicBezTo>
                  <a:pt x="7658" y="2744"/>
                  <a:pt x="7658" y="2746"/>
                  <a:pt x="7656" y="2748"/>
                </a:cubicBezTo>
                <a:cubicBezTo>
                  <a:pt x="7655" y="2750"/>
                  <a:pt x="7654" y="2751"/>
                  <a:pt x="7653" y="2752"/>
                </a:cubicBezTo>
                <a:cubicBezTo>
                  <a:pt x="7653" y="2754"/>
                  <a:pt x="7652" y="2755"/>
                  <a:pt x="7651" y="2756"/>
                </a:cubicBezTo>
                <a:cubicBezTo>
                  <a:pt x="7652" y="2756"/>
                  <a:pt x="7654" y="2756"/>
                  <a:pt x="7655" y="2755"/>
                </a:cubicBezTo>
                <a:lnTo>
                  <a:pt x="7655" y="2757"/>
                </a:lnTo>
                <a:cubicBezTo>
                  <a:pt x="7657" y="2759"/>
                  <a:pt x="7658" y="2760"/>
                  <a:pt x="7659" y="2761"/>
                </a:cubicBezTo>
                <a:cubicBezTo>
                  <a:pt x="7660" y="2761"/>
                  <a:pt x="7662" y="2762"/>
                  <a:pt x="7666" y="2764"/>
                </a:cubicBezTo>
                <a:cubicBezTo>
                  <a:pt x="7669" y="2766"/>
                  <a:pt x="7672" y="2766"/>
                  <a:pt x="7674" y="2766"/>
                </a:cubicBezTo>
                <a:cubicBezTo>
                  <a:pt x="7675" y="2766"/>
                  <a:pt x="7677" y="2766"/>
                  <a:pt x="7679" y="2766"/>
                </a:cubicBezTo>
                <a:cubicBezTo>
                  <a:pt x="7682" y="2745"/>
                  <a:pt x="7684" y="2730"/>
                  <a:pt x="7685" y="2722"/>
                </a:cubicBezTo>
                <a:cubicBezTo>
                  <a:pt x="7687" y="2714"/>
                  <a:pt x="7688" y="2708"/>
                  <a:pt x="7688" y="2703"/>
                </a:cubicBezTo>
                <a:lnTo>
                  <a:pt x="7687" y="2703"/>
                </a:lnTo>
                <a:close/>
                <a:moveTo>
                  <a:pt x="7643" y="2774"/>
                </a:moveTo>
                <a:lnTo>
                  <a:pt x="7644" y="2777"/>
                </a:lnTo>
                <a:lnTo>
                  <a:pt x="7653" y="2781"/>
                </a:lnTo>
                <a:lnTo>
                  <a:pt x="7654" y="2780"/>
                </a:lnTo>
                <a:lnTo>
                  <a:pt x="7649" y="2774"/>
                </a:lnTo>
                <a:lnTo>
                  <a:pt x="7644" y="2773"/>
                </a:lnTo>
                <a:lnTo>
                  <a:pt x="7643" y="2774"/>
                </a:lnTo>
                <a:close/>
                <a:moveTo>
                  <a:pt x="7613" y="2796"/>
                </a:moveTo>
                <a:lnTo>
                  <a:pt x="7614" y="2798"/>
                </a:lnTo>
                <a:lnTo>
                  <a:pt x="7620" y="2789"/>
                </a:lnTo>
                <a:lnTo>
                  <a:pt x="7613" y="2796"/>
                </a:lnTo>
                <a:close/>
                <a:moveTo>
                  <a:pt x="8305" y="2400"/>
                </a:moveTo>
                <a:cubicBezTo>
                  <a:pt x="8306" y="2402"/>
                  <a:pt x="8308" y="2403"/>
                  <a:pt x="8310" y="2403"/>
                </a:cubicBezTo>
                <a:lnTo>
                  <a:pt x="8311" y="2404"/>
                </a:lnTo>
                <a:cubicBezTo>
                  <a:pt x="8312" y="2405"/>
                  <a:pt x="8313" y="2406"/>
                  <a:pt x="8314" y="2406"/>
                </a:cubicBezTo>
                <a:cubicBezTo>
                  <a:pt x="8314" y="2407"/>
                  <a:pt x="8315" y="2407"/>
                  <a:pt x="8315" y="2407"/>
                </a:cubicBezTo>
                <a:cubicBezTo>
                  <a:pt x="8316" y="2407"/>
                  <a:pt x="8316" y="2407"/>
                  <a:pt x="8317" y="2407"/>
                </a:cubicBezTo>
                <a:lnTo>
                  <a:pt x="8317" y="2406"/>
                </a:lnTo>
                <a:lnTo>
                  <a:pt x="8321" y="2406"/>
                </a:lnTo>
                <a:lnTo>
                  <a:pt x="8321" y="2407"/>
                </a:lnTo>
                <a:lnTo>
                  <a:pt x="8326" y="2410"/>
                </a:lnTo>
                <a:cubicBezTo>
                  <a:pt x="8326" y="2411"/>
                  <a:pt x="8326" y="2412"/>
                  <a:pt x="8326" y="2412"/>
                </a:cubicBezTo>
                <a:lnTo>
                  <a:pt x="8327" y="2411"/>
                </a:lnTo>
                <a:lnTo>
                  <a:pt x="8327" y="2411"/>
                </a:lnTo>
                <a:lnTo>
                  <a:pt x="8327" y="2413"/>
                </a:lnTo>
                <a:lnTo>
                  <a:pt x="8332" y="2414"/>
                </a:lnTo>
                <a:lnTo>
                  <a:pt x="8330" y="2416"/>
                </a:lnTo>
                <a:cubicBezTo>
                  <a:pt x="8330" y="2417"/>
                  <a:pt x="8331" y="2418"/>
                  <a:pt x="8331" y="2420"/>
                </a:cubicBezTo>
                <a:cubicBezTo>
                  <a:pt x="8332" y="2422"/>
                  <a:pt x="8333" y="2423"/>
                  <a:pt x="8333" y="2424"/>
                </a:cubicBezTo>
                <a:cubicBezTo>
                  <a:pt x="8333" y="2425"/>
                  <a:pt x="8334" y="2425"/>
                  <a:pt x="8334" y="2425"/>
                </a:cubicBezTo>
                <a:lnTo>
                  <a:pt x="8335" y="2424"/>
                </a:lnTo>
                <a:lnTo>
                  <a:pt x="8340" y="2432"/>
                </a:lnTo>
                <a:lnTo>
                  <a:pt x="8342" y="2433"/>
                </a:lnTo>
                <a:lnTo>
                  <a:pt x="8342" y="2431"/>
                </a:lnTo>
                <a:cubicBezTo>
                  <a:pt x="8342" y="2431"/>
                  <a:pt x="8342" y="2432"/>
                  <a:pt x="8342" y="2432"/>
                </a:cubicBezTo>
                <a:cubicBezTo>
                  <a:pt x="8343" y="2433"/>
                  <a:pt x="8343" y="2434"/>
                  <a:pt x="8344" y="2436"/>
                </a:cubicBezTo>
                <a:cubicBezTo>
                  <a:pt x="8344" y="2438"/>
                  <a:pt x="8345" y="2439"/>
                  <a:pt x="8346" y="2440"/>
                </a:cubicBezTo>
                <a:lnTo>
                  <a:pt x="8347" y="2440"/>
                </a:lnTo>
                <a:cubicBezTo>
                  <a:pt x="8347" y="2441"/>
                  <a:pt x="8348" y="2442"/>
                  <a:pt x="8349" y="2443"/>
                </a:cubicBezTo>
                <a:cubicBezTo>
                  <a:pt x="8350" y="2444"/>
                  <a:pt x="8351" y="2447"/>
                  <a:pt x="8354" y="2451"/>
                </a:cubicBezTo>
                <a:cubicBezTo>
                  <a:pt x="8356" y="2456"/>
                  <a:pt x="8358" y="2461"/>
                  <a:pt x="8360" y="2466"/>
                </a:cubicBezTo>
                <a:cubicBezTo>
                  <a:pt x="8362" y="2471"/>
                  <a:pt x="8363" y="2476"/>
                  <a:pt x="8364" y="2479"/>
                </a:cubicBezTo>
                <a:lnTo>
                  <a:pt x="8368" y="2476"/>
                </a:lnTo>
                <a:lnTo>
                  <a:pt x="8370" y="2476"/>
                </a:lnTo>
                <a:lnTo>
                  <a:pt x="8371" y="2475"/>
                </a:lnTo>
                <a:lnTo>
                  <a:pt x="8373" y="2475"/>
                </a:lnTo>
                <a:lnTo>
                  <a:pt x="8374" y="2473"/>
                </a:lnTo>
                <a:lnTo>
                  <a:pt x="8378" y="2472"/>
                </a:lnTo>
                <a:lnTo>
                  <a:pt x="8378" y="2471"/>
                </a:lnTo>
                <a:cubicBezTo>
                  <a:pt x="8378" y="2471"/>
                  <a:pt x="8379" y="2471"/>
                  <a:pt x="8379" y="2471"/>
                </a:cubicBezTo>
                <a:cubicBezTo>
                  <a:pt x="8379" y="2471"/>
                  <a:pt x="8380" y="2471"/>
                  <a:pt x="8382" y="2471"/>
                </a:cubicBezTo>
                <a:cubicBezTo>
                  <a:pt x="8383" y="2470"/>
                  <a:pt x="8384" y="2470"/>
                  <a:pt x="8384" y="2471"/>
                </a:cubicBezTo>
                <a:cubicBezTo>
                  <a:pt x="8385" y="2471"/>
                  <a:pt x="8386" y="2471"/>
                  <a:pt x="8387" y="2472"/>
                </a:cubicBezTo>
                <a:lnTo>
                  <a:pt x="8387" y="2473"/>
                </a:lnTo>
                <a:lnTo>
                  <a:pt x="8388" y="2474"/>
                </a:lnTo>
                <a:lnTo>
                  <a:pt x="8389" y="2475"/>
                </a:lnTo>
                <a:lnTo>
                  <a:pt x="8390" y="2475"/>
                </a:lnTo>
                <a:cubicBezTo>
                  <a:pt x="8390" y="2476"/>
                  <a:pt x="8390" y="2477"/>
                  <a:pt x="8391" y="2477"/>
                </a:cubicBezTo>
                <a:lnTo>
                  <a:pt x="8392" y="2477"/>
                </a:lnTo>
                <a:cubicBezTo>
                  <a:pt x="8393" y="2477"/>
                  <a:pt x="8394" y="2478"/>
                  <a:pt x="8397" y="2478"/>
                </a:cubicBezTo>
                <a:cubicBezTo>
                  <a:pt x="8400" y="2479"/>
                  <a:pt x="8402" y="2479"/>
                  <a:pt x="8403" y="2479"/>
                </a:cubicBezTo>
                <a:lnTo>
                  <a:pt x="8404" y="2481"/>
                </a:lnTo>
                <a:cubicBezTo>
                  <a:pt x="8404" y="2481"/>
                  <a:pt x="8405" y="2482"/>
                  <a:pt x="8406" y="2482"/>
                </a:cubicBezTo>
                <a:cubicBezTo>
                  <a:pt x="8406" y="2482"/>
                  <a:pt x="8407" y="2483"/>
                  <a:pt x="8407" y="2484"/>
                </a:cubicBezTo>
                <a:cubicBezTo>
                  <a:pt x="8408" y="2484"/>
                  <a:pt x="8409" y="2485"/>
                  <a:pt x="8410" y="2484"/>
                </a:cubicBezTo>
                <a:cubicBezTo>
                  <a:pt x="8411" y="2484"/>
                  <a:pt x="8412" y="2484"/>
                  <a:pt x="8413" y="2485"/>
                </a:cubicBezTo>
                <a:lnTo>
                  <a:pt x="8414" y="2486"/>
                </a:lnTo>
                <a:lnTo>
                  <a:pt x="8413" y="2488"/>
                </a:lnTo>
                <a:lnTo>
                  <a:pt x="8414" y="2489"/>
                </a:lnTo>
                <a:cubicBezTo>
                  <a:pt x="8413" y="2490"/>
                  <a:pt x="8412" y="2492"/>
                  <a:pt x="8412" y="2493"/>
                </a:cubicBezTo>
                <a:lnTo>
                  <a:pt x="8415" y="2494"/>
                </a:lnTo>
                <a:lnTo>
                  <a:pt x="8415" y="2495"/>
                </a:lnTo>
                <a:cubicBezTo>
                  <a:pt x="8415" y="2495"/>
                  <a:pt x="8415" y="2495"/>
                  <a:pt x="8416" y="2495"/>
                </a:cubicBezTo>
                <a:cubicBezTo>
                  <a:pt x="8416" y="2495"/>
                  <a:pt x="8416" y="2496"/>
                  <a:pt x="8417" y="2496"/>
                </a:cubicBezTo>
                <a:cubicBezTo>
                  <a:pt x="8418" y="2497"/>
                  <a:pt x="8419" y="2498"/>
                  <a:pt x="8420" y="2498"/>
                </a:cubicBezTo>
                <a:cubicBezTo>
                  <a:pt x="8421" y="2499"/>
                  <a:pt x="8422" y="2499"/>
                  <a:pt x="8424" y="2500"/>
                </a:cubicBezTo>
                <a:lnTo>
                  <a:pt x="8424" y="2499"/>
                </a:lnTo>
                <a:lnTo>
                  <a:pt x="8428" y="2500"/>
                </a:lnTo>
                <a:lnTo>
                  <a:pt x="8428" y="2503"/>
                </a:lnTo>
                <a:cubicBezTo>
                  <a:pt x="8427" y="2505"/>
                  <a:pt x="8425" y="2507"/>
                  <a:pt x="8423" y="2509"/>
                </a:cubicBezTo>
                <a:lnTo>
                  <a:pt x="8420" y="2512"/>
                </a:lnTo>
                <a:cubicBezTo>
                  <a:pt x="8421" y="2510"/>
                  <a:pt x="8422" y="2508"/>
                  <a:pt x="8423" y="2507"/>
                </a:cubicBezTo>
                <a:lnTo>
                  <a:pt x="8423" y="2505"/>
                </a:lnTo>
                <a:lnTo>
                  <a:pt x="8422" y="2506"/>
                </a:lnTo>
                <a:cubicBezTo>
                  <a:pt x="8421" y="2507"/>
                  <a:pt x="8420" y="2507"/>
                  <a:pt x="8420" y="2507"/>
                </a:cubicBezTo>
                <a:lnTo>
                  <a:pt x="8420" y="2508"/>
                </a:lnTo>
                <a:lnTo>
                  <a:pt x="8418" y="2509"/>
                </a:lnTo>
                <a:lnTo>
                  <a:pt x="8417" y="2509"/>
                </a:lnTo>
                <a:lnTo>
                  <a:pt x="8417" y="2512"/>
                </a:lnTo>
                <a:lnTo>
                  <a:pt x="8415" y="2510"/>
                </a:lnTo>
                <a:cubicBezTo>
                  <a:pt x="8414" y="2512"/>
                  <a:pt x="8412" y="2513"/>
                  <a:pt x="8411" y="2514"/>
                </a:cubicBezTo>
                <a:cubicBezTo>
                  <a:pt x="8410" y="2514"/>
                  <a:pt x="8410" y="2514"/>
                  <a:pt x="8409" y="2514"/>
                </a:cubicBezTo>
                <a:cubicBezTo>
                  <a:pt x="8408" y="2514"/>
                  <a:pt x="8408" y="2515"/>
                  <a:pt x="8406" y="2515"/>
                </a:cubicBezTo>
                <a:cubicBezTo>
                  <a:pt x="8408" y="2513"/>
                  <a:pt x="8411" y="2511"/>
                  <a:pt x="8413" y="2509"/>
                </a:cubicBezTo>
                <a:lnTo>
                  <a:pt x="8411" y="2509"/>
                </a:lnTo>
                <a:lnTo>
                  <a:pt x="8415" y="2507"/>
                </a:lnTo>
                <a:lnTo>
                  <a:pt x="8416" y="2505"/>
                </a:lnTo>
                <a:cubicBezTo>
                  <a:pt x="8416" y="2505"/>
                  <a:pt x="8415" y="2505"/>
                  <a:pt x="8415" y="2505"/>
                </a:cubicBezTo>
                <a:cubicBezTo>
                  <a:pt x="8414" y="2505"/>
                  <a:pt x="8414" y="2505"/>
                  <a:pt x="8413" y="2505"/>
                </a:cubicBezTo>
                <a:cubicBezTo>
                  <a:pt x="8412" y="2505"/>
                  <a:pt x="8411" y="2505"/>
                  <a:pt x="8410" y="2506"/>
                </a:cubicBezTo>
                <a:cubicBezTo>
                  <a:pt x="8409" y="2507"/>
                  <a:pt x="8408" y="2508"/>
                  <a:pt x="8408" y="2508"/>
                </a:cubicBezTo>
                <a:cubicBezTo>
                  <a:pt x="8407" y="2508"/>
                  <a:pt x="8406" y="2508"/>
                  <a:pt x="8405" y="2509"/>
                </a:cubicBezTo>
                <a:cubicBezTo>
                  <a:pt x="8404" y="2509"/>
                  <a:pt x="8402" y="2510"/>
                  <a:pt x="8399" y="2511"/>
                </a:cubicBezTo>
                <a:cubicBezTo>
                  <a:pt x="8396" y="2513"/>
                  <a:pt x="8394" y="2514"/>
                  <a:pt x="8392" y="2515"/>
                </a:cubicBezTo>
                <a:lnTo>
                  <a:pt x="8390" y="2518"/>
                </a:lnTo>
                <a:cubicBezTo>
                  <a:pt x="8388" y="2519"/>
                  <a:pt x="8385" y="2521"/>
                  <a:pt x="8382" y="2523"/>
                </a:cubicBezTo>
                <a:lnTo>
                  <a:pt x="8377" y="2528"/>
                </a:lnTo>
                <a:lnTo>
                  <a:pt x="8375" y="2530"/>
                </a:lnTo>
                <a:lnTo>
                  <a:pt x="8374" y="2531"/>
                </a:lnTo>
                <a:lnTo>
                  <a:pt x="8372" y="2533"/>
                </a:lnTo>
                <a:cubicBezTo>
                  <a:pt x="8371" y="2534"/>
                  <a:pt x="8371" y="2534"/>
                  <a:pt x="8370" y="2535"/>
                </a:cubicBezTo>
                <a:cubicBezTo>
                  <a:pt x="8370" y="2535"/>
                  <a:pt x="8369" y="2537"/>
                  <a:pt x="8369" y="2538"/>
                </a:cubicBezTo>
                <a:cubicBezTo>
                  <a:pt x="8369" y="2540"/>
                  <a:pt x="8368" y="2543"/>
                  <a:pt x="8367" y="2546"/>
                </a:cubicBezTo>
                <a:cubicBezTo>
                  <a:pt x="8368" y="2546"/>
                  <a:pt x="8369" y="2546"/>
                  <a:pt x="8369" y="2546"/>
                </a:cubicBezTo>
                <a:cubicBezTo>
                  <a:pt x="8369" y="2546"/>
                  <a:pt x="8370" y="2546"/>
                  <a:pt x="8371" y="2547"/>
                </a:cubicBezTo>
                <a:cubicBezTo>
                  <a:pt x="8372" y="2547"/>
                  <a:pt x="8373" y="2547"/>
                  <a:pt x="8375" y="2547"/>
                </a:cubicBezTo>
                <a:lnTo>
                  <a:pt x="8376" y="2546"/>
                </a:lnTo>
                <a:lnTo>
                  <a:pt x="8378" y="2548"/>
                </a:lnTo>
                <a:lnTo>
                  <a:pt x="8379" y="2550"/>
                </a:lnTo>
                <a:lnTo>
                  <a:pt x="8381" y="2549"/>
                </a:lnTo>
                <a:cubicBezTo>
                  <a:pt x="8381" y="2549"/>
                  <a:pt x="8381" y="2549"/>
                  <a:pt x="8382" y="2550"/>
                </a:cubicBezTo>
                <a:cubicBezTo>
                  <a:pt x="8383" y="2551"/>
                  <a:pt x="8383" y="2551"/>
                  <a:pt x="8383" y="2551"/>
                </a:cubicBezTo>
                <a:cubicBezTo>
                  <a:pt x="8383" y="2551"/>
                  <a:pt x="8383" y="2552"/>
                  <a:pt x="8383" y="2552"/>
                </a:cubicBezTo>
                <a:cubicBezTo>
                  <a:pt x="8385" y="2553"/>
                  <a:pt x="8386" y="2553"/>
                  <a:pt x="8386" y="2554"/>
                </a:cubicBezTo>
                <a:cubicBezTo>
                  <a:pt x="8387" y="2554"/>
                  <a:pt x="8388" y="2554"/>
                  <a:pt x="8389" y="2554"/>
                </a:cubicBezTo>
                <a:cubicBezTo>
                  <a:pt x="8390" y="2554"/>
                  <a:pt x="8391" y="2555"/>
                  <a:pt x="8392" y="2555"/>
                </a:cubicBezTo>
                <a:cubicBezTo>
                  <a:pt x="8393" y="2556"/>
                  <a:pt x="8394" y="2557"/>
                  <a:pt x="8395" y="2558"/>
                </a:cubicBezTo>
                <a:cubicBezTo>
                  <a:pt x="8396" y="2561"/>
                  <a:pt x="8397" y="2563"/>
                  <a:pt x="8399" y="2564"/>
                </a:cubicBezTo>
                <a:cubicBezTo>
                  <a:pt x="8411" y="2555"/>
                  <a:pt x="8423" y="2546"/>
                  <a:pt x="8436" y="2537"/>
                </a:cubicBezTo>
                <a:cubicBezTo>
                  <a:pt x="8436" y="2535"/>
                  <a:pt x="8437" y="2534"/>
                  <a:pt x="8438" y="2534"/>
                </a:cubicBezTo>
                <a:cubicBezTo>
                  <a:pt x="8438" y="2533"/>
                  <a:pt x="8438" y="2532"/>
                  <a:pt x="8438" y="2531"/>
                </a:cubicBezTo>
                <a:cubicBezTo>
                  <a:pt x="8438" y="2529"/>
                  <a:pt x="8438" y="2528"/>
                  <a:pt x="8439" y="2527"/>
                </a:cubicBezTo>
                <a:cubicBezTo>
                  <a:pt x="8440" y="2527"/>
                  <a:pt x="8441" y="2525"/>
                  <a:pt x="8442" y="2523"/>
                </a:cubicBezTo>
                <a:cubicBezTo>
                  <a:pt x="8446" y="2521"/>
                  <a:pt x="8450" y="2520"/>
                  <a:pt x="8455" y="2519"/>
                </a:cubicBezTo>
                <a:lnTo>
                  <a:pt x="8456" y="2518"/>
                </a:lnTo>
                <a:cubicBezTo>
                  <a:pt x="8457" y="2517"/>
                  <a:pt x="8458" y="2516"/>
                  <a:pt x="8459" y="2515"/>
                </a:cubicBezTo>
                <a:cubicBezTo>
                  <a:pt x="8460" y="2515"/>
                  <a:pt x="8462" y="2514"/>
                  <a:pt x="8464" y="2514"/>
                </a:cubicBezTo>
                <a:cubicBezTo>
                  <a:pt x="8466" y="2514"/>
                  <a:pt x="8468" y="2514"/>
                  <a:pt x="8471" y="2515"/>
                </a:cubicBezTo>
                <a:cubicBezTo>
                  <a:pt x="8473" y="2516"/>
                  <a:pt x="8475" y="2517"/>
                  <a:pt x="8478" y="2519"/>
                </a:cubicBezTo>
                <a:cubicBezTo>
                  <a:pt x="8480" y="2521"/>
                  <a:pt x="8483" y="2524"/>
                  <a:pt x="8488" y="2527"/>
                </a:cubicBezTo>
                <a:lnTo>
                  <a:pt x="8490" y="2530"/>
                </a:lnTo>
                <a:lnTo>
                  <a:pt x="8493" y="2532"/>
                </a:lnTo>
                <a:lnTo>
                  <a:pt x="8494" y="2534"/>
                </a:lnTo>
                <a:lnTo>
                  <a:pt x="8498" y="2537"/>
                </a:lnTo>
                <a:lnTo>
                  <a:pt x="8499" y="2536"/>
                </a:lnTo>
                <a:cubicBezTo>
                  <a:pt x="8498" y="2536"/>
                  <a:pt x="8498" y="2535"/>
                  <a:pt x="8497" y="2534"/>
                </a:cubicBezTo>
                <a:lnTo>
                  <a:pt x="8499" y="2535"/>
                </a:lnTo>
                <a:lnTo>
                  <a:pt x="8499" y="2534"/>
                </a:lnTo>
                <a:cubicBezTo>
                  <a:pt x="8500" y="2533"/>
                  <a:pt x="8501" y="2529"/>
                  <a:pt x="8504" y="2522"/>
                </a:cubicBezTo>
                <a:cubicBezTo>
                  <a:pt x="8506" y="2515"/>
                  <a:pt x="8508" y="2510"/>
                  <a:pt x="8509" y="2506"/>
                </a:cubicBezTo>
                <a:cubicBezTo>
                  <a:pt x="8510" y="2502"/>
                  <a:pt x="8512" y="2496"/>
                  <a:pt x="8515" y="2488"/>
                </a:cubicBezTo>
                <a:lnTo>
                  <a:pt x="8515" y="2489"/>
                </a:lnTo>
                <a:cubicBezTo>
                  <a:pt x="8515" y="2488"/>
                  <a:pt x="8516" y="2487"/>
                  <a:pt x="8516" y="2487"/>
                </a:cubicBezTo>
                <a:cubicBezTo>
                  <a:pt x="8517" y="2487"/>
                  <a:pt x="8517" y="2486"/>
                  <a:pt x="8518" y="2483"/>
                </a:cubicBezTo>
                <a:cubicBezTo>
                  <a:pt x="8518" y="2481"/>
                  <a:pt x="8519" y="2479"/>
                  <a:pt x="8520" y="2477"/>
                </a:cubicBezTo>
                <a:cubicBezTo>
                  <a:pt x="8520" y="2476"/>
                  <a:pt x="8521" y="2474"/>
                  <a:pt x="8522" y="2471"/>
                </a:cubicBezTo>
                <a:cubicBezTo>
                  <a:pt x="8522" y="2474"/>
                  <a:pt x="8521" y="2477"/>
                  <a:pt x="8520" y="2478"/>
                </a:cubicBezTo>
                <a:cubicBezTo>
                  <a:pt x="8519" y="2480"/>
                  <a:pt x="8519" y="2482"/>
                  <a:pt x="8518" y="2486"/>
                </a:cubicBezTo>
                <a:cubicBezTo>
                  <a:pt x="8517" y="2489"/>
                  <a:pt x="8517" y="2492"/>
                  <a:pt x="8517" y="2493"/>
                </a:cubicBezTo>
                <a:cubicBezTo>
                  <a:pt x="8517" y="2495"/>
                  <a:pt x="8517" y="2497"/>
                  <a:pt x="8517" y="2500"/>
                </a:cubicBezTo>
                <a:lnTo>
                  <a:pt x="8520" y="2502"/>
                </a:lnTo>
                <a:lnTo>
                  <a:pt x="8521" y="2499"/>
                </a:lnTo>
                <a:lnTo>
                  <a:pt x="8522" y="2500"/>
                </a:lnTo>
                <a:lnTo>
                  <a:pt x="8515" y="2519"/>
                </a:lnTo>
                <a:lnTo>
                  <a:pt x="8515" y="2518"/>
                </a:lnTo>
                <a:lnTo>
                  <a:pt x="8513" y="2519"/>
                </a:lnTo>
                <a:cubicBezTo>
                  <a:pt x="8514" y="2520"/>
                  <a:pt x="8514" y="2520"/>
                  <a:pt x="8514" y="2521"/>
                </a:cubicBezTo>
                <a:cubicBezTo>
                  <a:pt x="8514" y="2521"/>
                  <a:pt x="8514" y="2522"/>
                  <a:pt x="8513" y="2523"/>
                </a:cubicBezTo>
                <a:cubicBezTo>
                  <a:pt x="8513" y="2524"/>
                  <a:pt x="8513" y="2526"/>
                  <a:pt x="8512" y="2527"/>
                </a:cubicBezTo>
                <a:cubicBezTo>
                  <a:pt x="8512" y="2529"/>
                  <a:pt x="8512" y="2530"/>
                  <a:pt x="8511" y="2531"/>
                </a:cubicBezTo>
                <a:cubicBezTo>
                  <a:pt x="8511" y="2532"/>
                  <a:pt x="8511" y="2533"/>
                  <a:pt x="8512" y="2534"/>
                </a:cubicBezTo>
                <a:lnTo>
                  <a:pt x="8514" y="2529"/>
                </a:lnTo>
                <a:cubicBezTo>
                  <a:pt x="8514" y="2532"/>
                  <a:pt x="8513" y="2534"/>
                  <a:pt x="8513" y="2535"/>
                </a:cubicBezTo>
                <a:cubicBezTo>
                  <a:pt x="8513" y="2536"/>
                  <a:pt x="8513" y="2537"/>
                  <a:pt x="8513" y="2538"/>
                </a:cubicBezTo>
                <a:cubicBezTo>
                  <a:pt x="8513" y="2538"/>
                  <a:pt x="8514" y="2539"/>
                  <a:pt x="8514" y="2540"/>
                </a:cubicBezTo>
                <a:lnTo>
                  <a:pt x="8517" y="2543"/>
                </a:lnTo>
                <a:cubicBezTo>
                  <a:pt x="8518" y="2544"/>
                  <a:pt x="8519" y="2545"/>
                  <a:pt x="8520" y="2545"/>
                </a:cubicBezTo>
                <a:cubicBezTo>
                  <a:pt x="8521" y="2546"/>
                  <a:pt x="8522" y="2549"/>
                  <a:pt x="8524" y="2553"/>
                </a:cubicBezTo>
                <a:cubicBezTo>
                  <a:pt x="8526" y="2557"/>
                  <a:pt x="8528" y="2560"/>
                  <a:pt x="8529" y="2562"/>
                </a:cubicBezTo>
                <a:cubicBezTo>
                  <a:pt x="8531" y="2563"/>
                  <a:pt x="8532" y="2565"/>
                  <a:pt x="8532" y="2566"/>
                </a:cubicBezTo>
                <a:cubicBezTo>
                  <a:pt x="8532" y="2568"/>
                  <a:pt x="8533" y="2570"/>
                  <a:pt x="8535" y="2575"/>
                </a:cubicBezTo>
                <a:lnTo>
                  <a:pt x="8532" y="2574"/>
                </a:lnTo>
                <a:lnTo>
                  <a:pt x="8529" y="2577"/>
                </a:lnTo>
                <a:cubicBezTo>
                  <a:pt x="8529" y="2580"/>
                  <a:pt x="8528" y="2584"/>
                  <a:pt x="8528" y="2591"/>
                </a:cubicBezTo>
                <a:cubicBezTo>
                  <a:pt x="8528" y="2598"/>
                  <a:pt x="8528" y="2602"/>
                  <a:pt x="8527" y="2603"/>
                </a:cubicBezTo>
                <a:cubicBezTo>
                  <a:pt x="8528" y="2604"/>
                  <a:pt x="8528" y="2604"/>
                  <a:pt x="8528" y="2605"/>
                </a:cubicBezTo>
                <a:cubicBezTo>
                  <a:pt x="8528" y="2605"/>
                  <a:pt x="8528" y="2606"/>
                  <a:pt x="8528" y="2607"/>
                </a:cubicBezTo>
                <a:cubicBezTo>
                  <a:pt x="8528" y="2608"/>
                  <a:pt x="8529" y="2610"/>
                  <a:pt x="8529" y="2612"/>
                </a:cubicBezTo>
                <a:cubicBezTo>
                  <a:pt x="8529" y="2613"/>
                  <a:pt x="8528" y="2615"/>
                  <a:pt x="8528" y="2616"/>
                </a:cubicBezTo>
                <a:cubicBezTo>
                  <a:pt x="8528" y="2618"/>
                  <a:pt x="8528" y="2619"/>
                  <a:pt x="8528" y="2621"/>
                </a:cubicBezTo>
                <a:cubicBezTo>
                  <a:pt x="8528" y="2622"/>
                  <a:pt x="8528" y="2624"/>
                  <a:pt x="8528" y="2625"/>
                </a:cubicBezTo>
                <a:cubicBezTo>
                  <a:pt x="8527" y="2626"/>
                  <a:pt x="8527" y="2628"/>
                  <a:pt x="8527" y="2630"/>
                </a:cubicBezTo>
                <a:cubicBezTo>
                  <a:pt x="8527" y="2631"/>
                  <a:pt x="8527" y="2631"/>
                  <a:pt x="8527" y="2631"/>
                </a:cubicBezTo>
                <a:cubicBezTo>
                  <a:pt x="8526" y="2632"/>
                  <a:pt x="8526" y="2632"/>
                  <a:pt x="8526" y="2632"/>
                </a:cubicBezTo>
                <a:cubicBezTo>
                  <a:pt x="8526" y="2632"/>
                  <a:pt x="8526" y="2633"/>
                  <a:pt x="8526" y="2633"/>
                </a:cubicBezTo>
                <a:cubicBezTo>
                  <a:pt x="8526" y="2634"/>
                  <a:pt x="8526" y="2634"/>
                  <a:pt x="8525" y="2634"/>
                </a:cubicBezTo>
                <a:lnTo>
                  <a:pt x="8525" y="2635"/>
                </a:lnTo>
                <a:lnTo>
                  <a:pt x="8526" y="2635"/>
                </a:lnTo>
                <a:lnTo>
                  <a:pt x="8527" y="2635"/>
                </a:lnTo>
                <a:cubicBezTo>
                  <a:pt x="8527" y="2636"/>
                  <a:pt x="8526" y="2636"/>
                  <a:pt x="8526" y="2637"/>
                </a:cubicBezTo>
                <a:cubicBezTo>
                  <a:pt x="8525" y="2638"/>
                  <a:pt x="8525" y="2639"/>
                  <a:pt x="8525" y="2640"/>
                </a:cubicBezTo>
                <a:cubicBezTo>
                  <a:pt x="8526" y="2641"/>
                  <a:pt x="8526" y="2641"/>
                  <a:pt x="8525" y="2642"/>
                </a:cubicBezTo>
                <a:cubicBezTo>
                  <a:pt x="8525" y="2643"/>
                  <a:pt x="8525" y="2644"/>
                  <a:pt x="8525" y="2644"/>
                </a:cubicBezTo>
                <a:cubicBezTo>
                  <a:pt x="8525" y="2645"/>
                  <a:pt x="8525" y="2645"/>
                  <a:pt x="8525" y="2647"/>
                </a:cubicBezTo>
                <a:lnTo>
                  <a:pt x="8523" y="2647"/>
                </a:lnTo>
                <a:cubicBezTo>
                  <a:pt x="8523" y="2648"/>
                  <a:pt x="8523" y="2649"/>
                  <a:pt x="8525" y="2650"/>
                </a:cubicBezTo>
                <a:cubicBezTo>
                  <a:pt x="8524" y="2651"/>
                  <a:pt x="8524" y="2652"/>
                  <a:pt x="8523" y="2653"/>
                </a:cubicBezTo>
                <a:lnTo>
                  <a:pt x="8521" y="2652"/>
                </a:lnTo>
                <a:cubicBezTo>
                  <a:pt x="8521" y="2653"/>
                  <a:pt x="8521" y="2654"/>
                  <a:pt x="8522" y="2655"/>
                </a:cubicBezTo>
                <a:cubicBezTo>
                  <a:pt x="8522" y="2657"/>
                  <a:pt x="8522" y="2657"/>
                  <a:pt x="8522" y="2658"/>
                </a:cubicBezTo>
                <a:lnTo>
                  <a:pt x="8524" y="2656"/>
                </a:lnTo>
                <a:lnTo>
                  <a:pt x="8523" y="2660"/>
                </a:lnTo>
                <a:lnTo>
                  <a:pt x="8521" y="2662"/>
                </a:lnTo>
                <a:cubicBezTo>
                  <a:pt x="8522" y="2662"/>
                  <a:pt x="8522" y="2662"/>
                  <a:pt x="8523" y="2661"/>
                </a:cubicBezTo>
                <a:cubicBezTo>
                  <a:pt x="8523" y="2662"/>
                  <a:pt x="8522" y="2663"/>
                  <a:pt x="8521" y="2664"/>
                </a:cubicBezTo>
                <a:lnTo>
                  <a:pt x="8521" y="2663"/>
                </a:lnTo>
                <a:lnTo>
                  <a:pt x="8520" y="2664"/>
                </a:lnTo>
                <a:cubicBezTo>
                  <a:pt x="8520" y="2665"/>
                  <a:pt x="8520" y="2667"/>
                  <a:pt x="8518" y="2668"/>
                </a:cubicBezTo>
                <a:lnTo>
                  <a:pt x="8520" y="2670"/>
                </a:lnTo>
                <a:lnTo>
                  <a:pt x="8521" y="2669"/>
                </a:lnTo>
                <a:lnTo>
                  <a:pt x="8522" y="2670"/>
                </a:lnTo>
                <a:lnTo>
                  <a:pt x="8520" y="2671"/>
                </a:lnTo>
                <a:lnTo>
                  <a:pt x="8520" y="2672"/>
                </a:lnTo>
                <a:lnTo>
                  <a:pt x="8520" y="2672"/>
                </a:lnTo>
                <a:cubicBezTo>
                  <a:pt x="8520" y="2673"/>
                  <a:pt x="8520" y="2673"/>
                  <a:pt x="8520" y="2673"/>
                </a:cubicBezTo>
                <a:cubicBezTo>
                  <a:pt x="8521" y="2673"/>
                  <a:pt x="8521" y="2674"/>
                  <a:pt x="8520" y="2674"/>
                </a:cubicBezTo>
                <a:cubicBezTo>
                  <a:pt x="8520" y="2674"/>
                  <a:pt x="8520" y="2675"/>
                  <a:pt x="8520" y="2676"/>
                </a:cubicBezTo>
                <a:lnTo>
                  <a:pt x="8518" y="2677"/>
                </a:lnTo>
                <a:lnTo>
                  <a:pt x="8518" y="2678"/>
                </a:lnTo>
                <a:lnTo>
                  <a:pt x="8520" y="2678"/>
                </a:lnTo>
                <a:cubicBezTo>
                  <a:pt x="8519" y="2681"/>
                  <a:pt x="8519" y="2684"/>
                  <a:pt x="8519" y="2685"/>
                </a:cubicBezTo>
                <a:cubicBezTo>
                  <a:pt x="8519" y="2687"/>
                  <a:pt x="8519" y="2688"/>
                  <a:pt x="8519" y="2688"/>
                </a:cubicBezTo>
                <a:cubicBezTo>
                  <a:pt x="8519" y="2688"/>
                  <a:pt x="8518" y="2688"/>
                  <a:pt x="8518" y="2689"/>
                </a:cubicBezTo>
                <a:lnTo>
                  <a:pt x="8518" y="2690"/>
                </a:lnTo>
                <a:lnTo>
                  <a:pt x="8516" y="2690"/>
                </a:lnTo>
                <a:lnTo>
                  <a:pt x="8517" y="2691"/>
                </a:lnTo>
                <a:lnTo>
                  <a:pt x="8518" y="2691"/>
                </a:lnTo>
                <a:lnTo>
                  <a:pt x="8516" y="2707"/>
                </a:lnTo>
                <a:lnTo>
                  <a:pt x="8515" y="2708"/>
                </a:lnTo>
                <a:lnTo>
                  <a:pt x="8516" y="2709"/>
                </a:lnTo>
                <a:lnTo>
                  <a:pt x="8515" y="2710"/>
                </a:lnTo>
                <a:lnTo>
                  <a:pt x="8515" y="2710"/>
                </a:lnTo>
                <a:lnTo>
                  <a:pt x="8515" y="2712"/>
                </a:lnTo>
                <a:lnTo>
                  <a:pt x="8511" y="2712"/>
                </a:lnTo>
                <a:cubicBezTo>
                  <a:pt x="8512" y="2710"/>
                  <a:pt x="8512" y="2709"/>
                  <a:pt x="8513" y="2708"/>
                </a:cubicBezTo>
                <a:cubicBezTo>
                  <a:pt x="8513" y="2707"/>
                  <a:pt x="8513" y="2706"/>
                  <a:pt x="8513" y="2704"/>
                </a:cubicBezTo>
                <a:cubicBezTo>
                  <a:pt x="8512" y="2702"/>
                  <a:pt x="8511" y="2701"/>
                  <a:pt x="8511" y="2700"/>
                </a:cubicBezTo>
                <a:cubicBezTo>
                  <a:pt x="8510" y="2700"/>
                  <a:pt x="8510" y="2699"/>
                  <a:pt x="8509" y="2698"/>
                </a:cubicBezTo>
                <a:cubicBezTo>
                  <a:pt x="8509" y="2697"/>
                  <a:pt x="8509" y="2696"/>
                  <a:pt x="8508" y="2694"/>
                </a:cubicBezTo>
                <a:cubicBezTo>
                  <a:pt x="8507" y="2695"/>
                  <a:pt x="8506" y="2697"/>
                  <a:pt x="8506" y="2698"/>
                </a:cubicBezTo>
                <a:lnTo>
                  <a:pt x="8505" y="2698"/>
                </a:lnTo>
                <a:lnTo>
                  <a:pt x="8504" y="2699"/>
                </a:lnTo>
                <a:lnTo>
                  <a:pt x="8505" y="2701"/>
                </a:lnTo>
                <a:cubicBezTo>
                  <a:pt x="8504" y="2702"/>
                  <a:pt x="8503" y="2703"/>
                  <a:pt x="8503" y="2704"/>
                </a:cubicBezTo>
                <a:lnTo>
                  <a:pt x="8503" y="2699"/>
                </a:lnTo>
                <a:lnTo>
                  <a:pt x="8502" y="2698"/>
                </a:lnTo>
                <a:cubicBezTo>
                  <a:pt x="8502" y="2700"/>
                  <a:pt x="8502" y="2701"/>
                  <a:pt x="8502" y="2702"/>
                </a:cubicBezTo>
                <a:cubicBezTo>
                  <a:pt x="8502" y="2702"/>
                  <a:pt x="8502" y="2703"/>
                  <a:pt x="8501" y="2703"/>
                </a:cubicBezTo>
                <a:cubicBezTo>
                  <a:pt x="8501" y="2703"/>
                  <a:pt x="8501" y="2703"/>
                  <a:pt x="8501" y="2704"/>
                </a:cubicBezTo>
                <a:lnTo>
                  <a:pt x="8501" y="2703"/>
                </a:lnTo>
                <a:lnTo>
                  <a:pt x="8499" y="2704"/>
                </a:lnTo>
                <a:cubicBezTo>
                  <a:pt x="8498" y="2706"/>
                  <a:pt x="8497" y="2708"/>
                  <a:pt x="8497" y="2709"/>
                </a:cubicBezTo>
                <a:cubicBezTo>
                  <a:pt x="8497" y="2710"/>
                  <a:pt x="8497" y="2711"/>
                  <a:pt x="8496" y="2712"/>
                </a:cubicBezTo>
                <a:cubicBezTo>
                  <a:pt x="8496" y="2713"/>
                  <a:pt x="8496" y="2714"/>
                  <a:pt x="8496" y="2715"/>
                </a:cubicBezTo>
                <a:cubicBezTo>
                  <a:pt x="8496" y="2716"/>
                  <a:pt x="8496" y="2716"/>
                  <a:pt x="8495" y="2717"/>
                </a:cubicBezTo>
                <a:cubicBezTo>
                  <a:pt x="8495" y="2715"/>
                  <a:pt x="8495" y="2713"/>
                  <a:pt x="8495" y="2710"/>
                </a:cubicBezTo>
                <a:cubicBezTo>
                  <a:pt x="8495" y="2708"/>
                  <a:pt x="8496" y="2706"/>
                  <a:pt x="8496" y="2705"/>
                </a:cubicBezTo>
                <a:cubicBezTo>
                  <a:pt x="8496" y="2704"/>
                  <a:pt x="8496" y="2703"/>
                  <a:pt x="8495" y="2701"/>
                </a:cubicBezTo>
                <a:lnTo>
                  <a:pt x="8493" y="2702"/>
                </a:lnTo>
                <a:lnTo>
                  <a:pt x="8493" y="2703"/>
                </a:lnTo>
                <a:lnTo>
                  <a:pt x="8494" y="2705"/>
                </a:lnTo>
                <a:lnTo>
                  <a:pt x="8493" y="2705"/>
                </a:lnTo>
                <a:cubicBezTo>
                  <a:pt x="8493" y="2706"/>
                  <a:pt x="8493" y="2707"/>
                  <a:pt x="8493" y="2707"/>
                </a:cubicBezTo>
                <a:cubicBezTo>
                  <a:pt x="8493" y="2708"/>
                  <a:pt x="8493" y="2708"/>
                  <a:pt x="8493" y="2709"/>
                </a:cubicBezTo>
                <a:cubicBezTo>
                  <a:pt x="8492" y="2709"/>
                  <a:pt x="8492" y="2709"/>
                  <a:pt x="8492" y="2710"/>
                </a:cubicBezTo>
                <a:lnTo>
                  <a:pt x="8492" y="2711"/>
                </a:lnTo>
                <a:cubicBezTo>
                  <a:pt x="8491" y="2713"/>
                  <a:pt x="8491" y="2714"/>
                  <a:pt x="8491" y="2715"/>
                </a:cubicBezTo>
                <a:cubicBezTo>
                  <a:pt x="8491" y="2716"/>
                  <a:pt x="8491" y="2717"/>
                  <a:pt x="8491" y="2717"/>
                </a:cubicBezTo>
                <a:cubicBezTo>
                  <a:pt x="8491" y="2718"/>
                  <a:pt x="8491" y="2718"/>
                  <a:pt x="8490" y="2719"/>
                </a:cubicBezTo>
                <a:cubicBezTo>
                  <a:pt x="8490" y="2719"/>
                  <a:pt x="8490" y="2720"/>
                  <a:pt x="8490" y="2722"/>
                </a:cubicBezTo>
                <a:cubicBezTo>
                  <a:pt x="8490" y="2721"/>
                  <a:pt x="8490" y="2720"/>
                  <a:pt x="8489" y="2719"/>
                </a:cubicBezTo>
                <a:lnTo>
                  <a:pt x="8488" y="2719"/>
                </a:lnTo>
                <a:cubicBezTo>
                  <a:pt x="8488" y="2717"/>
                  <a:pt x="8488" y="2716"/>
                  <a:pt x="8488" y="2715"/>
                </a:cubicBezTo>
                <a:cubicBezTo>
                  <a:pt x="8488" y="2715"/>
                  <a:pt x="8488" y="2714"/>
                  <a:pt x="8488" y="2714"/>
                </a:cubicBezTo>
                <a:cubicBezTo>
                  <a:pt x="8489" y="2714"/>
                  <a:pt x="8489" y="2714"/>
                  <a:pt x="8489" y="2713"/>
                </a:cubicBezTo>
                <a:cubicBezTo>
                  <a:pt x="8489" y="2712"/>
                  <a:pt x="8488" y="2712"/>
                  <a:pt x="8489" y="2710"/>
                </a:cubicBezTo>
                <a:lnTo>
                  <a:pt x="8487" y="2710"/>
                </a:lnTo>
                <a:cubicBezTo>
                  <a:pt x="8487" y="2709"/>
                  <a:pt x="8487" y="2708"/>
                  <a:pt x="8487" y="2707"/>
                </a:cubicBezTo>
                <a:cubicBezTo>
                  <a:pt x="8487" y="2707"/>
                  <a:pt x="8487" y="2706"/>
                  <a:pt x="8487" y="2705"/>
                </a:cubicBezTo>
                <a:cubicBezTo>
                  <a:pt x="8488" y="2704"/>
                  <a:pt x="8488" y="2704"/>
                  <a:pt x="8487" y="2703"/>
                </a:cubicBezTo>
                <a:cubicBezTo>
                  <a:pt x="8487" y="2703"/>
                  <a:pt x="8487" y="2702"/>
                  <a:pt x="8487" y="2701"/>
                </a:cubicBezTo>
                <a:lnTo>
                  <a:pt x="8485" y="2700"/>
                </a:lnTo>
                <a:cubicBezTo>
                  <a:pt x="8485" y="2701"/>
                  <a:pt x="8485" y="2702"/>
                  <a:pt x="8486" y="2702"/>
                </a:cubicBezTo>
                <a:cubicBezTo>
                  <a:pt x="8486" y="2702"/>
                  <a:pt x="8486" y="2704"/>
                  <a:pt x="8485" y="2706"/>
                </a:cubicBezTo>
                <a:cubicBezTo>
                  <a:pt x="8485" y="2708"/>
                  <a:pt x="8484" y="2709"/>
                  <a:pt x="8484" y="2709"/>
                </a:cubicBezTo>
                <a:cubicBezTo>
                  <a:pt x="8484" y="2709"/>
                  <a:pt x="8483" y="2709"/>
                  <a:pt x="8483" y="2710"/>
                </a:cubicBezTo>
                <a:lnTo>
                  <a:pt x="8484" y="2712"/>
                </a:lnTo>
                <a:lnTo>
                  <a:pt x="8482" y="2712"/>
                </a:lnTo>
                <a:lnTo>
                  <a:pt x="8483" y="2711"/>
                </a:lnTo>
                <a:lnTo>
                  <a:pt x="8481" y="2709"/>
                </a:lnTo>
                <a:lnTo>
                  <a:pt x="8481" y="2708"/>
                </a:lnTo>
                <a:lnTo>
                  <a:pt x="8483" y="2708"/>
                </a:lnTo>
                <a:lnTo>
                  <a:pt x="8484" y="2707"/>
                </a:lnTo>
                <a:lnTo>
                  <a:pt x="8481" y="2706"/>
                </a:lnTo>
                <a:cubicBezTo>
                  <a:pt x="8482" y="2704"/>
                  <a:pt x="8482" y="2703"/>
                  <a:pt x="8481" y="2701"/>
                </a:cubicBezTo>
                <a:lnTo>
                  <a:pt x="8480" y="2701"/>
                </a:lnTo>
                <a:cubicBezTo>
                  <a:pt x="8480" y="2702"/>
                  <a:pt x="8480" y="2703"/>
                  <a:pt x="8480" y="2703"/>
                </a:cubicBezTo>
                <a:cubicBezTo>
                  <a:pt x="8480" y="2704"/>
                  <a:pt x="8480" y="2704"/>
                  <a:pt x="8480" y="2704"/>
                </a:cubicBezTo>
                <a:cubicBezTo>
                  <a:pt x="8480" y="2704"/>
                  <a:pt x="8480" y="2705"/>
                  <a:pt x="8480" y="2705"/>
                </a:cubicBezTo>
                <a:cubicBezTo>
                  <a:pt x="8479" y="2705"/>
                  <a:pt x="8479" y="2705"/>
                  <a:pt x="8479" y="2704"/>
                </a:cubicBezTo>
                <a:cubicBezTo>
                  <a:pt x="8479" y="2704"/>
                  <a:pt x="8479" y="2703"/>
                  <a:pt x="8479" y="2703"/>
                </a:cubicBezTo>
                <a:cubicBezTo>
                  <a:pt x="8480" y="2702"/>
                  <a:pt x="8480" y="2701"/>
                  <a:pt x="8479" y="2700"/>
                </a:cubicBezTo>
                <a:cubicBezTo>
                  <a:pt x="8479" y="2699"/>
                  <a:pt x="8479" y="2698"/>
                  <a:pt x="8479" y="2697"/>
                </a:cubicBezTo>
                <a:cubicBezTo>
                  <a:pt x="8480" y="2697"/>
                  <a:pt x="8480" y="2696"/>
                  <a:pt x="8480" y="2695"/>
                </a:cubicBezTo>
                <a:lnTo>
                  <a:pt x="8479" y="2694"/>
                </a:lnTo>
                <a:cubicBezTo>
                  <a:pt x="8479" y="2693"/>
                  <a:pt x="8479" y="2692"/>
                  <a:pt x="8479" y="2691"/>
                </a:cubicBezTo>
                <a:lnTo>
                  <a:pt x="8478" y="2691"/>
                </a:lnTo>
                <a:lnTo>
                  <a:pt x="8477" y="2696"/>
                </a:lnTo>
                <a:lnTo>
                  <a:pt x="8475" y="2695"/>
                </a:lnTo>
                <a:cubicBezTo>
                  <a:pt x="8475" y="2697"/>
                  <a:pt x="8475" y="2698"/>
                  <a:pt x="8474" y="2698"/>
                </a:cubicBezTo>
                <a:cubicBezTo>
                  <a:pt x="8474" y="2699"/>
                  <a:pt x="8474" y="2700"/>
                  <a:pt x="8473" y="2701"/>
                </a:cubicBezTo>
                <a:cubicBezTo>
                  <a:pt x="8473" y="2702"/>
                  <a:pt x="8472" y="2702"/>
                  <a:pt x="8472" y="2703"/>
                </a:cubicBezTo>
                <a:cubicBezTo>
                  <a:pt x="8472" y="2704"/>
                  <a:pt x="8472" y="2705"/>
                  <a:pt x="8472" y="2706"/>
                </a:cubicBezTo>
                <a:lnTo>
                  <a:pt x="8471" y="2701"/>
                </a:lnTo>
                <a:lnTo>
                  <a:pt x="8470" y="2701"/>
                </a:lnTo>
                <a:lnTo>
                  <a:pt x="8469" y="2706"/>
                </a:lnTo>
                <a:lnTo>
                  <a:pt x="8467" y="2705"/>
                </a:lnTo>
                <a:lnTo>
                  <a:pt x="8466" y="2706"/>
                </a:lnTo>
                <a:cubicBezTo>
                  <a:pt x="8466" y="2703"/>
                  <a:pt x="8466" y="2701"/>
                  <a:pt x="8466" y="2699"/>
                </a:cubicBezTo>
                <a:cubicBezTo>
                  <a:pt x="8466" y="2698"/>
                  <a:pt x="8466" y="2696"/>
                  <a:pt x="8466" y="2693"/>
                </a:cubicBezTo>
                <a:cubicBezTo>
                  <a:pt x="8465" y="2691"/>
                  <a:pt x="8464" y="2689"/>
                  <a:pt x="8464" y="2689"/>
                </a:cubicBezTo>
                <a:cubicBezTo>
                  <a:pt x="8464" y="2689"/>
                  <a:pt x="8463" y="2688"/>
                  <a:pt x="8463" y="2687"/>
                </a:cubicBezTo>
                <a:lnTo>
                  <a:pt x="8462" y="2693"/>
                </a:lnTo>
                <a:lnTo>
                  <a:pt x="8461" y="2692"/>
                </a:lnTo>
                <a:cubicBezTo>
                  <a:pt x="8461" y="2691"/>
                  <a:pt x="8461" y="2690"/>
                  <a:pt x="8462" y="2689"/>
                </a:cubicBezTo>
                <a:cubicBezTo>
                  <a:pt x="8462" y="2688"/>
                  <a:pt x="8462" y="2688"/>
                  <a:pt x="8461" y="2688"/>
                </a:cubicBezTo>
                <a:cubicBezTo>
                  <a:pt x="8461" y="2688"/>
                  <a:pt x="8461" y="2687"/>
                  <a:pt x="8461" y="2687"/>
                </a:cubicBezTo>
                <a:cubicBezTo>
                  <a:pt x="8461" y="2687"/>
                  <a:pt x="8461" y="2686"/>
                  <a:pt x="8461" y="2685"/>
                </a:cubicBezTo>
                <a:cubicBezTo>
                  <a:pt x="8461" y="2685"/>
                  <a:pt x="8461" y="2684"/>
                  <a:pt x="8461" y="2684"/>
                </a:cubicBezTo>
                <a:cubicBezTo>
                  <a:pt x="8461" y="2683"/>
                  <a:pt x="8461" y="2682"/>
                  <a:pt x="8461" y="2681"/>
                </a:cubicBezTo>
                <a:lnTo>
                  <a:pt x="8461" y="2680"/>
                </a:lnTo>
                <a:cubicBezTo>
                  <a:pt x="8460" y="2679"/>
                  <a:pt x="8460" y="2678"/>
                  <a:pt x="8460" y="2677"/>
                </a:cubicBezTo>
                <a:cubicBezTo>
                  <a:pt x="8460" y="2676"/>
                  <a:pt x="8460" y="2674"/>
                  <a:pt x="8460" y="2673"/>
                </a:cubicBezTo>
                <a:cubicBezTo>
                  <a:pt x="8460" y="2671"/>
                  <a:pt x="8460" y="2670"/>
                  <a:pt x="8459" y="2668"/>
                </a:cubicBezTo>
                <a:cubicBezTo>
                  <a:pt x="8459" y="2667"/>
                  <a:pt x="8459" y="2666"/>
                  <a:pt x="8459" y="2664"/>
                </a:cubicBezTo>
                <a:lnTo>
                  <a:pt x="8458" y="2664"/>
                </a:lnTo>
                <a:lnTo>
                  <a:pt x="8457" y="2665"/>
                </a:lnTo>
                <a:lnTo>
                  <a:pt x="8456" y="2666"/>
                </a:lnTo>
                <a:lnTo>
                  <a:pt x="8457" y="2667"/>
                </a:lnTo>
                <a:cubicBezTo>
                  <a:pt x="8457" y="2667"/>
                  <a:pt x="8456" y="2669"/>
                  <a:pt x="8456" y="2671"/>
                </a:cubicBezTo>
                <a:cubicBezTo>
                  <a:pt x="8455" y="2673"/>
                  <a:pt x="8454" y="2675"/>
                  <a:pt x="8453" y="2677"/>
                </a:cubicBezTo>
                <a:cubicBezTo>
                  <a:pt x="8452" y="2678"/>
                  <a:pt x="8450" y="2682"/>
                  <a:pt x="8448" y="2689"/>
                </a:cubicBezTo>
                <a:cubicBezTo>
                  <a:pt x="8447" y="2695"/>
                  <a:pt x="8445" y="2699"/>
                  <a:pt x="8445" y="2700"/>
                </a:cubicBezTo>
                <a:cubicBezTo>
                  <a:pt x="8444" y="2701"/>
                  <a:pt x="8444" y="2701"/>
                  <a:pt x="8444" y="2702"/>
                </a:cubicBezTo>
                <a:cubicBezTo>
                  <a:pt x="8444" y="2702"/>
                  <a:pt x="8444" y="2703"/>
                  <a:pt x="8443" y="2704"/>
                </a:cubicBezTo>
                <a:cubicBezTo>
                  <a:pt x="8443" y="2705"/>
                  <a:pt x="8442" y="2707"/>
                  <a:pt x="8441" y="2710"/>
                </a:cubicBezTo>
                <a:lnTo>
                  <a:pt x="8440" y="2711"/>
                </a:lnTo>
                <a:cubicBezTo>
                  <a:pt x="8440" y="2711"/>
                  <a:pt x="8440" y="2712"/>
                  <a:pt x="8439" y="2712"/>
                </a:cubicBezTo>
                <a:cubicBezTo>
                  <a:pt x="8439" y="2712"/>
                  <a:pt x="8439" y="2713"/>
                  <a:pt x="8439" y="2714"/>
                </a:cubicBezTo>
                <a:cubicBezTo>
                  <a:pt x="8439" y="2715"/>
                  <a:pt x="8439" y="2716"/>
                  <a:pt x="8439" y="2716"/>
                </a:cubicBezTo>
                <a:cubicBezTo>
                  <a:pt x="8438" y="2717"/>
                  <a:pt x="8438" y="2717"/>
                  <a:pt x="8438" y="2717"/>
                </a:cubicBezTo>
                <a:cubicBezTo>
                  <a:pt x="8437" y="2718"/>
                  <a:pt x="8437" y="2718"/>
                  <a:pt x="8437" y="2719"/>
                </a:cubicBezTo>
                <a:cubicBezTo>
                  <a:pt x="8437" y="2719"/>
                  <a:pt x="8437" y="2720"/>
                  <a:pt x="8436" y="2720"/>
                </a:cubicBezTo>
                <a:cubicBezTo>
                  <a:pt x="8436" y="2720"/>
                  <a:pt x="8436" y="2721"/>
                  <a:pt x="8436" y="2721"/>
                </a:cubicBezTo>
                <a:cubicBezTo>
                  <a:pt x="8436" y="2722"/>
                  <a:pt x="8436" y="2722"/>
                  <a:pt x="8436" y="2723"/>
                </a:cubicBezTo>
                <a:cubicBezTo>
                  <a:pt x="8435" y="2724"/>
                  <a:pt x="8435" y="2724"/>
                  <a:pt x="8435" y="2725"/>
                </a:cubicBezTo>
                <a:cubicBezTo>
                  <a:pt x="8435" y="2726"/>
                  <a:pt x="8434" y="2728"/>
                  <a:pt x="8432" y="2730"/>
                </a:cubicBezTo>
                <a:cubicBezTo>
                  <a:pt x="8431" y="2732"/>
                  <a:pt x="8430" y="2734"/>
                  <a:pt x="8429" y="2737"/>
                </a:cubicBezTo>
                <a:lnTo>
                  <a:pt x="8428" y="2738"/>
                </a:lnTo>
                <a:lnTo>
                  <a:pt x="8428" y="2738"/>
                </a:lnTo>
                <a:cubicBezTo>
                  <a:pt x="8428" y="2740"/>
                  <a:pt x="8427" y="2742"/>
                  <a:pt x="8425" y="2742"/>
                </a:cubicBezTo>
                <a:lnTo>
                  <a:pt x="8426" y="2743"/>
                </a:lnTo>
                <a:cubicBezTo>
                  <a:pt x="8424" y="2747"/>
                  <a:pt x="8422" y="2750"/>
                  <a:pt x="8422" y="2751"/>
                </a:cubicBezTo>
                <a:cubicBezTo>
                  <a:pt x="8421" y="2753"/>
                  <a:pt x="8420" y="2754"/>
                  <a:pt x="8419" y="2755"/>
                </a:cubicBezTo>
                <a:cubicBezTo>
                  <a:pt x="8419" y="2755"/>
                  <a:pt x="8418" y="2756"/>
                  <a:pt x="8418" y="2756"/>
                </a:cubicBezTo>
                <a:cubicBezTo>
                  <a:pt x="8418" y="2757"/>
                  <a:pt x="8418" y="2757"/>
                  <a:pt x="8418" y="2757"/>
                </a:cubicBezTo>
                <a:lnTo>
                  <a:pt x="8417" y="2757"/>
                </a:lnTo>
                <a:cubicBezTo>
                  <a:pt x="8417" y="2758"/>
                  <a:pt x="8417" y="2758"/>
                  <a:pt x="8417" y="2759"/>
                </a:cubicBezTo>
                <a:cubicBezTo>
                  <a:pt x="8417" y="2759"/>
                  <a:pt x="8417" y="2760"/>
                  <a:pt x="8416" y="2761"/>
                </a:cubicBezTo>
                <a:cubicBezTo>
                  <a:pt x="8415" y="2762"/>
                  <a:pt x="8414" y="2765"/>
                  <a:pt x="8413" y="2768"/>
                </a:cubicBezTo>
                <a:lnTo>
                  <a:pt x="8409" y="2768"/>
                </a:lnTo>
                <a:lnTo>
                  <a:pt x="8410" y="2769"/>
                </a:lnTo>
                <a:lnTo>
                  <a:pt x="8409" y="2771"/>
                </a:lnTo>
                <a:cubicBezTo>
                  <a:pt x="8408" y="2771"/>
                  <a:pt x="8408" y="2771"/>
                  <a:pt x="8408" y="2771"/>
                </a:cubicBezTo>
                <a:cubicBezTo>
                  <a:pt x="8408" y="2771"/>
                  <a:pt x="8407" y="2771"/>
                  <a:pt x="8407" y="2771"/>
                </a:cubicBezTo>
                <a:cubicBezTo>
                  <a:pt x="8407" y="2771"/>
                  <a:pt x="8406" y="2771"/>
                  <a:pt x="8406" y="2771"/>
                </a:cubicBezTo>
                <a:cubicBezTo>
                  <a:pt x="8406" y="2771"/>
                  <a:pt x="8405" y="2771"/>
                  <a:pt x="8405" y="2770"/>
                </a:cubicBezTo>
                <a:lnTo>
                  <a:pt x="8403" y="2771"/>
                </a:lnTo>
                <a:cubicBezTo>
                  <a:pt x="8403" y="2770"/>
                  <a:pt x="8403" y="2770"/>
                  <a:pt x="8403" y="2769"/>
                </a:cubicBezTo>
                <a:cubicBezTo>
                  <a:pt x="8404" y="2769"/>
                  <a:pt x="8404" y="2769"/>
                  <a:pt x="8403" y="2768"/>
                </a:cubicBezTo>
                <a:cubicBezTo>
                  <a:pt x="8403" y="2768"/>
                  <a:pt x="8403" y="2768"/>
                  <a:pt x="8403" y="2768"/>
                </a:cubicBezTo>
                <a:lnTo>
                  <a:pt x="8401" y="2769"/>
                </a:lnTo>
                <a:lnTo>
                  <a:pt x="8401" y="2770"/>
                </a:lnTo>
                <a:lnTo>
                  <a:pt x="8401" y="2771"/>
                </a:lnTo>
                <a:lnTo>
                  <a:pt x="8400" y="2770"/>
                </a:lnTo>
                <a:lnTo>
                  <a:pt x="8399" y="2772"/>
                </a:lnTo>
                <a:lnTo>
                  <a:pt x="8399" y="2774"/>
                </a:lnTo>
                <a:cubicBezTo>
                  <a:pt x="8399" y="2773"/>
                  <a:pt x="8400" y="2773"/>
                  <a:pt x="8401" y="2773"/>
                </a:cubicBezTo>
                <a:lnTo>
                  <a:pt x="8400" y="2774"/>
                </a:lnTo>
                <a:cubicBezTo>
                  <a:pt x="8400" y="2775"/>
                  <a:pt x="8399" y="2776"/>
                  <a:pt x="8399" y="2776"/>
                </a:cubicBezTo>
                <a:cubicBezTo>
                  <a:pt x="8399" y="2776"/>
                  <a:pt x="8399" y="2776"/>
                  <a:pt x="8399" y="2775"/>
                </a:cubicBezTo>
                <a:cubicBezTo>
                  <a:pt x="8399" y="2775"/>
                  <a:pt x="8399" y="2775"/>
                  <a:pt x="8399" y="2775"/>
                </a:cubicBezTo>
                <a:cubicBezTo>
                  <a:pt x="8399" y="2774"/>
                  <a:pt x="8398" y="2774"/>
                  <a:pt x="8398" y="2773"/>
                </a:cubicBezTo>
                <a:lnTo>
                  <a:pt x="8395" y="2774"/>
                </a:lnTo>
                <a:lnTo>
                  <a:pt x="8397" y="2775"/>
                </a:lnTo>
                <a:lnTo>
                  <a:pt x="8397" y="2776"/>
                </a:lnTo>
                <a:cubicBezTo>
                  <a:pt x="8397" y="2776"/>
                  <a:pt x="8397" y="2776"/>
                  <a:pt x="8397" y="2776"/>
                </a:cubicBezTo>
                <a:cubicBezTo>
                  <a:pt x="8397" y="2775"/>
                  <a:pt x="8397" y="2776"/>
                  <a:pt x="8396" y="2776"/>
                </a:cubicBezTo>
                <a:cubicBezTo>
                  <a:pt x="8396" y="2776"/>
                  <a:pt x="8395" y="2777"/>
                  <a:pt x="8394" y="2777"/>
                </a:cubicBezTo>
                <a:lnTo>
                  <a:pt x="8393" y="2776"/>
                </a:lnTo>
                <a:lnTo>
                  <a:pt x="8394" y="2776"/>
                </a:lnTo>
                <a:lnTo>
                  <a:pt x="8394" y="2775"/>
                </a:lnTo>
                <a:lnTo>
                  <a:pt x="8394" y="2775"/>
                </a:lnTo>
                <a:lnTo>
                  <a:pt x="8393" y="2775"/>
                </a:lnTo>
                <a:lnTo>
                  <a:pt x="8389" y="2779"/>
                </a:lnTo>
                <a:lnTo>
                  <a:pt x="8389" y="2780"/>
                </a:lnTo>
                <a:lnTo>
                  <a:pt x="8392" y="2779"/>
                </a:lnTo>
                <a:lnTo>
                  <a:pt x="8390" y="2782"/>
                </a:lnTo>
                <a:lnTo>
                  <a:pt x="8391" y="2783"/>
                </a:lnTo>
                <a:lnTo>
                  <a:pt x="8391" y="2784"/>
                </a:lnTo>
                <a:lnTo>
                  <a:pt x="8390" y="2783"/>
                </a:lnTo>
                <a:cubicBezTo>
                  <a:pt x="8389" y="2783"/>
                  <a:pt x="8389" y="2783"/>
                  <a:pt x="8388" y="2784"/>
                </a:cubicBezTo>
                <a:cubicBezTo>
                  <a:pt x="8388" y="2785"/>
                  <a:pt x="8387" y="2785"/>
                  <a:pt x="8387" y="2785"/>
                </a:cubicBezTo>
                <a:cubicBezTo>
                  <a:pt x="8387" y="2785"/>
                  <a:pt x="8387" y="2785"/>
                  <a:pt x="8386" y="2784"/>
                </a:cubicBezTo>
                <a:lnTo>
                  <a:pt x="8386" y="2785"/>
                </a:lnTo>
                <a:lnTo>
                  <a:pt x="8389" y="2785"/>
                </a:lnTo>
                <a:lnTo>
                  <a:pt x="8389" y="2786"/>
                </a:lnTo>
                <a:lnTo>
                  <a:pt x="8386" y="2787"/>
                </a:lnTo>
                <a:lnTo>
                  <a:pt x="8386" y="2788"/>
                </a:lnTo>
                <a:lnTo>
                  <a:pt x="8386" y="2789"/>
                </a:lnTo>
                <a:lnTo>
                  <a:pt x="8387" y="2791"/>
                </a:lnTo>
                <a:lnTo>
                  <a:pt x="8390" y="2792"/>
                </a:lnTo>
                <a:lnTo>
                  <a:pt x="8389" y="2794"/>
                </a:lnTo>
                <a:lnTo>
                  <a:pt x="8387" y="2794"/>
                </a:lnTo>
                <a:lnTo>
                  <a:pt x="8387" y="2795"/>
                </a:lnTo>
                <a:lnTo>
                  <a:pt x="8386" y="2796"/>
                </a:lnTo>
                <a:lnTo>
                  <a:pt x="8386" y="2794"/>
                </a:lnTo>
                <a:lnTo>
                  <a:pt x="8384" y="2794"/>
                </a:lnTo>
                <a:cubicBezTo>
                  <a:pt x="8384" y="2793"/>
                  <a:pt x="8384" y="2792"/>
                  <a:pt x="8385" y="2790"/>
                </a:cubicBezTo>
                <a:cubicBezTo>
                  <a:pt x="8385" y="2789"/>
                  <a:pt x="8386" y="2788"/>
                  <a:pt x="8385" y="2787"/>
                </a:cubicBezTo>
                <a:lnTo>
                  <a:pt x="8385" y="2788"/>
                </a:lnTo>
                <a:lnTo>
                  <a:pt x="8385" y="2785"/>
                </a:lnTo>
                <a:lnTo>
                  <a:pt x="8383" y="2786"/>
                </a:lnTo>
                <a:lnTo>
                  <a:pt x="8382" y="2788"/>
                </a:lnTo>
                <a:lnTo>
                  <a:pt x="8383" y="2788"/>
                </a:lnTo>
                <a:lnTo>
                  <a:pt x="8383" y="2789"/>
                </a:lnTo>
                <a:cubicBezTo>
                  <a:pt x="8383" y="2790"/>
                  <a:pt x="8382" y="2790"/>
                  <a:pt x="8382" y="2791"/>
                </a:cubicBezTo>
                <a:lnTo>
                  <a:pt x="8381" y="2791"/>
                </a:lnTo>
                <a:lnTo>
                  <a:pt x="8382" y="2793"/>
                </a:lnTo>
                <a:lnTo>
                  <a:pt x="8380" y="2792"/>
                </a:lnTo>
                <a:cubicBezTo>
                  <a:pt x="8379" y="2791"/>
                  <a:pt x="8379" y="2790"/>
                  <a:pt x="8380" y="2788"/>
                </a:cubicBezTo>
                <a:lnTo>
                  <a:pt x="8378" y="2790"/>
                </a:lnTo>
                <a:lnTo>
                  <a:pt x="8378" y="2790"/>
                </a:lnTo>
                <a:lnTo>
                  <a:pt x="8376" y="2792"/>
                </a:lnTo>
                <a:lnTo>
                  <a:pt x="8376" y="2793"/>
                </a:lnTo>
                <a:lnTo>
                  <a:pt x="8378" y="2792"/>
                </a:lnTo>
                <a:lnTo>
                  <a:pt x="8378" y="2793"/>
                </a:lnTo>
                <a:lnTo>
                  <a:pt x="8379" y="2793"/>
                </a:lnTo>
                <a:lnTo>
                  <a:pt x="8377" y="2794"/>
                </a:lnTo>
                <a:lnTo>
                  <a:pt x="8377" y="2794"/>
                </a:lnTo>
                <a:lnTo>
                  <a:pt x="8375" y="2794"/>
                </a:lnTo>
                <a:lnTo>
                  <a:pt x="8376" y="2794"/>
                </a:lnTo>
                <a:cubicBezTo>
                  <a:pt x="8375" y="2795"/>
                  <a:pt x="8375" y="2796"/>
                  <a:pt x="8376" y="2797"/>
                </a:cubicBezTo>
                <a:lnTo>
                  <a:pt x="8375" y="2796"/>
                </a:lnTo>
                <a:lnTo>
                  <a:pt x="8375" y="2798"/>
                </a:lnTo>
                <a:cubicBezTo>
                  <a:pt x="8374" y="2798"/>
                  <a:pt x="8374" y="2798"/>
                  <a:pt x="8374" y="2797"/>
                </a:cubicBezTo>
                <a:cubicBezTo>
                  <a:pt x="8373" y="2797"/>
                  <a:pt x="8373" y="2797"/>
                  <a:pt x="8373" y="2798"/>
                </a:cubicBezTo>
                <a:cubicBezTo>
                  <a:pt x="8372" y="2798"/>
                  <a:pt x="8372" y="2799"/>
                  <a:pt x="8371" y="2799"/>
                </a:cubicBezTo>
                <a:lnTo>
                  <a:pt x="8368" y="2798"/>
                </a:lnTo>
                <a:cubicBezTo>
                  <a:pt x="8368" y="2799"/>
                  <a:pt x="8368" y="2799"/>
                  <a:pt x="8368" y="2799"/>
                </a:cubicBezTo>
                <a:cubicBezTo>
                  <a:pt x="8367" y="2799"/>
                  <a:pt x="8367" y="2799"/>
                  <a:pt x="8367" y="2799"/>
                </a:cubicBezTo>
                <a:cubicBezTo>
                  <a:pt x="8366" y="2799"/>
                  <a:pt x="8365" y="2800"/>
                  <a:pt x="8363" y="2801"/>
                </a:cubicBezTo>
                <a:cubicBezTo>
                  <a:pt x="8361" y="2802"/>
                  <a:pt x="8359" y="2803"/>
                  <a:pt x="8358" y="2804"/>
                </a:cubicBezTo>
                <a:cubicBezTo>
                  <a:pt x="8357" y="2805"/>
                  <a:pt x="8356" y="2805"/>
                  <a:pt x="8355" y="2806"/>
                </a:cubicBezTo>
                <a:cubicBezTo>
                  <a:pt x="8354" y="2806"/>
                  <a:pt x="8354" y="2807"/>
                  <a:pt x="8353" y="2806"/>
                </a:cubicBezTo>
                <a:cubicBezTo>
                  <a:pt x="8353" y="2806"/>
                  <a:pt x="8352" y="2806"/>
                  <a:pt x="8352" y="2806"/>
                </a:cubicBezTo>
                <a:cubicBezTo>
                  <a:pt x="8351" y="2807"/>
                  <a:pt x="8350" y="2807"/>
                  <a:pt x="8350" y="2807"/>
                </a:cubicBezTo>
                <a:cubicBezTo>
                  <a:pt x="8349" y="2807"/>
                  <a:pt x="8348" y="2807"/>
                  <a:pt x="8348" y="2807"/>
                </a:cubicBezTo>
                <a:lnTo>
                  <a:pt x="8346" y="2805"/>
                </a:lnTo>
                <a:lnTo>
                  <a:pt x="8347" y="2806"/>
                </a:lnTo>
                <a:cubicBezTo>
                  <a:pt x="8346" y="2806"/>
                  <a:pt x="8345" y="2806"/>
                  <a:pt x="8344" y="2805"/>
                </a:cubicBezTo>
                <a:cubicBezTo>
                  <a:pt x="8343" y="2805"/>
                  <a:pt x="8343" y="2805"/>
                  <a:pt x="8343" y="2805"/>
                </a:cubicBezTo>
                <a:cubicBezTo>
                  <a:pt x="8342" y="2805"/>
                  <a:pt x="8342" y="2805"/>
                  <a:pt x="8342" y="2805"/>
                </a:cubicBezTo>
                <a:cubicBezTo>
                  <a:pt x="8342" y="2805"/>
                  <a:pt x="8341" y="2805"/>
                  <a:pt x="8341" y="2804"/>
                </a:cubicBezTo>
                <a:cubicBezTo>
                  <a:pt x="8341" y="2804"/>
                  <a:pt x="8341" y="2803"/>
                  <a:pt x="8341" y="2803"/>
                </a:cubicBezTo>
                <a:lnTo>
                  <a:pt x="8340" y="2803"/>
                </a:lnTo>
                <a:lnTo>
                  <a:pt x="8339" y="2803"/>
                </a:lnTo>
                <a:lnTo>
                  <a:pt x="8338" y="2801"/>
                </a:lnTo>
                <a:lnTo>
                  <a:pt x="8336" y="2800"/>
                </a:lnTo>
                <a:lnTo>
                  <a:pt x="8335" y="2799"/>
                </a:lnTo>
                <a:cubicBezTo>
                  <a:pt x="8331" y="2799"/>
                  <a:pt x="8329" y="2797"/>
                  <a:pt x="8326" y="2796"/>
                </a:cubicBezTo>
                <a:lnTo>
                  <a:pt x="8325" y="2796"/>
                </a:lnTo>
                <a:cubicBezTo>
                  <a:pt x="8324" y="2797"/>
                  <a:pt x="8324" y="2798"/>
                  <a:pt x="8324" y="2799"/>
                </a:cubicBezTo>
                <a:cubicBezTo>
                  <a:pt x="8324" y="2800"/>
                  <a:pt x="8323" y="2801"/>
                  <a:pt x="8322" y="2802"/>
                </a:cubicBezTo>
                <a:cubicBezTo>
                  <a:pt x="8321" y="2804"/>
                  <a:pt x="8321" y="2805"/>
                  <a:pt x="8320" y="2807"/>
                </a:cubicBezTo>
                <a:cubicBezTo>
                  <a:pt x="8320" y="2809"/>
                  <a:pt x="8319" y="2810"/>
                  <a:pt x="8319" y="2810"/>
                </a:cubicBezTo>
                <a:cubicBezTo>
                  <a:pt x="8319" y="2811"/>
                  <a:pt x="8318" y="2811"/>
                  <a:pt x="8318" y="2812"/>
                </a:cubicBezTo>
                <a:cubicBezTo>
                  <a:pt x="8318" y="2813"/>
                  <a:pt x="8318" y="2813"/>
                  <a:pt x="8318" y="2813"/>
                </a:cubicBezTo>
                <a:cubicBezTo>
                  <a:pt x="8317" y="2814"/>
                  <a:pt x="8317" y="2815"/>
                  <a:pt x="8317" y="2816"/>
                </a:cubicBezTo>
                <a:lnTo>
                  <a:pt x="8316" y="2815"/>
                </a:lnTo>
                <a:cubicBezTo>
                  <a:pt x="8315" y="2816"/>
                  <a:pt x="8315" y="2817"/>
                  <a:pt x="8315" y="2818"/>
                </a:cubicBezTo>
                <a:cubicBezTo>
                  <a:pt x="8315" y="2818"/>
                  <a:pt x="8315" y="2819"/>
                  <a:pt x="8315" y="2819"/>
                </a:cubicBezTo>
                <a:cubicBezTo>
                  <a:pt x="8315" y="2819"/>
                  <a:pt x="8315" y="2820"/>
                  <a:pt x="8315" y="2822"/>
                </a:cubicBezTo>
                <a:cubicBezTo>
                  <a:pt x="8315" y="2823"/>
                  <a:pt x="8315" y="2825"/>
                  <a:pt x="8313" y="2827"/>
                </a:cubicBezTo>
                <a:cubicBezTo>
                  <a:pt x="8312" y="2830"/>
                  <a:pt x="8312" y="2831"/>
                  <a:pt x="8311" y="2832"/>
                </a:cubicBezTo>
                <a:cubicBezTo>
                  <a:pt x="8311" y="2834"/>
                  <a:pt x="8311" y="2834"/>
                  <a:pt x="8310" y="2835"/>
                </a:cubicBezTo>
                <a:cubicBezTo>
                  <a:pt x="8310" y="2835"/>
                  <a:pt x="8310" y="2836"/>
                  <a:pt x="8309" y="2836"/>
                </a:cubicBezTo>
                <a:lnTo>
                  <a:pt x="8308" y="2836"/>
                </a:lnTo>
                <a:cubicBezTo>
                  <a:pt x="8308" y="2837"/>
                  <a:pt x="8307" y="2838"/>
                  <a:pt x="8306" y="2840"/>
                </a:cubicBezTo>
                <a:cubicBezTo>
                  <a:pt x="8306" y="2842"/>
                  <a:pt x="8305" y="2843"/>
                  <a:pt x="8305" y="2845"/>
                </a:cubicBezTo>
                <a:lnTo>
                  <a:pt x="8303" y="2845"/>
                </a:lnTo>
                <a:cubicBezTo>
                  <a:pt x="8304" y="2847"/>
                  <a:pt x="8304" y="2849"/>
                  <a:pt x="8303" y="2850"/>
                </a:cubicBezTo>
                <a:lnTo>
                  <a:pt x="8305" y="2850"/>
                </a:lnTo>
                <a:cubicBezTo>
                  <a:pt x="8305" y="2851"/>
                  <a:pt x="8305" y="2852"/>
                  <a:pt x="8304" y="2853"/>
                </a:cubicBezTo>
                <a:cubicBezTo>
                  <a:pt x="8304" y="2854"/>
                  <a:pt x="8303" y="2855"/>
                  <a:pt x="8303" y="2857"/>
                </a:cubicBezTo>
                <a:cubicBezTo>
                  <a:pt x="8302" y="2858"/>
                  <a:pt x="8302" y="2859"/>
                  <a:pt x="8302" y="2860"/>
                </a:cubicBezTo>
                <a:lnTo>
                  <a:pt x="8301" y="2860"/>
                </a:lnTo>
                <a:lnTo>
                  <a:pt x="8301" y="2862"/>
                </a:lnTo>
                <a:lnTo>
                  <a:pt x="8302" y="2861"/>
                </a:lnTo>
                <a:cubicBezTo>
                  <a:pt x="8302" y="2861"/>
                  <a:pt x="8302" y="2862"/>
                  <a:pt x="8301" y="2863"/>
                </a:cubicBezTo>
                <a:cubicBezTo>
                  <a:pt x="8301" y="2864"/>
                  <a:pt x="8300" y="2865"/>
                  <a:pt x="8300" y="2867"/>
                </a:cubicBezTo>
                <a:cubicBezTo>
                  <a:pt x="8300" y="2866"/>
                  <a:pt x="8300" y="2865"/>
                  <a:pt x="8301" y="2864"/>
                </a:cubicBezTo>
                <a:lnTo>
                  <a:pt x="8299" y="2864"/>
                </a:lnTo>
                <a:cubicBezTo>
                  <a:pt x="8298" y="2862"/>
                  <a:pt x="8297" y="2861"/>
                  <a:pt x="8298" y="2859"/>
                </a:cubicBezTo>
                <a:lnTo>
                  <a:pt x="8299" y="2859"/>
                </a:lnTo>
                <a:cubicBezTo>
                  <a:pt x="8299" y="2857"/>
                  <a:pt x="8298" y="2855"/>
                  <a:pt x="8298" y="2853"/>
                </a:cubicBezTo>
                <a:lnTo>
                  <a:pt x="8299" y="2854"/>
                </a:lnTo>
                <a:lnTo>
                  <a:pt x="8300" y="2853"/>
                </a:lnTo>
                <a:cubicBezTo>
                  <a:pt x="8298" y="2851"/>
                  <a:pt x="8298" y="2848"/>
                  <a:pt x="8298" y="2845"/>
                </a:cubicBezTo>
                <a:cubicBezTo>
                  <a:pt x="8298" y="2845"/>
                  <a:pt x="8298" y="2845"/>
                  <a:pt x="8298" y="2845"/>
                </a:cubicBezTo>
                <a:cubicBezTo>
                  <a:pt x="8297" y="2845"/>
                  <a:pt x="8297" y="2845"/>
                  <a:pt x="8297" y="2846"/>
                </a:cubicBezTo>
                <a:cubicBezTo>
                  <a:pt x="8297" y="2846"/>
                  <a:pt x="8296" y="2847"/>
                  <a:pt x="8295" y="2848"/>
                </a:cubicBezTo>
                <a:cubicBezTo>
                  <a:pt x="8295" y="2849"/>
                  <a:pt x="8295" y="2850"/>
                  <a:pt x="8296" y="2850"/>
                </a:cubicBezTo>
                <a:cubicBezTo>
                  <a:pt x="8296" y="2851"/>
                  <a:pt x="8296" y="2851"/>
                  <a:pt x="8296" y="2852"/>
                </a:cubicBezTo>
                <a:cubicBezTo>
                  <a:pt x="8295" y="2852"/>
                  <a:pt x="8295" y="2853"/>
                  <a:pt x="8295" y="2854"/>
                </a:cubicBezTo>
                <a:lnTo>
                  <a:pt x="8293" y="2853"/>
                </a:lnTo>
                <a:cubicBezTo>
                  <a:pt x="8292" y="2854"/>
                  <a:pt x="8292" y="2855"/>
                  <a:pt x="8292" y="2857"/>
                </a:cubicBezTo>
                <a:lnTo>
                  <a:pt x="8291" y="2857"/>
                </a:lnTo>
                <a:lnTo>
                  <a:pt x="8291" y="2860"/>
                </a:lnTo>
                <a:cubicBezTo>
                  <a:pt x="8290" y="2860"/>
                  <a:pt x="8289" y="2860"/>
                  <a:pt x="8289" y="2860"/>
                </a:cubicBezTo>
                <a:lnTo>
                  <a:pt x="8289" y="2862"/>
                </a:lnTo>
                <a:lnTo>
                  <a:pt x="8288" y="2865"/>
                </a:lnTo>
                <a:lnTo>
                  <a:pt x="8287" y="2862"/>
                </a:lnTo>
                <a:lnTo>
                  <a:pt x="8285" y="2863"/>
                </a:lnTo>
                <a:cubicBezTo>
                  <a:pt x="8285" y="2862"/>
                  <a:pt x="8284" y="2862"/>
                  <a:pt x="8284" y="2863"/>
                </a:cubicBezTo>
                <a:lnTo>
                  <a:pt x="8283" y="2868"/>
                </a:lnTo>
                <a:cubicBezTo>
                  <a:pt x="8280" y="2866"/>
                  <a:pt x="8280" y="2863"/>
                  <a:pt x="8281" y="2860"/>
                </a:cubicBezTo>
                <a:cubicBezTo>
                  <a:pt x="8280" y="2859"/>
                  <a:pt x="8280" y="2858"/>
                  <a:pt x="8280" y="2857"/>
                </a:cubicBezTo>
                <a:lnTo>
                  <a:pt x="8278" y="2859"/>
                </a:lnTo>
                <a:lnTo>
                  <a:pt x="8277" y="2858"/>
                </a:lnTo>
                <a:cubicBezTo>
                  <a:pt x="8276" y="2860"/>
                  <a:pt x="8274" y="2863"/>
                  <a:pt x="8271" y="2866"/>
                </a:cubicBezTo>
                <a:lnTo>
                  <a:pt x="8273" y="2866"/>
                </a:lnTo>
                <a:lnTo>
                  <a:pt x="8271" y="2867"/>
                </a:lnTo>
                <a:lnTo>
                  <a:pt x="8271" y="2868"/>
                </a:lnTo>
                <a:lnTo>
                  <a:pt x="8271" y="2869"/>
                </a:lnTo>
                <a:cubicBezTo>
                  <a:pt x="8270" y="2869"/>
                  <a:pt x="8269" y="2869"/>
                  <a:pt x="8269" y="2869"/>
                </a:cubicBezTo>
                <a:lnTo>
                  <a:pt x="8268" y="2870"/>
                </a:lnTo>
                <a:lnTo>
                  <a:pt x="8270" y="2870"/>
                </a:lnTo>
                <a:lnTo>
                  <a:pt x="8268" y="2871"/>
                </a:lnTo>
                <a:lnTo>
                  <a:pt x="8267" y="2870"/>
                </a:lnTo>
                <a:lnTo>
                  <a:pt x="8268" y="2868"/>
                </a:lnTo>
                <a:lnTo>
                  <a:pt x="8267" y="2867"/>
                </a:lnTo>
                <a:lnTo>
                  <a:pt x="8266" y="2866"/>
                </a:lnTo>
                <a:cubicBezTo>
                  <a:pt x="8266" y="2865"/>
                  <a:pt x="8265" y="2865"/>
                  <a:pt x="8265" y="2865"/>
                </a:cubicBezTo>
                <a:cubicBezTo>
                  <a:pt x="8265" y="2865"/>
                  <a:pt x="8265" y="2864"/>
                  <a:pt x="8266" y="2864"/>
                </a:cubicBezTo>
                <a:cubicBezTo>
                  <a:pt x="8266" y="2864"/>
                  <a:pt x="8266" y="2863"/>
                  <a:pt x="8265" y="2863"/>
                </a:cubicBezTo>
                <a:cubicBezTo>
                  <a:pt x="8264" y="2862"/>
                  <a:pt x="8264" y="2861"/>
                  <a:pt x="8264" y="2860"/>
                </a:cubicBezTo>
                <a:cubicBezTo>
                  <a:pt x="8264" y="2859"/>
                  <a:pt x="8264" y="2858"/>
                  <a:pt x="8264" y="2855"/>
                </a:cubicBezTo>
                <a:lnTo>
                  <a:pt x="8263" y="2855"/>
                </a:lnTo>
                <a:cubicBezTo>
                  <a:pt x="8262" y="2856"/>
                  <a:pt x="8261" y="2858"/>
                  <a:pt x="8260" y="2859"/>
                </a:cubicBezTo>
                <a:cubicBezTo>
                  <a:pt x="8260" y="2858"/>
                  <a:pt x="8260" y="2857"/>
                  <a:pt x="8260" y="2856"/>
                </a:cubicBezTo>
                <a:cubicBezTo>
                  <a:pt x="8260" y="2855"/>
                  <a:pt x="8260" y="2855"/>
                  <a:pt x="8260" y="2854"/>
                </a:cubicBezTo>
                <a:cubicBezTo>
                  <a:pt x="8260" y="2853"/>
                  <a:pt x="8260" y="2853"/>
                  <a:pt x="8259" y="2853"/>
                </a:cubicBezTo>
                <a:cubicBezTo>
                  <a:pt x="8259" y="2852"/>
                  <a:pt x="8259" y="2852"/>
                  <a:pt x="8259" y="2851"/>
                </a:cubicBezTo>
                <a:lnTo>
                  <a:pt x="8259" y="2850"/>
                </a:lnTo>
                <a:lnTo>
                  <a:pt x="8257" y="2854"/>
                </a:lnTo>
                <a:lnTo>
                  <a:pt x="8259" y="2855"/>
                </a:lnTo>
                <a:lnTo>
                  <a:pt x="8256" y="2858"/>
                </a:lnTo>
                <a:lnTo>
                  <a:pt x="8255" y="2858"/>
                </a:lnTo>
                <a:lnTo>
                  <a:pt x="8255" y="2859"/>
                </a:lnTo>
                <a:cubicBezTo>
                  <a:pt x="8254" y="2860"/>
                  <a:pt x="8254" y="2860"/>
                  <a:pt x="8255" y="2861"/>
                </a:cubicBezTo>
                <a:cubicBezTo>
                  <a:pt x="8254" y="2861"/>
                  <a:pt x="8253" y="2861"/>
                  <a:pt x="8252" y="2862"/>
                </a:cubicBezTo>
                <a:lnTo>
                  <a:pt x="8251" y="2859"/>
                </a:lnTo>
                <a:cubicBezTo>
                  <a:pt x="8252" y="2859"/>
                  <a:pt x="8252" y="2858"/>
                  <a:pt x="8252" y="2858"/>
                </a:cubicBezTo>
                <a:cubicBezTo>
                  <a:pt x="8252" y="2857"/>
                  <a:pt x="8252" y="2857"/>
                  <a:pt x="8252" y="2857"/>
                </a:cubicBezTo>
                <a:cubicBezTo>
                  <a:pt x="8252" y="2856"/>
                  <a:pt x="8252" y="2856"/>
                  <a:pt x="8252" y="2855"/>
                </a:cubicBezTo>
                <a:lnTo>
                  <a:pt x="8251" y="2856"/>
                </a:lnTo>
                <a:lnTo>
                  <a:pt x="8249" y="2856"/>
                </a:lnTo>
                <a:lnTo>
                  <a:pt x="8249" y="2853"/>
                </a:lnTo>
                <a:lnTo>
                  <a:pt x="8251" y="2853"/>
                </a:lnTo>
                <a:lnTo>
                  <a:pt x="8251" y="2852"/>
                </a:lnTo>
                <a:lnTo>
                  <a:pt x="8250" y="2852"/>
                </a:lnTo>
                <a:lnTo>
                  <a:pt x="8249" y="2848"/>
                </a:lnTo>
                <a:cubicBezTo>
                  <a:pt x="8251" y="2847"/>
                  <a:pt x="8251" y="2845"/>
                  <a:pt x="8251" y="2843"/>
                </a:cubicBezTo>
                <a:lnTo>
                  <a:pt x="8249" y="2844"/>
                </a:lnTo>
                <a:cubicBezTo>
                  <a:pt x="8249" y="2843"/>
                  <a:pt x="8249" y="2843"/>
                  <a:pt x="8249" y="2843"/>
                </a:cubicBezTo>
                <a:cubicBezTo>
                  <a:pt x="8249" y="2842"/>
                  <a:pt x="8249" y="2842"/>
                  <a:pt x="8249" y="2841"/>
                </a:cubicBezTo>
                <a:cubicBezTo>
                  <a:pt x="8249" y="2841"/>
                  <a:pt x="8249" y="2841"/>
                  <a:pt x="8249" y="2840"/>
                </a:cubicBezTo>
                <a:cubicBezTo>
                  <a:pt x="8249" y="2839"/>
                  <a:pt x="8248" y="2838"/>
                  <a:pt x="8248" y="2836"/>
                </a:cubicBezTo>
                <a:cubicBezTo>
                  <a:pt x="8248" y="2835"/>
                  <a:pt x="8249" y="2833"/>
                  <a:pt x="8250" y="2832"/>
                </a:cubicBezTo>
                <a:cubicBezTo>
                  <a:pt x="8251" y="2830"/>
                  <a:pt x="8252" y="2828"/>
                  <a:pt x="8252" y="2827"/>
                </a:cubicBezTo>
                <a:cubicBezTo>
                  <a:pt x="8251" y="2826"/>
                  <a:pt x="8251" y="2824"/>
                  <a:pt x="8251" y="2821"/>
                </a:cubicBezTo>
                <a:lnTo>
                  <a:pt x="8249" y="2821"/>
                </a:lnTo>
                <a:cubicBezTo>
                  <a:pt x="8248" y="2820"/>
                  <a:pt x="8247" y="2818"/>
                  <a:pt x="8246" y="2815"/>
                </a:cubicBezTo>
                <a:cubicBezTo>
                  <a:pt x="8247" y="2814"/>
                  <a:pt x="8247" y="2814"/>
                  <a:pt x="8247" y="2814"/>
                </a:cubicBezTo>
                <a:cubicBezTo>
                  <a:pt x="8248" y="2814"/>
                  <a:pt x="8248" y="2813"/>
                  <a:pt x="8248" y="2812"/>
                </a:cubicBezTo>
                <a:cubicBezTo>
                  <a:pt x="8247" y="2811"/>
                  <a:pt x="8248" y="2810"/>
                  <a:pt x="8248" y="2810"/>
                </a:cubicBezTo>
                <a:cubicBezTo>
                  <a:pt x="8249" y="2809"/>
                  <a:pt x="8249" y="2808"/>
                  <a:pt x="8249" y="2807"/>
                </a:cubicBezTo>
                <a:cubicBezTo>
                  <a:pt x="8248" y="2806"/>
                  <a:pt x="8248" y="2805"/>
                  <a:pt x="8248" y="2804"/>
                </a:cubicBezTo>
                <a:cubicBezTo>
                  <a:pt x="8248" y="2804"/>
                  <a:pt x="8249" y="2803"/>
                  <a:pt x="8249" y="2801"/>
                </a:cubicBezTo>
                <a:cubicBezTo>
                  <a:pt x="8249" y="2800"/>
                  <a:pt x="8249" y="2798"/>
                  <a:pt x="8250" y="2797"/>
                </a:cubicBezTo>
                <a:cubicBezTo>
                  <a:pt x="8251" y="2796"/>
                  <a:pt x="8253" y="2794"/>
                  <a:pt x="8256" y="2791"/>
                </a:cubicBezTo>
                <a:cubicBezTo>
                  <a:pt x="8258" y="2788"/>
                  <a:pt x="8260" y="2786"/>
                  <a:pt x="8260" y="2785"/>
                </a:cubicBezTo>
                <a:cubicBezTo>
                  <a:pt x="8260" y="2785"/>
                  <a:pt x="8260" y="2784"/>
                  <a:pt x="8260" y="2784"/>
                </a:cubicBezTo>
                <a:cubicBezTo>
                  <a:pt x="8260" y="2784"/>
                  <a:pt x="8260" y="2783"/>
                  <a:pt x="8259" y="2782"/>
                </a:cubicBezTo>
                <a:cubicBezTo>
                  <a:pt x="8259" y="2780"/>
                  <a:pt x="8259" y="2779"/>
                  <a:pt x="8259" y="2778"/>
                </a:cubicBezTo>
                <a:cubicBezTo>
                  <a:pt x="8259" y="2778"/>
                  <a:pt x="8259" y="2777"/>
                  <a:pt x="8260" y="2776"/>
                </a:cubicBezTo>
                <a:lnTo>
                  <a:pt x="8264" y="2774"/>
                </a:lnTo>
                <a:cubicBezTo>
                  <a:pt x="8265" y="2772"/>
                  <a:pt x="8266" y="2771"/>
                  <a:pt x="8266" y="2771"/>
                </a:cubicBezTo>
                <a:cubicBezTo>
                  <a:pt x="8266" y="2770"/>
                  <a:pt x="8267" y="2769"/>
                  <a:pt x="8269" y="2766"/>
                </a:cubicBezTo>
                <a:cubicBezTo>
                  <a:pt x="8271" y="2764"/>
                  <a:pt x="8272" y="2761"/>
                  <a:pt x="8273" y="2758"/>
                </a:cubicBezTo>
                <a:cubicBezTo>
                  <a:pt x="8274" y="2755"/>
                  <a:pt x="8274" y="2752"/>
                  <a:pt x="8274" y="2751"/>
                </a:cubicBezTo>
                <a:cubicBezTo>
                  <a:pt x="8274" y="2750"/>
                  <a:pt x="8275" y="2749"/>
                  <a:pt x="8275" y="2748"/>
                </a:cubicBezTo>
                <a:cubicBezTo>
                  <a:pt x="8276" y="2746"/>
                  <a:pt x="8277" y="2740"/>
                  <a:pt x="8279" y="2729"/>
                </a:cubicBezTo>
                <a:cubicBezTo>
                  <a:pt x="8281" y="2718"/>
                  <a:pt x="8282" y="2712"/>
                  <a:pt x="8282" y="2711"/>
                </a:cubicBezTo>
                <a:cubicBezTo>
                  <a:pt x="8282" y="2711"/>
                  <a:pt x="8282" y="2710"/>
                  <a:pt x="8283" y="2710"/>
                </a:cubicBezTo>
                <a:lnTo>
                  <a:pt x="8282" y="2709"/>
                </a:lnTo>
                <a:lnTo>
                  <a:pt x="8284" y="2695"/>
                </a:lnTo>
                <a:lnTo>
                  <a:pt x="8282" y="2694"/>
                </a:lnTo>
                <a:lnTo>
                  <a:pt x="8282" y="2695"/>
                </a:lnTo>
                <a:lnTo>
                  <a:pt x="8280" y="2695"/>
                </a:lnTo>
                <a:lnTo>
                  <a:pt x="8280" y="2696"/>
                </a:lnTo>
                <a:lnTo>
                  <a:pt x="8278" y="2698"/>
                </a:lnTo>
                <a:lnTo>
                  <a:pt x="8277" y="2697"/>
                </a:lnTo>
                <a:cubicBezTo>
                  <a:pt x="8277" y="2697"/>
                  <a:pt x="8277" y="2697"/>
                  <a:pt x="8277" y="2698"/>
                </a:cubicBezTo>
                <a:cubicBezTo>
                  <a:pt x="8277" y="2698"/>
                  <a:pt x="8277" y="2698"/>
                  <a:pt x="8277" y="2698"/>
                </a:cubicBezTo>
                <a:cubicBezTo>
                  <a:pt x="8276" y="2699"/>
                  <a:pt x="8276" y="2699"/>
                  <a:pt x="8275" y="2700"/>
                </a:cubicBezTo>
                <a:lnTo>
                  <a:pt x="8276" y="2698"/>
                </a:lnTo>
                <a:lnTo>
                  <a:pt x="8275" y="2697"/>
                </a:lnTo>
                <a:lnTo>
                  <a:pt x="8273" y="2698"/>
                </a:lnTo>
                <a:lnTo>
                  <a:pt x="8273" y="2699"/>
                </a:lnTo>
                <a:lnTo>
                  <a:pt x="8267" y="2703"/>
                </a:lnTo>
                <a:lnTo>
                  <a:pt x="8268" y="2704"/>
                </a:lnTo>
                <a:lnTo>
                  <a:pt x="8268" y="2704"/>
                </a:lnTo>
                <a:cubicBezTo>
                  <a:pt x="8264" y="2706"/>
                  <a:pt x="8261" y="2709"/>
                  <a:pt x="8259" y="2711"/>
                </a:cubicBezTo>
                <a:lnTo>
                  <a:pt x="8259" y="2712"/>
                </a:lnTo>
                <a:lnTo>
                  <a:pt x="8256" y="2713"/>
                </a:lnTo>
                <a:lnTo>
                  <a:pt x="8256" y="2714"/>
                </a:lnTo>
                <a:lnTo>
                  <a:pt x="8254" y="2715"/>
                </a:lnTo>
                <a:lnTo>
                  <a:pt x="8254" y="2714"/>
                </a:lnTo>
                <a:lnTo>
                  <a:pt x="8252" y="2715"/>
                </a:lnTo>
                <a:lnTo>
                  <a:pt x="8254" y="2717"/>
                </a:lnTo>
                <a:lnTo>
                  <a:pt x="8237" y="2728"/>
                </a:lnTo>
                <a:lnTo>
                  <a:pt x="8237" y="2727"/>
                </a:lnTo>
                <a:lnTo>
                  <a:pt x="8237" y="2729"/>
                </a:lnTo>
                <a:lnTo>
                  <a:pt x="8236" y="2728"/>
                </a:lnTo>
                <a:lnTo>
                  <a:pt x="8231" y="2734"/>
                </a:lnTo>
                <a:lnTo>
                  <a:pt x="8233" y="2734"/>
                </a:lnTo>
                <a:cubicBezTo>
                  <a:pt x="8231" y="2736"/>
                  <a:pt x="8229" y="2738"/>
                  <a:pt x="8228" y="2738"/>
                </a:cubicBezTo>
                <a:cubicBezTo>
                  <a:pt x="8226" y="2739"/>
                  <a:pt x="8225" y="2740"/>
                  <a:pt x="8224" y="2741"/>
                </a:cubicBezTo>
                <a:cubicBezTo>
                  <a:pt x="8223" y="2743"/>
                  <a:pt x="8221" y="2744"/>
                  <a:pt x="8220" y="2745"/>
                </a:cubicBezTo>
                <a:cubicBezTo>
                  <a:pt x="8218" y="2746"/>
                  <a:pt x="8216" y="2748"/>
                  <a:pt x="8213" y="2750"/>
                </a:cubicBezTo>
                <a:lnTo>
                  <a:pt x="8213" y="2748"/>
                </a:lnTo>
                <a:lnTo>
                  <a:pt x="8212" y="2749"/>
                </a:lnTo>
                <a:lnTo>
                  <a:pt x="8211" y="2750"/>
                </a:lnTo>
                <a:lnTo>
                  <a:pt x="8212" y="2750"/>
                </a:lnTo>
                <a:lnTo>
                  <a:pt x="8212" y="2751"/>
                </a:lnTo>
                <a:lnTo>
                  <a:pt x="8211" y="2750"/>
                </a:lnTo>
                <a:cubicBezTo>
                  <a:pt x="8210" y="2751"/>
                  <a:pt x="8209" y="2751"/>
                  <a:pt x="8208" y="2751"/>
                </a:cubicBezTo>
                <a:lnTo>
                  <a:pt x="8208" y="2753"/>
                </a:lnTo>
                <a:lnTo>
                  <a:pt x="8207" y="2752"/>
                </a:lnTo>
                <a:lnTo>
                  <a:pt x="8205" y="2754"/>
                </a:lnTo>
                <a:lnTo>
                  <a:pt x="8205" y="2754"/>
                </a:lnTo>
                <a:lnTo>
                  <a:pt x="8205" y="2754"/>
                </a:lnTo>
                <a:cubicBezTo>
                  <a:pt x="8203" y="2756"/>
                  <a:pt x="8202" y="2757"/>
                  <a:pt x="8201" y="2759"/>
                </a:cubicBezTo>
                <a:cubicBezTo>
                  <a:pt x="8199" y="2760"/>
                  <a:pt x="8198" y="2761"/>
                  <a:pt x="8196" y="2761"/>
                </a:cubicBezTo>
                <a:lnTo>
                  <a:pt x="8195" y="2764"/>
                </a:lnTo>
                <a:lnTo>
                  <a:pt x="8193" y="2764"/>
                </a:lnTo>
                <a:lnTo>
                  <a:pt x="8191" y="2766"/>
                </a:lnTo>
                <a:lnTo>
                  <a:pt x="8191" y="2766"/>
                </a:lnTo>
                <a:lnTo>
                  <a:pt x="8188" y="2770"/>
                </a:lnTo>
                <a:lnTo>
                  <a:pt x="8189" y="2771"/>
                </a:lnTo>
                <a:lnTo>
                  <a:pt x="8186" y="2774"/>
                </a:lnTo>
                <a:cubicBezTo>
                  <a:pt x="8186" y="2775"/>
                  <a:pt x="8185" y="2776"/>
                  <a:pt x="8185" y="2776"/>
                </a:cubicBezTo>
                <a:cubicBezTo>
                  <a:pt x="8185" y="2777"/>
                  <a:pt x="8184" y="2777"/>
                  <a:pt x="8184" y="2778"/>
                </a:cubicBezTo>
                <a:cubicBezTo>
                  <a:pt x="8183" y="2778"/>
                  <a:pt x="8182" y="2779"/>
                  <a:pt x="8182" y="2780"/>
                </a:cubicBezTo>
                <a:cubicBezTo>
                  <a:pt x="8181" y="2781"/>
                  <a:pt x="8181" y="2782"/>
                  <a:pt x="8181" y="2782"/>
                </a:cubicBezTo>
                <a:cubicBezTo>
                  <a:pt x="8181" y="2782"/>
                  <a:pt x="8181" y="2783"/>
                  <a:pt x="8181" y="2784"/>
                </a:cubicBezTo>
                <a:lnTo>
                  <a:pt x="8182" y="2784"/>
                </a:lnTo>
                <a:lnTo>
                  <a:pt x="8185" y="2781"/>
                </a:lnTo>
                <a:lnTo>
                  <a:pt x="8186" y="2781"/>
                </a:lnTo>
                <a:lnTo>
                  <a:pt x="8190" y="2777"/>
                </a:lnTo>
                <a:lnTo>
                  <a:pt x="8191" y="2776"/>
                </a:lnTo>
                <a:lnTo>
                  <a:pt x="8193" y="2774"/>
                </a:lnTo>
                <a:lnTo>
                  <a:pt x="8194" y="2774"/>
                </a:lnTo>
                <a:lnTo>
                  <a:pt x="8195" y="2771"/>
                </a:lnTo>
                <a:lnTo>
                  <a:pt x="8196" y="2771"/>
                </a:lnTo>
                <a:lnTo>
                  <a:pt x="8199" y="2769"/>
                </a:lnTo>
                <a:lnTo>
                  <a:pt x="8199" y="2769"/>
                </a:lnTo>
                <a:lnTo>
                  <a:pt x="8194" y="2775"/>
                </a:lnTo>
                <a:lnTo>
                  <a:pt x="8195" y="2775"/>
                </a:lnTo>
                <a:cubicBezTo>
                  <a:pt x="8193" y="2776"/>
                  <a:pt x="8192" y="2777"/>
                  <a:pt x="8191" y="2778"/>
                </a:cubicBezTo>
                <a:cubicBezTo>
                  <a:pt x="8191" y="2779"/>
                  <a:pt x="8190" y="2779"/>
                  <a:pt x="8189" y="2780"/>
                </a:cubicBezTo>
                <a:cubicBezTo>
                  <a:pt x="8188" y="2780"/>
                  <a:pt x="8187" y="2781"/>
                  <a:pt x="8186" y="2782"/>
                </a:cubicBezTo>
                <a:cubicBezTo>
                  <a:pt x="8185" y="2782"/>
                  <a:pt x="8183" y="2784"/>
                  <a:pt x="8180" y="2786"/>
                </a:cubicBezTo>
                <a:lnTo>
                  <a:pt x="8179" y="2790"/>
                </a:lnTo>
                <a:lnTo>
                  <a:pt x="8182" y="2791"/>
                </a:lnTo>
                <a:lnTo>
                  <a:pt x="8184" y="2789"/>
                </a:lnTo>
                <a:lnTo>
                  <a:pt x="8184" y="2789"/>
                </a:lnTo>
                <a:lnTo>
                  <a:pt x="8182" y="2792"/>
                </a:lnTo>
                <a:lnTo>
                  <a:pt x="8183" y="2792"/>
                </a:lnTo>
                <a:lnTo>
                  <a:pt x="8188" y="2789"/>
                </a:lnTo>
                <a:lnTo>
                  <a:pt x="8196" y="2780"/>
                </a:lnTo>
                <a:lnTo>
                  <a:pt x="8196" y="2780"/>
                </a:lnTo>
                <a:lnTo>
                  <a:pt x="8208" y="2770"/>
                </a:lnTo>
                <a:lnTo>
                  <a:pt x="8208" y="2771"/>
                </a:lnTo>
                <a:lnTo>
                  <a:pt x="8196" y="2782"/>
                </a:lnTo>
                <a:cubicBezTo>
                  <a:pt x="8196" y="2782"/>
                  <a:pt x="8196" y="2783"/>
                  <a:pt x="8196" y="2783"/>
                </a:cubicBezTo>
                <a:cubicBezTo>
                  <a:pt x="8196" y="2784"/>
                  <a:pt x="8194" y="2785"/>
                  <a:pt x="8191" y="2789"/>
                </a:cubicBezTo>
                <a:cubicBezTo>
                  <a:pt x="8187" y="2792"/>
                  <a:pt x="8186" y="2794"/>
                  <a:pt x="8186" y="2795"/>
                </a:cubicBezTo>
                <a:lnTo>
                  <a:pt x="8185" y="2795"/>
                </a:lnTo>
                <a:lnTo>
                  <a:pt x="8185" y="2796"/>
                </a:lnTo>
                <a:cubicBezTo>
                  <a:pt x="8185" y="2796"/>
                  <a:pt x="8185" y="2796"/>
                  <a:pt x="8186" y="2796"/>
                </a:cubicBezTo>
                <a:cubicBezTo>
                  <a:pt x="8187" y="2796"/>
                  <a:pt x="8188" y="2796"/>
                  <a:pt x="8189" y="2796"/>
                </a:cubicBezTo>
                <a:cubicBezTo>
                  <a:pt x="8190" y="2796"/>
                  <a:pt x="8196" y="2791"/>
                  <a:pt x="8207" y="2781"/>
                </a:cubicBezTo>
                <a:cubicBezTo>
                  <a:pt x="8217" y="2771"/>
                  <a:pt x="8223" y="2765"/>
                  <a:pt x="8224" y="2765"/>
                </a:cubicBezTo>
                <a:lnTo>
                  <a:pt x="8203" y="2785"/>
                </a:lnTo>
                <a:cubicBezTo>
                  <a:pt x="8198" y="2790"/>
                  <a:pt x="8195" y="2793"/>
                  <a:pt x="8192" y="2796"/>
                </a:cubicBezTo>
                <a:cubicBezTo>
                  <a:pt x="8190" y="2798"/>
                  <a:pt x="8187" y="2800"/>
                  <a:pt x="8183" y="2802"/>
                </a:cubicBezTo>
                <a:cubicBezTo>
                  <a:pt x="8180" y="2804"/>
                  <a:pt x="8177" y="2805"/>
                  <a:pt x="8177" y="2806"/>
                </a:cubicBezTo>
                <a:cubicBezTo>
                  <a:pt x="8176" y="2807"/>
                  <a:pt x="8175" y="2807"/>
                  <a:pt x="8174" y="2807"/>
                </a:cubicBezTo>
                <a:cubicBezTo>
                  <a:pt x="8173" y="2807"/>
                  <a:pt x="8172" y="2807"/>
                  <a:pt x="8171" y="2808"/>
                </a:cubicBezTo>
                <a:cubicBezTo>
                  <a:pt x="8170" y="2808"/>
                  <a:pt x="8169" y="2809"/>
                  <a:pt x="8168" y="2810"/>
                </a:cubicBezTo>
                <a:lnTo>
                  <a:pt x="8169" y="2811"/>
                </a:lnTo>
                <a:lnTo>
                  <a:pt x="8172" y="2811"/>
                </a:lnTo>
                <a:lnTo>
                  <a:pt x="8172" y="2812"/>
                </a:lnTo>
                <a:lnTo>
                  <a:pt x="8169" y="2812"/>
                </a:lnTo>
                <a:lnTo>
                  <a:pt x="8168" y="2813"/>
                </a:lnTo>
                <a:cubicBezTo>
                  <a:pt x="8165" y="2814"/>
                  <a:pt x="8162" y="2815"/>
                  <a:pt x="8159" y="2816"/>
                </a:cubicBezTo>
                <a:lnTo>
                  <a:pt x="8157" y="2818"/>
                </a:lnTo>
                <a:lnTo>
                  <a:pt x="8156" y="2818"/>
                </a:lnTo>
                <a:cubicBezTo>
                  <a:pt x="8156" y="2818"/>
                  <a:pt x="8156" y="2817"/>
                  <a:pt x="8156" y="2817"/>
                </a:cubicBezTo>
                <a:cubicBezTo>
                  <a:pt x="8156" y="2816"/>
                  <a:pt x="8156" y="2816"/>
                  <a:pt x="8155" y="2815"/>
                </a:cubicBezTo>
                <a:cubicBezTo>
                  <a:pt x="8155" y="2814"/>
                  <a:pt x="8155" y="2813"/>
                  <a:pt x="8156" y="2812"/>
                </a:cubicBezTo>
                <a:cubicBezTo>
                  <a:pt x="8156" y="2810"/>
                  <a:pt x="8157" y="2809"/>
                  <a:pt x="8157" y="2807"/>
                </a:cubicBezTo>
                <a:cubicBezTo>
                  <a:pt x="8158" y="2805"/>
                  <a:pt x="8158" y="2804"/>
                  <a:pt x="8158" y="2802"/>
                </a:cubicBezTo>
                <a:cubicBezTo>
                  <a:pt x="8158" y="2801"/>
                  <a:pt x="8158" y="2799"/>
                  <a:pt x="8158" y="2796"/>
                </a:cubicBezTo>
                <a:lnTo>
                  <a:pt x="8155" y="2796"/>
                </a:lnTo>
                <a:lnTo>
                  <a:pt x="8154" y="2797"/>
                </a:lnTo>
                <a:cubicBezTo>
                  <a:pt x="8152" y="2797"/>
                  <a:pt x="8151" y="2797"/>
                  <a:pt x="8149" y="2797"/>
                </a:cubicBezTo>
                <a:cubicBezTo>
                  <a:pt x="8149" y="2795"/>
                  <a:pt x="8150" y="2793"/>
                  <a:pt x="8152" y="2792"/>
                </a:cubicBezTo>
                <a:cubicBezTo>
                  <a:pt x="8152" y="2791"/>
                  <a:pt x="8152" y="2791"/>
                  <a:pt x="8152" y="2791"/>
                </a:cubicBezTo>
                <a:cubicBezTo>
                  <a:pt x="8152" y="2791"/>
                  <a:pt x="8151" y="2790"/>
                  <a:pt x="8151" y="2790"/>
                </a:cubicBezTo>
                <a:cubicBezTo>
                  <a:pt x="8151" y="2790"/>
                  <a:pt x="8150" y="2789"/>
                  <a:pt x="8149" y="2788"/>
                </a:cubicBezTo>
                <a:cubicBezTo>
                  <a:pt x="8149" y="2785"/>
                  <a:pt x="8149" y="2783"/>
                  <a:pt x="8149" y="2782"/>
                </a:cubicBezTo>
                <a:cubicBezTo>
                  <a:pt x="8150" y="2781"/>
                  <a:pt x="8150" y="2780"/>
                  <a:pt x="8151" y="2779"/>
                </a:cubicBezTo>
                <a:cubicBezTo>
                  <a:pt x="8151" y="2777"/>
                  <a:pt x="8151" y="2776"/>
                  <a:pt x="8152" y="2774"/>
                </a:cubicBezTo>
                <a:cubicBezTo>
                  <a:pt x="8152" y="2772"/>
                  <a:pt x="8153" y="2770"/>
                  <a:pt x="8154" y="2767"/>
                </a:cubicBezTo>
                <a:cubicBezTo>
                  <a:pt x="8155" y="2764"/>
                  <a:pt x="8155" y="2761"/>
                  <a:pt x="8155" y="2761"/>
                </a:cubicBezTo>
                <a:cubicBezTo>
                  <a:pt x="8155" y="2760"/>
                  <a:pt x="8155" y="2759"/>
                  <a:pt x="8156" y="2758"/>
                </a:cubicBezTo>
                <a:lnTo>
                  <a:pt x="8155" y="2756"/>
                </a:lnTo>
                <a:lnTo>
                  <a:pt x="8154" y="2757"/>
                </a:lnTo>
                <a:lnTo>
                  <a:pt x="8153" y="2757"/>
                </a:lnTo>
                <a:lnTo>
                  <a:pt x="8154" y="2756"/>
                </a:lnTo>
                <a:cubicBezTo>
                  <a:pt x="8153" y="2755"/>
                  <a:pt x="8152" y="2754"/>
                  <a:pt x="8152" y="2754"/>
                </a:cubicBezTo>
                <a:cubicBezTo>
                  <a:pt x="8151" y="2753"/>
                  <a:pt x="8151" y="2753"/>
                  <a:pt x="8151" y="2752"/>
                </a:cubicBezTo>
                <a:cubicBezTo>
                  <a:pt x="8151" y="2751"/>
                  <a:pt x="8151" y="2749"/>
                  <a:pt x="8151" y="2747"/>
                </a:cubicBezTo>
                <a:lnTo>
                  <a:pt x="8152" y="2746"/>
                </a:lnTo>
                <a:lnTo>
                  <a:pt x="8152" y="2747"/>
                </a:lnTo>
                <a:cubicBezTo>
                  <a:pt x="8154" y="2745"/>
                  <a:pt x="8156" y="2744"/>
                  <a:pt x="8158" y="2742"/>
                </a:cubicBezTo>
                <a:cubicBezTo>
                  <a:pt x="8158" y="2742"/>
                  <a:pt x="8159" y="2741"/>
                  <a:pt x="8159" y="2740"/>
                </a:cubicBezTo>
                <a:cubicBezTo>
                  <a:pt x="8161" y="2738"/>
                  <a:pt x="8164" y="2736"/>
                  <a:pt x="8168" y="2736"/>
                </a:cubicBezTo>
                <a:lnTo>
                  <a:pt x="8168" y="2734"/>
                </a:lnTo>
                <a:lnTo>
                  <a:pt x="8170" y="2734"/>
                </a:lnTo>
                <a:lnTo>
                  <a:pt x="8171" y="2732"/>
                </a:lnTo>
                <a:cubicBezTo>
                  <a:pt x="8175" y="2731"/>
                  <a:pt x="8178" y="2731"/>
                  <a:pt x="8182" y="2732"/>
                </a:cubicBezTo>
                <a:lnTo>
                  <a:pt x="8197" y="2714"/>
                </a:lnTo>
                <a:lnTo>
                  <a:pt x="8199" y="2713"/>
                </a:lnTo>
                <a:cubicBezTo>
                  <a:pt x="8199" y="2712"/>
                  <a:pt x="8199" y="2711"/>
                  <a:pt x="8200" y="2710"/>
                </a:cubicBezTo>
                <a:cubicBezTo>
                  <a:pt x="8200" y="2710"/>
                  <a:pt x="8202" y="2708"/>
                  <a:pt x="8205" y="2705"/>
                </a:cubicBezTo>
                <a:cubicBezTo>
                  <a:pt x="8208" y="2702"/>
                  <a:pt x="8215" y="2695"/>
                  <a:pt x="8224" y="2685"/>
                </a:cubicBezTo>
                <a:lnTo>
                  <a:pt x="8223" y="2686"/>
                </a:lnTo>
                <a:lnTo>
                  <a:pt x="8223" y="2685"/>
                </a:lnTo>
                <a:cubicBezTo>
                  <a:pt x="8225" y="2684"/>
                  <a:pt x="8226" y="2683"/>
                  <a:pt x="8228" y="2682"/>
                </a:cubicBezTo>
                <a:cubicBezTo>
                  <a:pt x="8229" y="2681"/>
                  <a:pt x="8233" y="2677"/>
                  <a:pt x="8242" y="2670"/>
                </a:cubicBezTo>
                <a:cubicBezTo>
                  <a:pt x="8250" y="2662"/>
                  <a:pt x="8254" y="2658"/>
                  <a:pt x="8254" y="2658"/>
                </a:cubicBezTo>
                <a:lnTo>
                  <a:pt x="8259" y="2653"/>
                </a:lnTo>
                <a:lnTo>
                  <a:pt x="8268" y="2645"/>
                </a:lnTo>
                <a:lnTo>
                  <a:pt x="8275" y="2636"/>
                </a:lnTo>
                <a:lnTo>
                  <a:pt x="8275" y="2636"/>
                </a:lnTo>
                <a:lnTo>
                  <a:pt x="8270" y="2639"/>
                </a:lnTo>
                <a:lnTo>
                  <a:pt x="8269" y="2638"/>
                </a:lnTo>
                <a:lnTo>
                  <a:pt x="8269" y="2639"/>
                </a:lnTo>
                <a:cubicBezTo>
                  <a:pt x="8268" y="2641"/>
                  <a:pt x="8266" y="2642"/>
                  <a:pt x="8264" y="2643"/>
                </a:cubicBezTo>
                <a:lnTo>
                  <a:pt x="8263" y="2644"/>
                </a:lnTo>
                <a:cubicBezTo>
                  <a:pt x="8260" y="2646"/>
                  <a:pt x="8257" y="2648"/>
                  <a:pt x="8256" y="2649"/>
                </a:cubicBezTo>
                <a:cubicBezTo>
                  <a:pt x="8255" y="2649"/>
                  <a:pt x="8254" y="2650"/>
                  <a:pt x="8253" y="2650"/>
                </a:cubicBezTo>
                <a:cubicBezTo>
                  <a:pt x="8252" y="2650"/>
                  <a:pt x="8251" y="2651"/>
                  <a:pt x="8250" y="2652"/>
                </a:cubicBezTo>
                <a:cubicBezTo>
                  <a:pt x="8249" y="2652"/>
                  <a:pt x="8247" y="2654"/>
                  <a:pt x="8244" y="2656"/>
                </a:cubicBezTo>
                <a:cubicBezTo>
                  <a:pt x="8241" y="2658"/>
                  <a:pt x="8239" y="2659"/>
                  <a:pt x="8237" y="2660"/>
                </a:cubicBezTo>
                <a:cubicBezTo>
                  <a:pt x="8235" y="2661"/>
                  <a:pt x="8233" y="2662"/>
                  <a:pt x="8230" y="2664"/>
                </a:cubicBezTo>
                <a:cubicBezTo>
                  <a:pt x="8228" y="2667"/>
                  <a:pt x="8224" y="2670"/>
                  <a:pt x="8219" y="2675"/>
                </a:cubicBezTo>
                <a:lnTo>
                  <a:pt x="8218" y="2676"/>
                </a:lnTo>
                <a:cubicBezTo>
                  <a:pt x="8217" y="2677"/>
                  <a:pt x="8216" y="2678"/>
                  <a:pt x="8216" y="2678"/>
                </a:cubicBezTo>
                <a:cubicBezTo>
                  <a:pt x="8215" y="2679"/>
                  <a:pt x="8214" y="2679"/>
                  <a:pt x="8213" y="2679"/>
                </a:cubicBezTo>
                <a:cubicBezTo>
                  <a:pt x="8212" y="2679"/>
                  <a:pt x="8211" y="2679"/>
                  <a:pt x="8210" y="2678"/>
                </a:cubicBezTo>
                <a:cubicBezTo>
                  <a:pt x="8209" y="2678"/>
                  <a:pt x="8207" y="2677"/>
                  <a:pt x="8205" y="2676"/>
                </a:cubicBezTo>
                <a:cubicBezTo>
                  <a:pt x="8205" y="2675"/>
                  <a:pt x="8205" y="2674"/>
                  <a:pt x="8205" y="2673"/>
                </a:cubicBezTo>
                <a:cubicBezTo>
                  <a:pt x="8205" y="2673"/>
                  <a:pt x="8204" y="2672"/>
                  <a:pt x="8204" y="2671"/>
                </a:cubicBezTo>
                <a:cubicBezTo>
                  <a:pt x="8203" y="2670"/>
                  <a:pt x="8203" y="2668"/>
                  <a:pt x="8203" y="2667"/>
                </a:cubicBezTo>
                <a:cubicBezTo>
                  <a:pt x="8203" y="2665"/>
                  <a:pt x="8203" y="2664"/>
                  <a:pt x="8203" y="2663"/>
                </a:cubicBezTo>
                <a:cubicBezTo>
                  <a:pt x="8204" y="2662"/>
                  <a:pt x="8203" y="2661"/>
                  <a:pt x="8202" y="2660"/>
                </a:cubicBezTo>
                <a:cubicBezTo>
                  <a:pt x="8201" y="2659"/>
                  <a:pt x="8201" y="2657"/>
                  <a:pt x="8200" y="2655"/>
                </a:cubicBezTo>
                <a:cubicBezTo>
                  <a:pt x="8199" y="2653"/>
                  <a:pt x="8199" y="2652"/>
                  <a:pt x="8199" y="2651"/>
                </a:cubicBezTo>
                <a:cubicBezTo>
                  <a:pt x="8199" y="2651"/>
                  <a:pt x="8199" y="2650"/>
                  <a:pt x="8199" y="2650"/>
                </a:cubicBezTo>
                <a:lnTo>
                  <a:pt x="8197" y="2649"/>
                </a:lnTo>
                <a:lnTo>
                  <a:pt x="8196" y="2646"/>
                </a:lnTo>
                <a:lnTo>
                  <a:pt x="8198" y="2644"/>
                </a:lnTo>
                <a:cubicBezTo>
                  <a:pt x="8199" y="2644"/>
                  <a:pt x="8201" y="2643"/>
                  <a:pt x="8202" y="2643"/>
                </a:cubicBezTo>
                <a:lnTo>
                  <a:pt x="8201" y="2640"/>
                </a:lnTo>
                <a:lnTo>
                  <a:pt x="8203" y="2640"/>
                </a:lnTo>
                <a:cubicBezTo>
                  <a:pt x="8204" y="2639"/>
                  <a:pt x="8204" y="2638"/>
                  <a:pt x="8205" y="2636"/>
                </a:cubicBezTo>
                <a:lnTo>
                  <a:pt x="8209" y="2637"/>
                </a:lnTo>
                <a:lnTo>
                  <a:pt x="8209" y="2635"/>
                </a:lnTo>
                <a:lnTo>
                  <a:pt x="8209" y="2635"/>
                </a:lnTo>
                <a:lnTo>
                  <a:pt x="8209" y="2634"/>
                </a:lnTo>
                <a:lnTo>
                  <a:pt x="8210" y="2635"/>
                </a:lnTo>
                <a:lnTo>
                  <a:pt x="8212" y="2634"/>
                </a:lnTo>
                <a:lnTo>
                  <a:pt x="8213" y="2632"/>
                </a:lnTo>
                <a:lnTo>
                  <a:pt x="8218" y="2633"/>
                </a:lnTo>
                <a:lnTo>
                  <a:pt x="8223" y="2630"/>
                </a:lnTo>
                <a:lnTo>
                  <a:pt x="8227" y="2624"/>
                </a:lnTo>
                <a:lnTo>
                  <a:pt x="8229" y="2623"/>
                </a:lnTo>
                <a:lnTo>
                  <a:pt x="8229" y="2622"/>
                </a:lnTo>
                <a:lnTo>
                  <a:pt x="8230" y="2622"/>
                </a:lnTo>
                <a:cubicBezTo>
                  <a:pt x="8230" y="2622"/>
                  <a:pt x="8230" y="2621"/>
                  <a:pt x="8230" y="2621"/>
                </a:cubicBezTo>
                <a:cubicBezTo>
                  <a:pt x="8230" y="2621"/>
                  <a:pt x="8231" y="2620"/>
                  <a:pt x="8233" y="2618"/>
                </a:cubicBezTo>
                <a:cubicBezTo>
                  <a:pt x="8236" y="2616"/>
                  <a:pt x="8239" y="2613"/>
                  <a:pt x="8242" y="2608"/>
                </a:cubicBezTo>
                <a:lnTo>
                  <a:pt x="8247" y="2605"/>
                </a:lnTo>
                <a:lnTo>
                  <a:pt x="8247" y="2604"/>
                </a:lnTo>
                <a:lnTo>
                  <a:pt x="8248" y="2604"/>
                </a:lnTo>
                <a:cubicBezTo>
                  <a:pt x="8249" y="2602"/>
                  <a:pt x="8251" y="2600"/>
                  <a:pt x="8253" y="2599"/>
                </a:cubicBezTo>
                <a:lnTo>
                  <a:pt x="8255" y="2597"/>
                </a:lnTo>
                <a:cubicBezTo>
                  <a:pt x="8255" y="2596"/>
                  <a:pt x="8256" y="2595"/>
                  <a:pt x="8257" y="2594"/>
                </a:cubicBezTo>
                <a:lnTo>
                  <a:pt x="8258" y="2594"/>
                </a:lnTo>
                <a:lnTo>
                  <a:pt x="8259" y="2591"/>
                </a:lnTo>
                <a:lnTo>
                  <a:pt x="8259" y="2592"/>
                </a:lnTo>
                <a:lnTo>
                  <a:pt x="8261" y="2591"/>
                </a:lnTo>
                <a:lnTo>
                  <a:pt x="8261" y="2591"/>
                </a:lnTo>
                <a:lnTo>
                  <a:pt x="8262" y="2589"/>
                </a:lnTo>
                <a:lnTo>
                  <a:pt x="8263" y="2589"/>
                </a:lnTo>
                <a:cubicBezTo>
                  <a:pt x="8265" y="2587"/>
                  <a:pt x="8268" y="2584"/>
                  <a:pt x="8270" y="2581"/>
                </a:cubicBezTo>
                <a:lnTo>
                  <a:pt x="8270" y="2582"/>
                </a:lnTo>
                <a:cubicBezTo>
                  <a:pt x="8270" y="2581"/>
                  <a:pt x="8271" y="2581"/>
                  <a:pt x="8272" y="2581"/>
                </a:cubicBezTo>
                <a:cubicBezTo>
                  <a:pt x="8272" y="2580"/>
                  <a:pt x="8273" y="2580"/>
                  <a:pt x="8273" y="2580"/>
                </a:cubicBezTo>
                <a:cubicBezTo>
                  <a:pt x="8273" y="2579"/>
                  <a:pt x="8273" y="2579"/>
                  <a:pt x="8273" y="2579"/>
                </a:cubicBezTo>
                <a:cubicBezTo>
                  <a:pt x="8273" y="2578"/>
                  <a:pt x="8273" y="2578"/>
                  <a:pt x="8273" y="2577"/>
                </a:cubicBezTo>
                <a:cubicBezTo>
                  <a:pt x="8273" y="2577"/>
                  <a:pt x="8273" y="2576"/>
                  <a:pt x="8273" y="2576"/>
                </a:cubicBezTo>
                <a:cubicBezTo>
                  <a:pt x="8273" y="2576"/>
                  <a:pt x="8273" y="2575"/>
                  <a:pt x="8273" y="2575"/>
                </a:cubicBezTo>
                <a:cubicBezTo>
                  <a:pt x="8273" y="2575"/>
                  <a:pt x="8273" y="2575"/>
                  <a:pt x="8273" y="2574"/>
                </a:cubicBezTo>
                <a:lnTo>
                  <a:pt x="8271" y="2575"/>
                </a:lnTo>
                <a:cubicBezTo>
                  <a:pt x="8271" y="2576"/>
                  <a:pt x="8271" y="2576"/>
                  <a:pt x="8271" y="2577"/>
                </a:cubicBezTo>
                <a:cubicBezTo>
                  <a:pt x="8271" y="2577"/>
                  <a:pt x="8271" y="2578"/>
                  <a:pt x="8270" y="2579"/>
                </a:cubicBezTo>
                <a:cubicBezTo>
                  <a:pt x="8269" y="2579"/>
                  <a:pt x="8268" y="2580"/>
                  <a:pt x="8268" y="2581"/>
                </a:cubicBezTo>
                <a:cubicBezTo>
                  <a:pt x="8267" y="2581"/>
                  <a:pt x="8266" y="2581"/>
                  <a:pt x="8265" y="2581"/>
                </a:cubicBezTo>
                <a:cubicBezTo>
                  <a:pt x="8265" y="2581"/>
                  <a:pt x="8264" y="2582"/>
                  <a:pt x="8264" y="2582"/>
                </a:cubicBezTo>
                <a:cubicBezTo>
                  <a:pt x="8264" y="2583"/>
                  <a:pt x="8264" y="2584"/>
                  <a:pt x="8263" y="2585"/>
                </a:cubicBezTo>
                <a:cubicBezTo>
                  <a:pt x="8261" y="2586"/>
                  <a:pt x="8261" y="2587"/>
                  <a:pt x="8261" y="2587"/>
                </a:cubicBezTo>
                <a:lnTo>
                  <a:pt x="8260" y="2587"/>
                </a:lnTo>
                <a:lnTo>
                  <a:pt x="8259" y="2588"/>
                </a:lnTo>
                <a:cubicBezTo>
                  <a:pt x="8257" y="2590"/>
                  <a:pt x="8255" y="2591"/>
                  <a:pt x="8254" y="2591"/>
                </a:cubicBezTo>
                <a:cubicBezTo>
                  <a:pt x="8253" y="2592"/>
                  <a:pt x="8251" y="2593"/>
                  <a:pt x="8248" y="2595"/>
                </a:cubicBezTo>
                <a:cubicBezTo>
                  <a:pt x="8244" y="2596"/>
                  <a:pt x="8240" y="2599"/>
                  <a:pt x="8235" y="2603"/>
                </a:cubicBezTo>
                <a:cubicBezTo>
                  <a:pt x="8234" y="2602"/>
                  <a:pt x="8234" y="2601"/>
                  <a:pt x="8235" y="2601"/>
                </a:cubicBezTo>
                <a:lnTo>
                  <a:pt x="8234" y="2600"/>
                </a:lnTo>
                <a:lnTo>
                  <a:pt x="8233" y="2602"/>
                </a:lnTo>
                <a:lnTo>
                  <a:pt x="8232" y="2602"/>
                </a:lnTo>
                <a:lnTo>
                  <a:pt x="8232" y="2603"/>
                </a:lnTo>
                <a:lnTo>
                  <a:pt x="8231" y="2602"/>
                </a:lnTo>
                <a:lnTo>
                  <a:pt x="8228" y="2605"/>
                </a:lnTo>
                <a:lnTo>
                  <a:pt x="8227" y="2603"/>
                </a:lnTo>
                <a:lnTo>
                  <a:pt x="8226" y="2604"/>
                </a:lnTo>
                <a:lnTo>
                  <a:pt x="8227" y="2606"/>
                </a:lnTo>
                <a:lnTo>
                  <a:pt x="8226" y="2607"/>
                </a:lnTo>
                <a:lnTo>
                  <a:pt x="8224" y="2606"/>
                </a:lnTo>
                <a:lnTo>
                  <a:pt x="8223" y="2607"/>
                </a:lnTo>
                <a:lnTo>
                  <a:pt x="8222" y="2608"/>
                </a:lnTo>
                <a:lnTo>
                  <a:pt x="8216" y="2611"/>
                </a:lnTo>
                <a:lnTo>
                  <a:pt x="8214" y="2614"/>
                </a:lnTo>
                <a:lnTo>
                  <a:pt x="8211" y="2616"/>
                </a:lnTo>
                <a:lnTo>
                  <a:pt x="8212" y="2617"/>
                </a:lnTo>
                <a:cubicBezTo>
                  <a:pt x="8211" y="2618"/>
                  <a:pt x="8211" y="2618"/>
                  <a:pt x="8210" y="2617"/>
                </a:cubicBezTo>
                <a:lnTo>
                  <a:pt x="8210" y="2619"/>
                </a:lnTo>
                <a:cubicBezTo>
                  <a:pt x="8209" y="2618"/>
                  <a:pt x="8208" y="2618"/>
                  <a:pt x="8207" y="2617"/>
                </a:cubicBezTo>
                <a:lnTo>
                  <a:pt x="8204" y="2620"/>
                </a:lnTo>
                <a:cubicBezTo>
                  <a:pt x="8205" y="2619"/>
                  <a:pt x="8206" y="2619"/>
                  <a:pt x="8208" y="2619"/>
                </a:cubicBezTo>
                <a:lnTo>
                  <a:pt x="8208" y="2618"/>
                </a:lnTo>
                <a:lnTo>
                  <a:pt x="8208" y="2619"/>
                </a:lnTo>
                <a:lnTo>
                  <a:pt x="8208" y="2620"/>
                </a:lnTo>
                <a:lnTo>
                  <a:pt x="8207" y="2621"/>
                </a:lnTo>
                <a:lnTo>
                  <a:pt x="8204" y="2623"/>
                </a:lnTo>
                <a:lnTo>
                  <a:pt x="8201" y="2626"/>
                </a:lnTo>
                <a:lnTo>
                  <a:pt x="8196" y="2631"/>
                </a:lnTo>
                <a:lnTo>
                  <a:pt x="8193" y="2633"/>
                </a:lnTo>
                <a:lnTo>
                  <a:pt x="8190" y="2635"/>
                </a:lnTo>
                <a:lnTo>
                  <a:pt x="8187" y="2638"/>
                </a:lnTo>
                <a:cubicBezTo>
                  <a:pt x="8187" y="2638"/>
                  <a:pt x="8186" y="2638"/>
                  <a:pt x="8186" y="2638"/>
                </a:cubicBezTo>
                <a:cubicBezTo>
                  <a:pt x="8185" y="2639"/>
                  <a:pt x="8185" y="2639"/>
                  <a:pt x="8186" y="2640"/>
                </a:cubicBezTo>
                <a:cubicBezTo>
                  <a:pt x="8186" y="2640"/>
                  <a:pt x="8186" y="2641"/>
                  <a:pt x="8185" y="2642"/>
                </a:cubicBezTo>
                <a:cubicBezTo>
                  <a:pt x="8184" y="2643"/>
                  <a:pt x="8184" y="2644"/>
                  <a:pt x="8182" y="2645"/>
                </a:cubicBezTo>
                <a:lnTo>
                  <a:pt x="8180" y="2644"/>
                </a:lnTo>
                <a:lnTo>
                  <a:pt x="8180" y="2643"/>
                </a:lnTo>
                <a:lnTo>
                  <a:pt x="8176" y="2644"/>
                </a:lnTo>
                <a:lnTo>
                  <a:pt x="8175" y="2645"/>
                </a:lnTo>
                <a:cubicBezTo>
                  <a:pt x="8174" y="2645"/>
                  <a:pt x="8173" y="2646"/>
                  <a:pt x="8172" y="2646"/>
                </a:cubicBezTo>
                <a:cubicBezTo>
                  <a:pt x="8172" y="2644"/>
                  <a:pt x="8171" y="2642"/>
                  <a:pt x="8170" y="2639"/>
                </a:cubicBezTo>
                <a:lnTo>
                  <a:pt x="8169" y="2639"/>
                </a:lnTo>
                <a:cubicBezTo>
                  <a:pt x="8169" y="2638"/>
                  <a:pt x="8168" y="2637"/>
                  <a:pt x="8168" y="2635"/>
                </a:cubicBezTo>
                <a:cubicBezTo>
                  <a:pt x="8168" y="2633"/>
                  <a:pt x="8168" y="2631"/>
                  <a:pt x="8168" y="2631"/>
                </a:cubicBezTo>
                <a:cubicBezTo>
                  <a:pt x="8168" y="2631"/>
                  <a:pt x="8168" y="2631"/>
                  <a:pt x="8168" y="2630"/>
                </a:cubicBezTo>
                <a:lnTo>
                  <a:pt x="8167" y="2627"/>
                </a:lnTo>
                <a:lnTo>
                  <a:pt x="8166" y="2626"/>
                </a:lnTo>
                <a:lnTo>
                  <a:pt x="8164" y="2623"/>
                </a:lnTo>
                <a:lnTo>
                  <a:pt x="8161" y="2622"/>
                </a:lnTo>
                <a:lnTo>
                  <a:pt x="8161" y="2621"/>
                </a:lnTo>
                <a:lnTo>
                  <a:pt x="8160" y="2622"/>
                </a:lnTo>
                <a:cubicBezTo>
                  <a:pt x="8160" y="2620"/>
                  <a:pt x="8160" y="2618"/>
                  <a:pt x="8160" y="2617"/>
                </a:cubicBezTo>
                <a:cubicBezTo>
                  <a:pt x="8160" y="2617"/>
                  <a:pt x="8160" y="2616"/>
                  <a:pt x="8159" y="2616"/>
                </a:cubicBezTo>
                <a:cubicBezTo>
                  <a:pt x="8159" y="2616"/>
                  <a:pt x="8159" y="2616"/>
                  <a:pt x="8158" y="2615"/>
                </a:cubicBezTo>
                <a:cubicBezTo>
                  <a:pt x="8159" y="2614"/>
                  <a:pt x="8159" y="2613"/>
                  <a:pt x="8159" y="2612"/>
                </a:cubicBezTo>
                <a:cubicBezTo>
                  <a:pt x="8159" y="2612"/>
                  <a:pt x="8159" y="2610"/>
                  <a:pt x="8159" y="2608"/>
                </a:cubicBezTo>
                <a:cubicBezTo>
                  <a:pt x="8159" y="2607"/>
                  <a:pt x="8159" y="2606"/>
                  <a:pt x="8159" y="2605"/>
                </a:cubicBezTo>
                <a:cubicBezTo>
                  <a:pt x="8159" y="2605"/>
                  <a:pt x="8158" y="2604"/>
                  <a:pt x="8157" y="2603"/>
                </a:cubicBezTo>
                <a:lnTo>
                  <a:pt x="8157" y="2604"/>
                </a:lnTo>
                <a:lnTo>
                  <a:pt x="8156" y="2603"/>
                </a:lnTo>
                <a:lnTo>
                  <a:pt x="8154" y="2602"/>
                </a:lnTo>
                <a:cubicBezTo>
                  <a:pt x="8153" y="2601"/>
                  <a:pt x="8153" y="2600"/>
                  <a:pt x="8153" y="2599"/>
                </a:cubicBezTo>
                <a:cubicBezTo>
                  <a:pt x="8153" y="2598"/>
                  <a:pt x="8153" y="2598"/>
                  <a:pt x="8152" y="2597"/>
                </a:cubicBezTo>
                <a:cubicBezTo>
                  <a:pt x="8152" y="2596"/>
                  <a:pt x="8152" y="2596"/>
                  <a:pt x="8152" y="2595"/>
                </a:cubicBezTo>
                <a:cubicBezTo>
                  <a:pt x="8152" y="2595"/>
                  <a:pt x="8151" y="2594"/>
                  <a:pt x="8150" y="2592"/>
                </a:cubicBezTo>
                <a:lnTo>
                  <a:pt x="8151" y="2593"/>
                </a:lnTo>
                <a:cubicBezTo>
                  <a:pt x="8150" y="2591"/>
                  <a:pt x="8151" y="2589"/>
                  <a:pt x="8152" y="2588"/>
                </a:cubicBezTo>
                <a:lnTo>
                  <a:pt x="8150" y="2586"/>
                </a:lnTo>
                <a:lnTo>
                  <a:pt x="8151" y="2585"/>
                </a:lnTo>
                <a:lnTo>
                  <a:pt x="8149" y="2581"/>
                </a:lnTo>
                <a:lnTo>
                  <a:pt x="8151" y="2578"/>
                </a:lnTo>
                <a:lnTo>
                  <a:pt x="8153" y="2577"/>
                </a:lnTo>
                <a:cubicBezTo>
                  <a:pt x="8153" y="2575"/>
                  <a:pt x="8154" y="2574"/>
                  <a:pt x="8155" y="2572"/>
                </a:cubicBezTo>
                <a:lnTo>
                  <a:pt x="8162" y="2566"/>
                </a:lnTo>
                <a:lnTo>
                  <a:pt x="8166" y="2562"/>
                </a:lnTo>
                <a:cubicBezTo>
                  <a:pt x="8166" y="2561"/>
                  <a:pt x="8167" y="2561"/>
                  <a:pt x="8168" y="2560"/>
                </a:cubicBezTo>
                <a:cubicBezTo>
                  <a:pt x="8168" y="2560"/>
                  <a:pt x="8169" y="2560"/>
                  <a:pt x="8171" y="2560"/>
                </a:cubicBezTo>
                <a:cubicBezTo>
                  <a:pt x="8173" y="2560"/>
                  <a:pt x="8174" y="2560"/>
                  <a:pt x="8175" y="2560"/>
                </a:cubicBezTo>
                <a:cubicBezTo>
                  <a:pt x="8175" y="2560"/>
                  <a:pt x="8176" y="2560"/>
                  <a:pt x="8176" y="2559"/>
                </a:cubicBezTo>
                <a:cubicBezTo>
                  <a:pt x="8182" y="2553"/>
                  <a:pt x="8186" y="2549"/>
                  <a:pt x="8190" y="2545"/>
                </a:cubicBezTo>
                <a:cubicBezTo>
                  <a:pt x="8193" y="2542"/>
                  <a:pt x="8198" y="2537"/>
                  <a:pt x="8203" y="2530"/>
                </a:cubicBezTo>
                <a:cubicBezTo>
                  <a:pt x="8209" y="2523"/>
                  <a:pt x="8212" y="2518"/>
                  <a:pt x="8213" y="2516"/>
                </a:cubicBezTo>
                <a:cubicBezTo>
                  <a:pt x="8213" y="2514"/>
                  <a:pt x="8214" y="2512"/>
                  <a:pt x="8216" y="2511"/>
                </a:cubicBezTo>
                <a:cubicBezTo>
                  <a:pt x="8218" y="2509"/>
                  <a:pt x="8221" y="2506"/>
                  <a:pt x="8224" y="2500"/>
                </a:cubicBezTo>
                <a:cubicBezTo>
                  <a:pt x="8228" y="2495"/>
                  <a:pt x="8229" y="2492"/>
                  <a:pt x="8229" y="2492"/>
                </a:cubicBezTo>
                <a:cubicBezTo>
                  <a:pt x="8229" y="2491"/>
                  <a:pt x="8230" y="2491"/>
                  <a:pt x="8230" y="2490"/>
                </a:cubicBezTo>
                <a:lnTo>
                  <a:pt x="8232" y="2489"/>
                </a:lnTo>
                <a:cubicBezTo>
                  <a:pt x="8232" y="2489"/>
                  <a:pt x="8232" y="2488"/>
                  <a:pt x="8233" y="2486"/>
                </a:cubicBezTo>
                <a:cubicBezTo>
                  <a:pt x="8235" y="2484"/>
                  <a:pt x="8235" y="2482"/>
                  <a:pt x="8236" y="2481"/>
                </a:cubicBezTo>
                <a:cubicBezTo>
                  <a:pt x="8237" y="2479"/>
                  <a:pt x="8238" y="2476"/>
                  <a:pt x="8240" y="2473"/>
                </a:cubicBezTo>
                <a:lnTo>
                  <a:pt x="8238" y="2471"/>
                </a:lnTo>
                <a:cubicBezTo>
                  <a:pt x="8234" y="2469"/>
                  <a:pt x="8231" y="2467"/>
                  <a:pt x="8229" y="2467"/>
                </a:cubicBezTo>
                <a:cubicBezTo>
                  <a:pt x="8228" y="2466"/>
                  <a:pt x="8226" y="2465"/>
                  <a:pt x="8224" y="2464"/>
                </a:cubicBezTo>
                <a:cubicBezTo>
                  <a:pt x="8222" y="2464"/>
                  <a:pt x="8220" y="2464"/>
                  <a:pt x="8220" y="2464"/>
                </a:cubicBezTo>
                <a:cubicBezTo>
                  <a:pt x="8220" y="2464"/>
                  <a:pt x="8219" y="2465"/>
                  <a:pt x="8218" y="2465"/>
                </a:cubicBezTo>
                <a:cubicBezTo>
                  <a:pt x="8218" y="2464"/>
                  <a:pt x="8218" y="2464"/>
                  <a:pt x="8217" y="2463"/>
                </a:cubicBezTo>
                <a:cubicBezTo>
                  <a:pt x="8217" y="2462"/>
                  <a:pt x="8217" y="2460"/>
                  <a:pt x="8216" y="2459"/>
                </a:cubicBezTo>
                <a:cubicBezTo>
                  <a:pt x="8216" y="2457"/>
                  <a:pt x="8216" y="2456"/>
                  <a:pt x="8216" y="2453"/>
                </a:cubicBezTo>
                <a:cubicBezTo>
                  <a:pt x="8216" y="2451"/>
                  <a:pt x="8216" y="2450"/>
                  <a:pt x="8216" y="2449"/>
                </a:cubicBezTo>
                <a:cubicBezTo>
                  <a:pt x="8217" y="2449"/>
                  <a:pt x="8217" y="2448"/>
                  <a:pt x="8217" y="2448"/>
                </a:cubicBezTo>
                <a:lnTo>
                  <a:pt x="8218" y="2448"/>
                </a:lnTo>
                <a:lnTo>
                  <a:pt x="8222" y="2446"/>
                </a:lnTo>
                <a:lnTo>
                  <a:pt x="8225" y="2443"/>
                </a:lnTo>
                <a:lnTo>
                  <a:pt x="8225" y="2439"/>
                </a:lnTo>
                <a:cubicBezTo>
                  <a:pt x="8226" y="2440"/>
                  <a:pt x="8227" y="2440"/>
                  <a:pt x="8227" y="2440"/>
                </a:cubicBezTo>
                <a:cubicBezTo>
                  <a:pt x="8228" y="2440"/>
                  <a:pt x="8228" y="2440"/>
                  <a:pt x="8229" y="2441"/>
                </a:cubicBezTo>
                <a:cubicBezTo>
                  <a:pt x="8229" y="2441"/>
                  <a:pt x="8230" y="2442"/>
                  <a:pt x="8231" y="2442"/>
                </a:cubicBezTo>
                <a:cubicBezTo>
                  <a:pt x="8232" y="2443"/>
                  <a:pt x="8233" y="2443"/>
                  <a:pt x="8233" y="2443"/>
                </a:cubicBezTo>
                <a:cubicBezTo>
                  <a:pt x="8234" y="2444"/>
                  <a:pt x="8234" y="2444"/>
                  <a:pt x="8235" y="2444"/>
                </a:cubicBezTo>
                <a:cubicBezTo>
                  <a:pt x="8237" y="2444"/>
                  <a:pt x="8238" y="2444"/>
                  <a:pt x="8238" y="2444"/>
                </a:cubicBezTo>
                <a:cubicBezTo>
                  <a:pt x="8239" y="2443"/>
                  <a:pt x="8240" y="2443"/>
                  <a:pt x="8241" y="2443"/>
                </a:cubicBezTo>
                <a:cubicBezTo>
                  <a:pt x="8242" y="2443"/>
                  <a:pt x="8243" y="2444"/>
                  <a:pt x="8245" y="2445"/>
                </a:cubicBezTo>
                <a:cubicBezTo>
                  <a:pt x="8246" y="2446"/>
                  <a:pt x="8247" y="2447"/>
                  <a:pt x="8247" y="2447"/>
                </a:cubicBezTo>
                <a:lnTo>
                  <a:pt x="8251" y="2452"/>
                </a:lnTo>
                <a:cubicBezTo>
                  <a:pt x="8254" y="2454"/>
                  <a:pt x="8257" y="2456"/>
                  <a:pt x="8258" y="2457"/>
                </a:cubicBezTo>
                <a:cubicBezTo>
                  <a:pt x="8260" y="2458"/>
                  <a:pt x="8260" y="2459"/>
                  <a:pt x="8261" y="2459"/>
                </a:cubicBezTo>
                <a:cubicBezTo>
                  <a:pt x="8261" y="2459"/>
                  <a:pt x="8261" y="2459"/>
                  <a:pt x="8261" y="2459"/>
                </a:cubicBezTo>
                <a:lnTo>
                  <a:pt x="8262" y="2460"/>
                </a:lnTo>
                <a:cubicBezTo>
                  <a:pt x="8263" y="2461"/>
                  <a:pt x="8265" y="2461"/>
                  <a:pt x="8266" y="2461"/>
                </a:cubicBezTo>
                <a:cubicBezTo>
                  <a:pt x="8267" y="2462"/>
                  <a:pt x="8269" y="2463"/>
                  <a:pt x="8272" y="2466"/>
                </a:cubicBezTo>
                <a:cubicBezTo>
                  <a:pt x="8274" y="2469"/>
                  <a:pt x="8276" y="2471"/>
                  <a:pt x="8278" y="2472"/>
                </a:cubicBezTo>
                <a:cubicBezTo>
                  <a:pt x="8280" y="2473"/>
                  <a:pt x="8282" y="2474"/>
                  <a:pt x="8284" y="2476"/>
                </a:cubicBezTo>
                <a:cubicBezTo>
                  <a:pt x="8287" y="2480"/>
                  <a:pt x="8289" y="2483"/>
                  <a:pt x="8291" y="2484"/>
                </a:cubicBezTo>
                <a:cubicBezTo>
                  <a:pt x="8292" y="2486"/>
                  <a:pt x="8293" y="2487"/>
                  <a:pt x="8294" y="2489"/>
                </a:cubicBezTo>
                <a:cubicBezTo>
                  <a:pt x="8295" y="2490"/>
                  <a:pt x="8296" y="2492"/>
                  <a:pt x="8298" y="2493"/>
                </a:cubicBezTo>
                <a:cubicBezTo>
                  <a:pt x="8299" y="2495"/>
                  <a:pt x="8301" y="2497"/>
                  <a:pt x="8302" y="2499"/>
                </a:cubicBezTo>
                <a:cubicBezTo>
                  <a:pt x="8304" y="2502"/>
                  <a:pt x="8305" y="2503"/>
                  <a:pt x="8305" y="2503"/>
                </a:cubicBezTo>
                <a:cubicBezTo>
                  <a:pt x="8305" y="2504"/>
                  <a:pt x="8305" y="2505"/>
                  <a:pt x="8306" y="2506"/>
                </a:cubicBezTo>
                <a:lnTo>
                  <a:pt x="8307" y="2507"/>
                </a:lnTo>
                <a:lnTo>
                  <a:pt x="8318" y="2502"/>
                </a:lnTo>
                <a:cubicBezTo>
                  <a:pt x="8318" y="2499"/>
                  <a:pt x="8319" y="2493"/>
                  <a:pt x="8320" y="2485"/>
                </a:cubicBezTo>
                <a:cubicBezTo>
                  <a:pt x="8321" y="2477"/>
                  <a:pt x="8321" y="2471"/>
                  <a:pt x="8320" y="2467"/>
                </a:cubicBezTo>
                <a:cubicBezTo>
                  <a:pt x="8320" y="2462"/>
                  <a:pt x="8319" y="2457"/>
                  <a:pt x="8317" y="2451"/>
                </a:cubicBezTo>
                <a:cubicBezTo>
                  <a:pt x="8316" y="2446"/>
                  <a:pt x="8314" y="2440"/>
                  <a:pt x="8312" y="2435"/>
                </a:cubicBezTo>
                <a:cubicBezTo>
                  <a:pt x="8310" y="2431"/>
                  <a:pt x="8309" y="2428"/>
                  <a:pt x="8308" y="2427"/>
                </a:cubicBezTo>
                <a:cubicBezTo>
                  <a:pt x="8308" y="2427"/>
                  <a:pt x="8307" y="2426"/>
                  <a:pt x="8306" y="2425"/>
                </a:cubicBezTo>
                <a:lnTo>
                  <a:pt x="8304" y="2427"/>
                </a:lnTo>
                <a:cubicBezTo>
                  <a:pt x="8304" y="2426"/>
                  <a:pt x="8304" y="2425"/>
                  <a:pt x="8305" y="2424"/>
                </a:cubicBezTo>
                <a:cubicBezTo>
                  <a:pt x="8305" y="2423"/>
                  <a:pt x="8305" y="2423"/>
                  <a:pt x="8304" y="2422"/>
                </a:cubicBezTo>
                <a:cubicBezTo>
                  <a:pt x="8303" y="2421"/>
                  <a:pt x="8302" y="2420"/>
                  <a:pt x="8301" y="2418"/>
                </a:cubicBezTo>
                <a:cubicBezTo>
                  <a:pt x="8300" y="2418"/>
                  <a:pt x="8300" y="2418"/>
                  <a:pt x="8299" y="2418"/>
                </a:cubicBezTo>
                <a:cubicBezTo>
                  <a:pt x="8298" y="2417"/>
                  <a:pt x="8297" y="2417"/>
                  <a:pt x="8297" y="2416"/>
                </a:cubicBezTo>
                <a:cubicBezTo>
                  <a:pt x="8297" y="2416"/>
                  <a:pt x="8296" y="2416"/>
                  <a:pt x="8296" y="2416"/>
                </a:cubicBezTo>
                <a:cubicBezTo>
                  <a:pt x="8296" y="2416"/>
                  <a:pt x="8295" y="2415"/>
                  <a:pt x="8295" y="2414"/>
                </a:cubicBezTo>
                <a:cubicBezTo>
                  <a:pt x="8295" y="2412"/>
                  <a:pt x="8295" y="2411"/>
                  <a:pt x="8294" y="2410"/>
                </a:cubicBezTo>
                <a:cubicBezTo>
                  <a:pt x="8293" y="2409"/>
                  <a:pt x="8293" y="2408"/>
                  <a:pt x="8293" y="2407"/>
                </a:cubicBezTo>
                <a:cubicBezTo>
                  <a:pt x="8293" y="2406"/>
                  <a:pt x="8293" y="2406"/>
                  <a:pt x="8292" y="2406"/>
                </a:cubicBezTo>
                <a:cubicBezTo>
                  <a:pt x="8292" y="2406"/>
                  <a:pt x="8292" y="2406"/>
                  <a:pt x="8292" y="2405"/>
                </a:cubicBezTo>
                <a:lnTo>
                  <a:pt x="8293" y="2404"/>
                </a:lnTo>
                <a:cubicBezTo>
                  <a:pt x="8294" y="2403"/>
                  <a:pt x="8295" y="2402"/>
                  <a:pt x="8296" y="2401"/>
                </a:cubicBezTo>
                <a:cubicBezTo>
                  <a:pt x="8296" y="2400"/>
                  <a:pt x="8297" y="2400"/>
                  <a:pt x="8297" y="2400"/>
                </a:cubicBezTo>
                <a:cubicBezTo>
                  <a:pt x="8297" y="2400"/>
                  <a:pt x="8297" y="2399"/>
                  <a:pt x="8297" y="2399"/>
                </a:cubicBezTo>
                <a:lnTo>
                  <a:pt x="8297" y="2399"/>
                </a:lnTo>
                <a:lnTo>
                  <a:pt x="8302" y="2402"/>
                </a:lnTo>
                <a:lnTo>
                  <a:pt x="8302" y="2400"/>
                </a:lnTo>
                <a:lnTo>
                  <a:pt x="8303" y="2400"/>
                </a:lnTo>
                <a:lnTo>
                  <a:pt x="8303" y="2398"/>
                </a:lnTo>
                <a:lnTo>
                  <a:pt x="8305" y="2400"/>
                </a:lnTo>
                <a:close/>
                <a:moveTo>
                  <a:pt x="8560" y="2411"/>
                </a:moveTo>
                <a:cubicBezTo>
                  <a:pt x="8562" y="2412"/>
                  <a:pt x="8563" y="2413"/>
                  <a:pt x="8564" y="2412"/>
                </a:cubicBezTo>
                <a:lnTo>
                  <a:pt x="8565" y="2415"/>
                </a:lnTo>
                <a:lnTo>
                  <a:pt x="8567" y="2414"/>
                </a:lnTo>
                <a:cubicBezTo>
                  <a:pt x="8567" y="2415"/>
                  <a:pt x="8567" y="2415"/>
                  <a:pt x="8567" y="2415"/>
                </a:cubicBezTo>
                <a:cubicBezTo>
                  <a:pt x="8568" y="2415"/>
                  <a:pt x="8568" y="2415"/>
                  <a:pt x="8567" y="2416"/>
                </a:cubicBezTo>
                <a:cubicBezTo>
                  <a:pt x="8567" y="2416"/>
                  <a:pt x="8567" y="2416"/>
                  <a:pt x="8567" y="2417"/>
                </a:cubicBezTo>
                <a:lnTo>
                  <a:pt x="8569" y="2418"/>
                </a:lnTo>
                <a:lnTo>
                  <a:pt x="8569" y="2417"/>
                </a:lnTo>
                <a:cubicBezTo>
                  <a:pt x="8571" y="2418"/>
                  <a:pt x="8574" y="2419"/>
                  <a:pt x="8576" y="2421"/>
                </a:cubicBezTo>
                <a:lnTo>
                  <a:pt x="8576" y="2421"/>
                </a:lnTo>
                <a:cubicBezTo>
                  <a:pt x="8576" y="2422"/>
                  <a:pt x="8576" y="2422"/>
                  <a:pt x="8576" y="2422"/>
                </a:cubicBezTo>
                <a:cubicBezTo>
                  <a:pt x="8577" y="2422"/>
                  <a:pt x="8577" y="2422"/>
                  <a:pt x="8578" y="2423"/>
                </a:cubicBezTo>
                <a:cubicBezTo>
                  <a:pt x="8579" y="2424"/>
                  <a:pt x="8580" y="2424"/>
                  <a:pt x="8581" y="2425"/>
                </a:cubicBezTo>
                <a:cubicBezTo>
                  <a:pt x="8582" y="2425"/>
                  <a:pt x="8583" y="2425"/>
                  <a:pt x="8584" y="2426"/>
                </a:cubicBezTo>
                <a:cubicBezTo>
                  <a:pt x="8585" y="2426"/>
                  <a:pt x="8586" y="2426"/>
                  <a:pt x="8588" y="2427"/>
                </a:cubicBezTo>
                <a:lnTo>
                  <a:pt x="8588" y="2428"/>
                </a:lnTo>
                <a:lnTo>
                  <a:pt x="8595" y="2433"/>
                </a:lnTo>
                <a:lnTo>
                  <a:pt x="8593" y="2433"/>
                </a:lnTo>
                <a:lnTo>
                  <a:pt x="8596" y="2435"/>
                </a:lnTo>
                <a:cubicBezTo>
                  <a:pt x="8596" y="2436"/>
                  <a:pt x="8597" y="2436"/>
                  <a:pt x="8597" y="2437"/>
                </a:cubicBezTo>
                <a:lnTo>
                  <a:pt x="8599" y="2436"/>
                </a:lnTo>
                <a:lnTo>
                  <a:pt x="8601" y="2438"/>
                </a:lnTo>
                <a:lnTo>
                  <a:pt x="8602" y="2437"/>
                </a:lnTo>
                <a:lnTo>
                  <a:pt x="8602" y="2436"/>
                </a:lnTo>
                <a:lnTo>
                  <a:pt x="8605" y="2439"/>
                </a:lnTo>
                <a:lnTo>
                  <a:pt x="8602" y="2437"/>
                </a:lnTo>
                <a:lnTo>
                  <a:pt x="8603" y="2439"/>
                </a:lnTo>
                <a:cubicBezTo>
                  <a:pt x="8604" y="2440"/>
                  <a:pt x="8605" y="2440"/>
                  <a:pt x="8606" y="2440"/>
                </a:cubicBezTo>
                <a:lnTo>
                  <a:pt x="8607" y="2439"/>
                </a:lnTo>
                <a:lnTo>
                  <a:pt x="8609" y="2441"/>
                </a:lnTo>
                <a:cubicBezTo>
                  <a:pt x="8609" y="2442"/>
                  <a:pt x="8610" y="2442"/>
                  <a:pt x="8611" y="2442"/>
                </a:cubicBezTo>
                <a:lnTo>
                  <a:pt x="8613" y="2444"/>
                </a:lnTo>
                <a:lnTo>
                  <a:pt x="8615" y="2445"/>
                </a:lnTo>
                <a:lnTo>
                  <a:pt x="8618" y="2448"/>
                </a:lnTo>
                <a:cubicBezTo>
                  <a:pt x="8618" y="2449"/>
                  <a:pt x="8618" y="2451"/>
                  <a:pt x="8619" y="2454"/>
                </a:cubicBezTo>
                <a:cubicBezTo>
                  <a:pt x="8619" y="2458"/>
                  <a:pt x="8620" y="2460"/>
                  <a:pt x="8620" y="2461"/>
                </a:cubicBezTo>
                <a:cubicBezTo>
                  <a:pt x="8621" y="2462"/>
                  <a:pt x="8621" y="2464"/>
                  <a:pt x="8622" y="2467"/>
                </a:cubicBezTo>
                <a:lnTo>
                  <a:pt x="8621" y="2468"/>
                </a:lnTo>
                <a:cubicBezTo>
                  <a:pt x="8622" y="2471"/>
                  <a:pt x="8622" y="2474"/>
                  <a:pt x="8623" y="2475"/>
                </a:cubicBezTo>
                <a:cubicBezTo>
                  <a:pt x="8623" y="2476"/>
                  <a:pt x="8623" y="2478"/>
                  <a:pt x="8623" y="2481"/>
                </a:cubicBezTo>
                <a:cubicBezTo>
                  <a:pt x="8623" y="2483"/>
                  <a:pt x="8623" y="2485"/>
                  <a:pt x="8622" y="2486"/>
                </a:cubicBezTo>
                <a:cubicBezTo>
                  <a:pt x="8622" y="2487"/>
                  <a:pt x="8622" y="2488"/>
                  <a:pt x="8622" y="2489"/>
                </a:cubicBezTo>
                <a:cubicBezTo>
                  <a:pt x="8622" y="2490"/>
                  <a:pt x="8622" y="2492"/>
                  <a:pt x="8622" y="2494"/>
                </a:cubicBezTo>
                <a:cubicBezTo>
                  <a:pt x="8622" y="2496"/>
                  <a:pt x="8621" y="2501"/>
                  <a:pt x="8621" y="2508"/>
                </a:cubicBezTo>
                <a:lnTo>
                  <a:pt x="8620" y="2507"/>
                </a:lnTo>
                <a:cubicBezTo>
                  <a:pt x="8620" y="2509"/>
                  <a:pt x="8621" y="2510"/>
                  <a:pt x="8621" y="2511"/>
                </a:cubicBezTo>
                <a:cubicBezTo>
                  <a:pt x="8621" y="2512"/>
                  <a:pt x="8621" y="2513"/>
                  <a:pt x="8621" y="2513"/>
                </a:cubicBezTo>
                <a:cubicBezTo>
                  <a:pt x="8620" y="2514"/>
                  <a:pt x="8620" y="2515"/>
                  <a:pt x="8620" y="2516"/>
                </a:cubicBezTo>
                <a:cubicBezTo>
                  <a:pt x="8620" y="2517"/>
                  <a:pt x="8620" y="2518"/>
                  <a:pt x="8620" y="2519"/>
                </a:cubicBezTo>
                <a:cubicBezTo>
                  <a:pt x="8619" y="2520"/>
                  <a:pt x="8619" y="2521"/>
                  <a:pt x="8619" y="2522"/>
                </a:cubicBezTo>
                <a:cubicBezTo>
                  <a:pt x="8619" y="2523"/>
                  <a:pt x="8619" y="2525"/>
                  <a:pt x="8619" y="2530"/>
                </a:cubicBezTo>
                <a:lnTo>
                  <a:pt x="8618" y="2530"/>
                </a:lnTo>
                <a:cubicBezTo>
                  <a:pt x="8618" y="2530"/>
                  <a:pt x="8618" y="2530"/>
                  <a:pt x="8618" y="2530"/>
                </a:cubicBezTo>
                <a:cubicBezTo>
                  <a:pt x="8619" y="2531"/>
                  <a:pt x="8619" y="2531"/>
                  <a:pt x="8619" y="2532"/>
                </a:cubicBezTo>
                <a:cubicBezTo>
                  <a:pt x="8619" y="2533"/>
                  <a:pt x="8619" y="2534"/>
                  <a:pt x="8618" y="2535"/>
                </a:cubicBezTo>
                <a:cubicBezTo>
                  <a:pt x="8618" y="2537"/>
                  <a:pt x="8618" y="2538"/>
                  <a:pt x="8618" y="2539"/>
                </a:cubicBezTo>
                <a:cubicBezTo>
                  <a:pt x="8619" y="2540"/>
                  <a:pt x="8618" y="2541"/>
                  <a:pt x="8618" y="2542"/>
                </a:cubicBezTo>
                <a:cubicBezTo>
                  <a:pt x="8618" y="2542"/>
                  <a:pt x="8618" y="2543"/>
                  <a:pt x="8618" y="2544"/>
                </a:cubicBezTo>
                <a:cubicBezTo>
                  <a:pt x="8618" y="2545"/>
                  <a:pt x="8618" y="2548"/>
                  <a:pt x="8618" y="2552"/>
                </a:cubicBezTo>
                <a:cubicBezTo>
                  <a:pt x="8618" y="2557"/>
                  <a:pt x="8618" y="2560"/>
                  <a:pt x="8617" y="2561"/>
                </a:cubicBezTo>
                <a:cubicBezTo>
                  <a:pt x="8617" y="2562"/>
                  <a:pt x="8617" y="2563"/>
                  <a:pt x="8617" y="2564"/>
                </a:cubicBezTo>
                <a:cubicBezTo>
                  <a:pt x="8617" y="2565"/>
                  <a:pt x="8617" y="2567"/>
                  <a:pt x="8617" y="2568"/>
                </a:cubicBezTo>
                <a:cubicBezTo>
                  <a:pt x="8617" y="2569"/>
                  <a:pt x="8617" y="2571"/>
                  <a:pt x="8617" y="2573"/>
                </a:cubicBezTo>
                <a:cubicBezTo>
                  <a:pt x="8617" y="2576"/>
                  <a:pt x="8617" y="2578"/>
                  <a:pt x="8616" y="2580"/>
                </a:cubicBezTo>
                <a:cubicBezTo>
                  <a:pt x="8616" y="2582"/>
                  <a:pt x="8616" y="2583"/>
                  <a:pt x="8616" y="2585"/>
                </a:cubicBezTo>
                <a:cubicBezTo>
                  <a:pt x="8617" y="2586"/>
                  <a:pt x="8617" y="2588"/>
                  <a:pt x="8616" y="2591"/>
                </a:cubicBezTo>
                <a:cubicBezTo>
                  <a:pt x="8616" y="2593"/>
                  <a:pt x="8616" y="2595"/>
                  <a:pt x="8616" y="2595"/>
                </a:cubicBezTo>
                <a:cubicBezTo>
                  <a:pt x="8616" y="2595"/>
                  <a:pt x="8617" y="2596"/>
                  <a:pt x="8617" y="2597"/>
                </a:cubicBezTo>
                <a:cubicBezTo>
                  <a:pt x="8617" y="2597"/>
                  <a:pt x="8617" y="2597"/>
                  <a:pt x="8617" y="2598"/>
                </a:cubicBezTo>
                <a:cubicBezTo>
                  <a:pt x="8617" y="2598"/>
                  <a:pt x="8616" y="2598"/>
                  <a:pt x="8616" y="2599"/>
                </a:cubicBezTo>
                <a:cubicBezTo>
                  <a:pt x="8616" y="2600"/>
                  <a:pt x="8616" y="2600"/>
                  <a:pt x="8616" y="2601"/>
                </a:cubicBezTo>
                <a:cubicBezTo>
                  <a:pt x="8616" y="2601"/>
                  <a:pt x="8616" y="2601"/>
                  <a:pt x="8616" y="2602"/>
                </a:cubicBezTo>
                <a:cubicBezTo>
                  <a:pt x="8616" y="2602"/>
                  <a:pt x="8617" y="2602"/>
                  <a:pt x="8617" y="2603"/>
                </a:cubicBezTo>
                <a:cubicBezTo>
                  <a:pt x="8617" y="2603"/>
                  <a:pt x="8617" y="2603"/>
                  <a:pt x="8617" y="2603"/>
                </a:cubicBezTo>
                <a:cubicBezTo>
                  <a:pt x="8617" y="2604"/>
                  <a:pt x="8617" y="2604"/>
                  <a:pt x="8616" y="2605"/>
                </a:cubicBezTo>
                <a:cubicBezTo>
                  <a:pt x="8616" y="2605"/>
                  <a:pt x="8616" y="2606"/>
                  <a:pt x="8616" y="2607"/>
                </a:cubicBezTo>
                <a:cubicBezTo>
                  <a:pt x="8617" y="2609"/>
                  <a:pt x="8617" y="2610"/>
                  <a:pt x="8616" y="2610"/>
                </a:cubicBezTo>
                <a:cubicBezTo>
                  <a:pt x="8616" y="2611"/>
                  <a:pt x="8616" y="2612"/>
                  <a:pt x="8615" y="2612"/>
                </a:cubicBezTo>
                <a:lnTo>
                  <a:pt x="8616" y="2614"/>
                </a:lnTo>
                <a:cubicBezTo>
                  <a:pt x="8616" y="2615"/>
                  <a:pt x="8616" y="2616"/>
                  <a:pt x="8616" y="2617"/>
                </a:cubicBezTo>
                <a:cubicBezTo>
                  <a:pt x="8616" y="2617"/>
                  <a:pt x="8616" y="2618"/>
                  <a:pt x="8616" y="2619"/>
                </a:cubicBezTo>
                <a:cubicBezTo>
                  <a:pt x="8616" y="2620"/>
                  <a:pt x="8615" y="2621"/>
                  <a:pt x="8616" y="2621"/>
                </a:cubicBezTo>
                <a:cubicBezTo>
                  <a:pt x="8616" y="2622"/>
                  <a:pt x="8616" y="2623"/>
                  <a:pt x="8616" y="2624"/>
                </a:cubicBezTo>
                <a:cubicBezTo>
                  <a:pt x="8616" y="2625"/>
                  <a:pt x="8616" y="2626"/>
                  <a:pt x="8615" y="2626"/>
                </a:cubicBezTo>
                <a:cubicBezTo>
                  <a:pt x="8614" y="2627"/>
                  <a:pt x="8614" y="2630"/>
                  <a:pt x="8614" y="2636"/>
                </a:cubicBezTo>
                <a:cubicBezTo>
                  <a:pt x="8614" y="2642"/>
                  <a:pt x="8613" y="2646"/>
                  <a:pt x="8613" y="2649"/>
                </a:cubicBezTo>
                <a:cubicBezTo>
                  <a:pt x="8613" y="2652"/>
                  <a:pt x="8613" y="2654"/>
                  <a:pt x="8613" y="2656"/>
                </a:cubicBezTo>
                <a:cubicBezTo>
                  <a:pt x="8613" y="2657"/>
                  <a:pt x="8613" y="2657"/>
                  <a:pt x="8613" y="2657"/>
                </a:cubicBezTo>
                <a:cubicBezTo>
                  <a:pt x="8614" y="2658"/>
                  <a:pt x="8614" y="2658"/>
                  <a:pt x="8614" y="2658"/>
                </a:cubicBezTo>
                <a:lnTo>
                  <a:pt x="8613" y="2661"/>
                </a:lnTo>
                <a:cubicBezTo>
                  <a:pt x="8613" y="2661"/>
                  <a:pt x="8613" y="2661"/>
                  <a:pt x="8613" y="2662"/>
                </a:cubicBezTo>
                <a:cubicBezTo>
                  <a:pt x="8613" y="2663"/>
                  <a:pt x="8613" y="2663"/>
                  <a:pt x="8613" y="2664"/>
                </a:cubicBezTo>
                <a:cubicBezTo>
                  <a:pt x="8613" y="2665"/>
                  <a:pt x="8613" y="2666"/>
                  <a:pt x="8613" y="2667"/>
                </a:cubicBezTo>
                <a:cubicBezTo>
                  <a:pt x="8613" y="2668"/>
                  <a:pt x="8613" y="2670"/>
                  <a:pt x="8613" y="2673"/>
                </a:cubicBezTo>
                <a:lnTo>
                  <a:pt x="8614" y="2673"/>
                </a:lnTo>
                <a:lnTo>
                  <a:pt x="8613" y="2682"/>
                </a:lnTo>
                <a:lnTo>
                  <a:pt x="8613" y="2682"/>
                </a:lnTo>
                <a:lnTo>
                  <a:pt x="8615" y="2680"/>
                </a:lnTo>
                <a:lnTo>
                  <a:pt x="8615" y="2682"/>
                </a:lnTo>
                <a:lnTo>
                  <a:pt x="8614" y="2682"/>
                </a:lnTo>
                <a:lnTo>
                  <a:pt x="8614" y="2683"/>
                </a:lnTo>
                <a:lnTo>
                  <a:pt x="8615" y="2684"/>
                </a:lnTo>
                <a:lnTo>
                  <a:pt x="8615" y="2689"/>
                </a:lnTo>
                <a:lnTo>
                  <a:pt x="8613" y="2690"/>
                </a:lnTo>
                <a:lnTo>
                  <a:pt x="8611" y="2691"/>
                </a:lnTo>
                <a:cubicBezTo>
                  <a:pt x="8611" y="2692"/>
                  <a:pt x="8611" y="2692"/>
                  <a:pt x="8612" y="2694"/>
                </a:cubicBezTo>
                <a:cubicBezTo>
                  <a:pt x="8612" y="2695"/>
                  <a:pt x="8612" y="2696"/>
                  <a:pt x="8612" y="2696"/>
                </a:cubicBezTo>
                <a:cubicBezTo>
                  <a:pt x="8612" y="2697"/>
                  <a:pt x="8612" y="2698"/>
                  <a:pt x="8612" y="2700"/>
                </a:cubicBezTo>
                <a:cubicBezTo>
                  <a:pt x="8612" y="2701"/>
                  <a:pt x="8613" y="2703"/>
                  <a:pt x="8613" y="2705"/>
                </a:cubicBezTo>
                <a:lnTo>
                  <a:pt x="8614" y="2705"/>
                </a:lnTo>
                <a:lnTo>
                  <a:pt x="8613" y="2707"/>
                </a:lnTo>
                <a:lnTo>
                  <a:pt x="8614" y="2707"/>
                </a:lnTo>
                <a:lnTo>
                  <a:pt x="8615" y="2708"/>
                </a:lnTo>
                <a:lnTo>
                  <a:pt x="8613" y="2708"/>
                </a:lnTo>
                <a:lnTo>
                  <a:pt x="8613" y="2709"/>
                </a:lnTo>
                <a:lnTo>
                  <a:pt x="8613" y="2709"/>
                </a:lnTo>
                <a:lnTo>
                  <a:pt x="8612" y="2711"/>
                </a:lnTo>
                <a:lnTo>
                  <a:pt x="8611" y="2712"/>
                </a:lnTo>
                <a:lnTo>
                  <a:pt x="8613" y="2716"/>
                </a:lnTo>
                <a:lnTo>
                  <a:pt x="8612" y="2716"/>
                </a:lnTo>
                <a:cubicBezTo>
                  <a:pt x="8612" y="2717"/>
                  <a:pt x="8612" y="2722"/>
                  <a:pt x="8613" y="2728"/>
                </a:cubicBezTo>
                <a:cubicBezTo>
                  <a:pt x="8614" y="2735"/>
                  <a:pt x="8614" y="2739"/>
                  <a:pt x="8614" y="2740"/>
                </a:cubicBezTo>
                <a:cubicBezTo>
                  <a:pt x="8613" y="2742"/>
                  <a:pt x="8613" y="2745"/>
                  <a:pt x="8614" y="2752"/>
                </a:cubicBezTo>
                <a:cubicBezTo>
                  <a:pt x="8616" y="2758"/>
                  <a:pt x="8617" y="2762"/>
                  <a:pt x="8617" y="2766"/>
                </a:cubicBezTo>
                <a:cubicBezTo>
                  <a:pt x="8617" y="2769"/>
                  <a:pt x="8617" y="2772"/>
                  <a:pt x="8617" y="2773"/>
                </a:cubicBezTo>
                <a:cubicBezTo>
                  <a:pt x="8616" y="2775"/>
                  <a:pt x="8616" y="2777"/>
                  <a:pt x="8616" y="2778"/>
                </a:cubicBezTo>
                <a:cubicBezTo>
                  <a:pt x="8616" y="2779"/>
                  <a:pt x="8616" y="2780"/>
                  <a:pt x="8615" y="2782"/>
                </a:cubicBezTo>
                <a:cubicBezTo>
                  <a:pt x="8614" y="2783"/>
                  <a:pt x="8614" y="2785"/>
                  <a:pt x="8613" y="2787"/>
                </a:cubicBezTo>
                <a:cubicBezTo>
                  <a:pt x="8613" y="2789"/>
                  <a:pt x="8613" y="2791"/>
                  <a:pt x="8614" y="2794"/>
                </a:cubicBezTo>
                <a:cubicBezTo>
                  <a:pt x="8614" y="2796"/>
                  <a:pt x="8615" y="2798"/>
                  <a:pt x="8614" y="2799"/>
                </a:cubicBezTo>
                <a:cubicBezTo>
                  <a:pt x="8614" y="2800"/>
                  <a:pt x="8614" y="2801"/>
                  <a:pt x="8614" y="2803"/>
                </a:cubicBezTo>
                <a:lnTo>
                  <a:pt x="8615" y="2804"/>
                </a:lnTo>
                <a:lnTo>
                  <a:pt x="8615" y="2804"/>
                </a:lnTo>
                <a:lnTo>
                  <a:pt x="8613" y="2805"/>
                </a:lnTo>
                <a:cubicBezTo>
                  <a:pt x="8612" y="2809"/>
                  <a:pt x="8612" y="2813"/>
                  <a:pt x="8613" y="2817"/>
                </a:cubicBezTo>
                <a:lnTo>
                  <a:pt x="8615" y="2817"/>
                </a:lnTo>
                <a:cubicBezTo>
                  <a:pt x="8614" y="2819"/>
                  <a:pt x="8614" y="2820"/>
                  <a:pt x="8613" y="2821"/>
                </a:cubicBezTo>
                <a:cubicBezTo>
                  <a:pt x="8613" y="2821"/>
                  <a:pt x="8613" y="2822"/>
                  <a:pt x="8613" y="2823"/>
                </a:cubicBezTo>
                <a:cubicBezTo>
                  <a:pt x="8614" y="2823"/>
                  <a:pt x="8614" y="2824"/>
                  <a:pt x="8615" y="2825"/>
                </a:cubicBezTo>
                <a:lnTo>
                  <a:pt x="8614" y="2825"/>
                </a:lnTo>
                <a:lnTo>
                  <a:pt x="8613" y="2827"/>
                </a:lnTo>
                <a:cubicBezTo>
                  <a:pt x="8613" y="2827"/>
                  <a:pt x="8614" y="2828"/>
                  <a:pt x="8614" y="2828"/>
                </a:cubicBezTo>
                <a:cubicBezTo>
                  <a:pt x="8615" y="2828"/>
                  <a:pt x="8615" y="2828"/>
                  <a:pt x="8614" y="2829"/>
                </a:cubicBezTo>
                <a:cubicBezTo>
                  <a:pt x="8614" y="2830"/>
                  <a:pt x="8614" y="2831"/>
                  <a:pt x="8614" y="2832"/>
                </a:cubicBezTo>
                <a:lnTo>
                  <a:pt x="8611" y="2832"/>
                </a:lnTo>
                <a:cubicBezTo>
                  <a:pt x="8611" y="2834"/>
                  <a:pt x="8611" y="2836"/>
                  <a:pt x="8611" y="2836"/>
                </a:cubicBezTo>
                <a:cubicBezTo>
                  <a:pt x="8611" y="2837"/>
                  <a:pt x="8611" y="2837"/>
                  <a:pt x="8611" y="2838"/>
                </a:cubicBezTo>
                <a:cubicBezTo>
                  <a:pt x="8610" y="2838"/>
                  <a:pt x="8610" y="2838"/>
                  <a:pt x="8609" y="2839"/>
                </a:cubicBezTo>
                <a:lnTo>
                  <a:pt x="8610" y="2842"/>
                </a:lnTo>
                <a:lnTo>
                  <a:pt x="8610" y="2842"/>
                </a:lnTo>
                <a:lnTo>
                  <a:pt x="8611" y="2843"/>
                </a:lnTo>
                <a:lnTo>
                  <a:pt x="8609" y="2844"/>
                </a:lnTo>
                <a:lnTo>
                  <a:pt x="8609" y="2846"/>
                </a:lnTo>
                <a:lnTo>
                  <a:pt x="8610" y="2846"/>
                </a:lnTo>
                <a:cubicBezTo>
                  <a:pt x="8610" y="2848"/>
                  <a:pt x="8610" y="2848"/>
                  <a:pt x="8610" y="2849"/>
                </a:cubicBezTo>
                <a:cubicBezTo>
                  <a:pt x="8610" y="2849"/>
                  <a:pt x="8610" y="2850"/>
                  <a:pt x="8609" y="2850"/>
                </a:cubicBezTo>
                <a:cubicBezTo>
                  <a:pt x="8609" y="2851"/>
                  <a:pt x="8609" y="2852"/>
                  <a:pt x="8609" y="2853"/>
                </a:cubicBezTo>
                <a:cubicBezTo>
                  <a:pt x="8608" y="2854"/>
                  <a:pt x="8608" y="2855"/>
                  <a:pt x="8608" y="2856"/>
                </a:cubicBezTo>
                <a:cubicBezTo>
                  <a:pt x="8608" y="2858"/>
                  <a:pt x="8607" y="2860"/>
                  <a:pt x="8607" y="2862"/>
                </a:cubicBezTo>
                <a:cubicBezTo>
                  <a:pt x="8607" y="2865"/>
                  <a:pt x="8607" y="2867"/>
                  <a:pt x="8607" y="2868"/>
                </a:cubicBezTo>
                <a:cubicBezTo>
                  <a:pt x="8607" y="2869"/>
                  <a:pt x="8607" y="2870"/>
                  <a:pt x="8607" y="2871"/>
                </a:cubicBezTo>
                <a:cubicBezTo>
                  <a:pt x="8607" y="2872"/>
                  <a:pt x="8607" y="2874"/>
                  <a:pt x="8606" y="2876"/>
                </a:cubicBezTo>
                <a:lnTo>
                  <a:pt x="8604" y="2877"/>
                </a:lnTo>
                <a:lnTo>
                  <a:pt x="8604" y="2878"/>
                </a:lnTo>
                <a:lnTo>
                  <a:pt x="8602" y="2878"/>
                </a:lnTo>
                <a:lnTo>
                  <a:pt x="8602" y="2880"/>
                </a:lnTo>
                <a:cubicBezTo>
                  <a:pt x="8600" y="2880"/>
                  <a:pt x="8599" y="2881"/>
                  <a:pt x="8597" y="2882"/>
                </a:cubicBezTo>
                <a:cubicBezTo>
                  <a:pt x="8597" y="2885"/>
                  <a:pt x="8595" y="2887"/>
                  <a:pt x="8593" y="2889"/>
                </a:cubicBezTo>
                <a:lnTo>
                  <a:pt x="8592" y="2888"/>
                </a:lnTo>
                <a:lnTo>
                  <a:pt x="8592" y="2886"/>
                </a:lnTo>
                <a:lnTo>
                  <a:pt x="8593" y="2886"/>
                </a:lnTo>
                <a:lnTo>
                  <a:pt x="8592" y="2885"/>
                </a:lnTo>
                <a:cubicBezTo>
                  <a:pt x="8591" y="2886"/>
                  <a:pt x="8591" y="2886"/>
                  <a:pt x="8591" y="2887"/>
                </a:cubicBezTo>
                <a:cubicBezTo>
                  <a:pt x="8591" y="2887"/>
                  <a:pt x="8591" y="2888"/>
                  <a:pt x="8591" y="2890"/>
                </a:cubicBezTo>
                <a:cubicBezTo>
                  <a:pt x="8591" y="2892"/>
                  <a:pt x="8590" y="2894"/>
                  <a:pt x="8590" y="2895"/>
                </a:cubicBezTo>
                <a:cubicBezTo>
                  <a:pt x="8589" y="2895"/>
                  <a:pt x="8587" y="2895"/>
                  <a:pt x="8586" y="2896"/>
                </a:cubicBezTo>
                <a:cubicBezTo>
                  <a:pt x="8586" y="2898"/>
                  <a:pt x="8586" y="2899"/>
                  <a:pt x="8586" y="2901"/>
                </a:cubicBezTo>
                <a:lnTo>
                  <a:pt x="8585" y="2894"/>
                </a:lnTo>
                <a:lnTo>
                  <a:pt x="8582" y="2894"/>
                </a:lnTo>
                <a:lnTo>
                  <a:pt x="8579" y="2895"/>
                </a:lnTo>
                <a:cubicBezTo>
                  <a:pt x="8579" y="2895"/>
                  <a:pt x="8578" y="2895"/>
                  <a:pt x="8578" y="2895"/>
                </a:cubicBezTo>
                <a:cubicBezTo>
                  <a:pt x="8578" y="2895"/>
                  <a:pt x="8577" y="2895"/>
                  <a:pt x="8576" y="2895"/>
                </a:cubicBezTo>
                <a:cubicBezTo>
                  <a:pt x="8575" y="2895"/>
                  <a:pt x="8574" y="2895"/>
                  <a:pt x="8573" y="2894"/>
                </a:cubicBezTo>
                <a:cubicBezTo>
                  <a:pt x="8573" y="2894"/>
                  <a:pt x="8572" y="2894"/>
                  <a:pt x="8571" y="2894"/>
                </a:cubicBezTo>
                <a:cubicBezTo>
                  <a:pt x="8570" y="2895"/>
                  <a:pt x="8570" y="2895"/>
                  <a:pt x="8569" y="2894"/>
                </a:cubicBezTo>
                <a:cubicBezTo>
                  <a:pt x="8569" y="2894"/>
                  <a:pt x="8568" y="2894"/>
                  <a:pt x="8567" y="2894"/>
                </a:cubicBezTo>
                <a:cubicBezTo>
                  <a:pt x="8566" y="2892"/>
                  <a:pt x="8565" y="2890"/>
                  <a:pt x="8565" y="2888"/>
                </a:cubicBezTo>
                <a:cubicBezTo>
                  <a:pt x="8564" y="2886"/>
                  <a:pt x="8564" y="2884"/>
                  <a:pt x="8564" y="2884"/>
                </a:cubicBezTo>
                <a:cubicBezTo>
                  <a:pt x="8563" y="2884"/>
                  <a:pt x="8563" y="2883"/>
                  <a:pt x="8563" y="2882"/>
                </a:cubicBezTo>
                <a:cubicBezTo>
                  <a:pt x="8562" y="2882"/>
                  <a:pt x="8562" y="2882"/>
                  <a:pt x="8562" y="2882"/>
                </a:cubicBezTo>
                <a:cubicBezTo>
                  <a:pt x="8561" y="2882"/>
                  <a:pt x="8559" y="2882"/>
                  <a:pt x="8556" y="2883"/>
                </a:cubicBezTo>
                <a:cubicBezTo>
                  <a:pt x="8552" y="2884"/>
                  <a:pt x="8549" y="2885"/>
                  <a:pt x="8547" y="2886"/>
                </a:cubicBezTo>
                <a:cubicBezTo>
                  <a:pt x="8544" y="2887"/>
                  <a:pt x="8541" y="2889"/>
                  <a:pt x="8536" y="2892"/>
                </a:cubicBezTo>
                <a:lnTo>
                  <a:pt x="8536" y="2892"/>
                </a:lnTo>
                <a:lnTo>
                  <a:pt x="8535" y="2892"/>
                </a:lnTo>
                <a:lnTo>
                  <a:pt x="8534" y="2893"/>
                </a:lnTo>
                <a:lnTo>
                  <a:pt x="8534" y="2892"/>
                </a:lnTo>
                <a:lnTo>
                  <a:pt x="8536" y="2890"/>
                </a:lnTo>
                <a:cubicBezTo>
                  <a:pt x="8537" y="2890"/>
                  <a:pt x="8539" y="2889"/>
                  <a:pt x="8540" y="2887"/>
                </a:cubicBezTo>
                <a:lnTo>
                  <a:pt x="8540" y="2886"/>
                </a:lnTo>
                <a:lnTo>
                  <a:pt x="8546" y="2882"/>
                </a:lnTo>
                <a:cubicBezTo>
                  <a:pt x="8547" y="2881"/>
                  <a:pt x="8548" y="2880"/>
                  <a:pt x="8548" y="2880"/>
                </a:cubicBezTo>
                <a:cubicBezTo>
                  <a:pt x="8548" y="2880"/>
                  <a:pt x="8548" y="2879"/>
                  <a:pt x="8548" y="2878"/>
                </a:cubicBezTo>
                <a:cubicBezTo>
                  <a:pt x="8548" y="2878"/>
                  <a:pt x="8547" y="2877"/>
                  <a:pt x="8546" y="2875"/>
                </a:cubicBezTo>
                <a:cubicBezTo>
                  <a:pt x="8545" y="2874"/>
                  <a:pt x="8544" y="2873"/>
                  <a:pt x="8544" y="2873"/>
                </a:cubicBezTo>
                <a:cubicBezTo>
                  <a:pt x="8544" y="2872"/>
                  <a:pt x="8543" y="2872"/>
                  <a:pt x="8543" y="2871"/>
                </a:cubicBezTo>
                <a:cubicBezTo>
                  <a:pt x="8542" y="2872"/>
                  <a:pt x="8540" y="2872"/>
                  <a:pt x="8540" y="2872"/>
                </a:cubicBezTo>
                <a:cubicBezTo>
                  <a:pt x="8539" y="2872"/>
                  <a:pt x="8538" y="2873"/>
                  <a:pt x="8536" y="2874"/>
                </a:cubicBezTo>
                <a:cubicBezTo>
                  <a:pt x="8535" y="2875"/>
                  <a:pt x="8532" y="2877"/>
                  <a:pt x="8529" y="2879"/>
                </a:cubicBezTo>
                <a:lnTo>
                  <a:pt x="8538" y="2872"/>
                </a:lnTo>
                <a:lnTo>
                  <a:pt x="8538" y="2871"/>
                </a:lnTo>
                <a:cubicBezTo>
                  <a:pt x="8537" y="2871"/>
                  <a:pt x="8536" y="2871"/>
                  <a:pt x="8534" y="2871"/>
                </a:cubicBezTo>
                <a:cubicBezTo>
                  <a:pt x="8533" y="2871"/>
                  <a:pt x="8532" y="2870"/>
                  <a:pt x="8531" y="2870"/>
                </a:cubicBezTo>
                <a:cubicBezTo>
                  <a:pt x="8531" y="2870"/>
                  <a:pt x="8530" y="2869"/>
                  <a:pt x="8530" y="2869"/>
                </a:cubicBezTo>
                <a:lnTo>
                  <a:pt x="8531" y="2872"/>
                </a:lnTo>
                <a:lnTo>
                  <a:pt x="8529" y="2871"/>
                </a:lnTo>
                <a:lnTo>
                  <a:pt x="8528" y="2869"/>
                </a:lnTo>
                <a:cubicBezTo>
                  <a:pt x="8525" y="2871"/>
                  <a:pt x="8523" y="2871"/>
                  <a:pt x="8521" y="2870"/>
                </a:cubicBezTo>
                <a:lnTo>
                  <a:pt x="8521" y="2872"/>
                </a:lnTo>
                <a:lnTo>
                  <a:pt x="8520" y="2872"/>
                </a:lnTo>
                <a:lnTo>
                  <a:pt x="8519" y="2869"/>
                </a:lnTo>
                <a:lnTo>
                  <a:pt x="8516" y="2869"/>
                </a:lnTo>
                <a:lnTo>
                  <a:pt x="8516" y="2872"/>
                </a:lnTo>
                <a:lnTo>
                  <a:pt x="8515" y="2872"/>
                </a:lnTo>
                <a:lnTo>
                  <a:pt x="8515" y="2870"/>
                </a:lnTo>
                <a:lnTo>
                  <a:pt x="8521" y="2868"/>
                </a:lnTo>
                <a:lnTo>
                  <a:pt x="8520" y="2869"/>
                </a:lnTo>
                <a:lnTo>
                  <a:pt x="8522" y="2870"/>
                </a:lnTo>
                <a:cubicBezTo>
                  <a:pt x="8522" y="2870"/>
                  <a:pt x="8521" y="2869"/>
                  <a:pt x="8521" y="2868"/>
                </a:cubicBezTo>
                <a:lnTo>
                  <a:pt x="8526" y="2866"/>
                </a:lnTo>
                <a:lnTo>
                  <a:pt x="8526" y="2865"/>
                </a:lnTo>
                <a:lnTo>
                  <a:pt x="8525" y="2864"/>
                </a:lnTo>
                <a:lnTo>
                  <a:pt x="8524" y="2866"/>
                </a:lnTo>
                <a:cubicBezTo>
                  <a:pt x="8523" y="2866"/>
                  <a:pt x="8523" y="2865"/>
                  <a:pt x="8522" y="2865"/>
                </a:cubicBezTo>
                <a:cubicBezTo>
                  <a:pt x="8522" y="2865"/>
                  <a:pt x="8522" y="2865"/>
                  <a:pt x="8522" y="2865"/>
                </a:cubicBezTo>
                <a:cubicBezTo>
                  <a:pt x="8521" y="2865"/>
                  <a:pt x="8521" y="2866"/>
                  <a:pt x="8520" y="2866"/>
                </a:cubicBezTo>
                <a:lnTo>
                  <a:pt x="8520" y="2866"/>
                </a:lnTo>
                <a:lnTo>
                  <a:pt x="8517" y="2867"/>
                </a:lnTo>
                <a:lnTo>
                  <a:pt x="8516" y="2866"/>
                </a:lnTo>
                <a:lnTo>
                  <a:pt x="8516" y="2867"/>
                </a:lnTo>
                <a:lnTo>
                  <a:pt x="8515" y="2867"/>
                </a:lnTo>
                <a:lnTo>
                  <a:pt x="8513" y="2866"/>
                </a:lnTo>
                <a:cubicBezTo>
                  <a:pt x="8511" y="2866"/>
                  <a:pt x="8510" y="2867"/>
                  <a:pt x="8509" y="2868"/>
                </a:cubicBezTo>
                <a:lnTo>
                  <a:pt x="8508" y="2867"/>
                </a:lnTo>
                <a:lnTo>
                  <a:pt x="8509" y="2866"/>
                </a:lnTo>
                <a:cubicBezTo>
                  <a:pt x="8508" y="2867"/>
                  <a:pt x="8506" y="2867"/>
                  <a:pt x="8505" y="2867"/>
                </a:cubicBezTo>
                <a:lnTo>
                  <a:pt x="8504" y="2867"/>
                </a:lnTo>
                <a:lnTo>
                  <a:pt x="8503" y="2867"/>
                </a:lnTo>
                <a:lnTo>
                  <a:pt x="8502" y="2868"/>
                </a:lnTo>
                <a:lnTo>
                  <a:pt x="8502" y="2868"/>
                </a:lnTo>
                <a:cubicBezTo>
                  <a:pt x="8502" y="2867"/>
                  <a:pt x="8502" y="2867"/>
                  <a:pt x="8502" y="2866"/>
                </a:cubicBezTo>
                <a:lnTo>
                  <a:pt x="8501" y="2866"/>
                </a:lnTo>
                <a:cubicBezTo>
                  <a:pt x="8501" y="2866"/>
                  <a:pt x="8501" y="2866"/>
                  <a:pt x="8501" y="2866"/>
                </a:cubicBezTo>
                <a:cubicBezTo>
                  <a:pt x="8501" y="2866"/>
                  <a:pt x="8501" y="2866"/>
                  <a:pt x="8501" y="2867"/>
                </a:cubicBezTo>
                <a:cubicBezTo>
                  <a:pt x="8501" y="2867"/>
                  <a:pt x="8500" y="2868"/>
                  <a:pt x="8500" y="2868"/>
                </a:cubicBezTo>
                <a:cubicBezTo>
                  <a:pt x="8498" y="2869"/>
                  <a:pt x="8496" y="2869"/>
                  <a:pt x="8495" y="2868"/>
                </a:cubicBezTo>
                <a:lnTo>
                  <a:pt x="8492" y="2869"/>
                </a:lnTo>
                <a:lnTo>
                  <a:pt x="8492" y="2868"/>
                </a:lnTo>
                <a:lnTo>
                  <a:pt x="8491" y="2868"/>
                </a:lnTo>
                <a:lnTo>
                  <a:pt x="8491" y="2869"/>
                </a:lnTo>
                <a:lnTo>
                  <a:pt x="8490" y="2869"/>
                </a:lnTo>
                <a:lnTo>
                  <a:pt x="8490" y="2868"/>
                </a:lnTo>
                <a:lnTo>
                  <a:pt x="8489" y="2869"/>
                </a:lnTo>
                <a:lnTo>
                  <a:pt x="8488" y="2869"/>
                </a:lnTo>
                <a:lnTo>
                  <a:pt x="8486" y="2870"/>
                </a:lnTo>
                <a:lnTo>
                  <a:pt x="8486" y="2869"/>
                </a:lnTo>
                <a:lnTo>
                  <a:pt x="8484" y="2869"/>
                </a:lnTo>
                <a:lnTo>
                  <a:pt x="8484" y="2869"/>
                </a:lnTo>
                <a:lnTo>
                  <a:pt x="8480" y="2869"/>
                </a:lnTo>
                <a:lnTo>
                  <a:pt x="8479" y="2871"/>
                </a:lnTo>
                <a:lnTo>
                  <a:pt x="8478" y="2871"/>
                </a:lnTo>
                <a:lnTo>
                  <a:pt x="8477" y="2872"/>
                </a:lnTo>
                <a:cubicBezTo>
                  <a:pt x="8476" y="2872"/>
                  <a:pt x="8474" y="2872"/>
                  <a:pt x="8474" y="2871"/>
                </a:cubicBezTo>
                <a:lnTo>
                  <a:pt x="8473" y="2872"/>
                </a:lnTo>
                <a:cubicBezTo>
                  <a:pt x="8472" y="2871"/>
                  <a:pt x="8472" y="2871"/>
                  <a:pt x="8471" y="2871"/>
                </a:cubicBezTo>
                <a:cubicBezTo>
                  <a:pt x="8471" y="2871"/>
                  <a:pt x="8471" y="2871"/>
                  <a:pt x="8470" y="2871"/>
                </a:cubicBezTo>
                <a:cubicBezTo>
                  <a:pt x="8469" y="2871"/>
                  <a:pt x="8469" y="2871"/>
                  <a:pt x="8468" y="2871"/>
                </a:cubicBezTo>
                <a:cubicBezTo>
                  <a:pt x="8467" y="2872"/>
                  <a:pt x="8467" y="2872"/>
                  <a:pt x="8466" y="2871"/>
                </a:cubicBezTo>
                <a:lnTo>
                  <a:pt x="8465" y="2872"/>
                </a:lnTo>
                <a:lnTo>
                  <a:pt x="8465" y="2871"/>
                </a:lnTo>
                <a:cubicBezTo>
                  <a:pt x="8464" y="2872"/>
                  <a:pt x="8462" y="2872"/>
                  <a:pt x="8461" y="2871"/>
                </a:cubicBezTo>
                <a:lnTo>
                  <a:pt x="8460" y="2873"/>
                </a:lnTo>
                <a:lnTo>
                  <a:pt x="8459" y="2872"/>
                </a:lnTo>
                <a:lnTo>
                  <a:pt x="8458" y="2872"/>
                </a:lnTo>
                <a:lnTo>
                  <a:pt x="8457" y="2873"/>
                </a:lnTo>
                <a:lnTo>
                  <a:pt x="8456" y="2872"/>
                </a:lnTo>
                <a:lnTo>
                  <a:pt x="8455" y="2872"/>
                </a:lnTo>
                <a:lnTo>
                  <a:pt x="8453" y="2873"/>
                </a:lnTo>
                <a:lnTo>
                  <a:pt x="8453" y="2872"/>
                </a:lnTo>
                <a:lnTo>
                  <a:pt x="8452" y="2872"/>
                </a:lnTo>
                <a:lnTo>
                  <a:pt x="8451" y="2873"/>
                </a:lnTo>
                <a:cubicBezTo>
                  <a:pt x="8450" y="2873"/>
                  <a:pt x="8449" y="2873"/>
                  <a:pt x="8449" y="2873"/>
                </a:cubicBezTo>
                <a:cubicBezTo>
                  <a:pt x="8449" y="2873"/>
                  <a:pt x="8448" y="2873"/>
                  <a:pt x="8448" y="2873"/>
                </a:cubicBezTo>
                <a:cubicBezTo>
                  <a:pt x="8448" y="2873"/>
                  <a:pt x="8448" y="2873"/>
                  <a:pt x="8448" y="2873"/>
                </a:cubicBezTo>
                <a:lnTo>
                  <a:pt x="8447" y="2873"/>
                </a:lnTo>
                <a:lnTo>
                  <a:pt x="8447" y="2874"/>
                </a:lnTo>
                <a:lnTo>
                  <a:pt x="8443" y="2873"/>
                </a:lnTo>
                <a:lnTo>
                  <a:pt x="8443" y="2873"/>
                </a:lnTo>
                <a:cubicBezTo>
                  <a:pt x="8442" y="2874"/>
                  <a:pt x="8441" y="2874"/>
                  <a:pt x="8441" y="2873"/>
                </a:cubicBezTo>
                <a:cubicBezTo>
                  <a:pt x="8440" y="2873"/>
                  <a:pt x="8440" y="2873"/>
                  <a:pt x="8439" y="2873"/>
                </a:cubicBezTo>
                <a:cubicBezTo>
                  <a:pt x="8439" y="2873"/>
                  <a:pt x="8438" y="2873"/>
                  <a:pt x="8437" y="2873"/>
                </a:cubicBezTo>
                <a:cubicBezTo>
                  <a:pt x="8436" y="2873"/>
                  <a:pt x="8435" y="2873"/>
                  <a:pt x="8434" y="2873"/>
                </a:cubicBezTo>
                <a:cubicBezTo>
                  <a:pt x="8434" y="2873"/>
                  <a:pt x="8434" y="2873"/>
                  <a:pt x="8433" y="2873"/>
                </a:cubicBezTo>
                <a:lnTo>
                  <a:pt x="8433" y="2875"/>
                </a:lnTo>
                <a:cubicBezTo>
                  <a:pt x="8433" y="2875"/>
                  <a:pt x="8432" y="2875"/>
                  <a:pt x="8432" y="2875"/>
                </a:cubicBezTo>
                <a:cubicBezTo>
                  <a:pt x="8432" y="2875"/>
                  <a:pt x="8432" y="2875"/>
                  <a:pt x="8431" y="2874"/>
                </a:cubicBezTo>
                <a:cubicBezTo>
                  <a:pt x="8431" y="2874"/>
                  <a:pt x="8431" y="2874"/>
                  <a:pt x="8431" y="2874"/>
                </a:cubicBezTo>
                <a:cubicBezTo>
                  <a:pt x="8430" y="2874"/>
                  <a:pt x="8430" y="2874"/>
                  <a:pt x="8429" y="2873"/>
                </a:cubicBezTo>
                <a:lnTo>
                  <a:pt x="8429" y="2876"/>
                </a:lnTo>
                <a:cubicBezTo>
                  <a:pt x="8427" y="2874"/>
                  <a:pt x="8425" y="2873"/>
                  <a:pt x="8423" y="2873"/>
                </a:cubicBezTo>
                <a:lnTo>
                  <a:pt x="8422" y="2876"/>
                </a:lnTo>
                <a:lnTo>
                  <a:pt x="8420" y="2873"/>
                </a:lnTo>
                <a:lnTo>
                  <a:pt x="8419" y="2874"/>
                </a:lnTo>
                <a:lnTo>
                  <a:pt x="8419" y="2873"/>
                </a:lnTo>
                <a:lnTo>
                  <a:pt x="8418" y="2875"/>
                </a:lnTo>
                <a:lnTo>
                  <a:pt x="8417" y="2875"/>
                </a:lnTo>
                <a:lnTo>
                  <a:pt x="8416" y="2874"/>
                </a:lnTo>
                <a:lnTo>
                  <a:pt x="8415" y="2875"/>
                </a:lnTo>
                <a:cubicBezTo>
                  <a:pt x="8414" y="2874"/>
                  <a:pt x="8413" y="2874"/>
                  <a:pt x="8412" y="2875"/>
                </a:cubicBezTo>
                <a:lnTo>
                  <a:pt x="8412" y="2872"/>
                </a:lnTo>
                <a:lnTo>
                  <a:pt x="8411" y="2872"/>
                </a:lnTo>
                <a:lnTo>
                  <a:pt x="8411" y="2873"/>
                </a:lnTo>
                <a:lnTo>
                  <a:pt x="8409" y="2873"/>
                </a:lnTo>
                <a:lnTo>
                  <a:pt x="8409" y="2872"/>
                </a:lnTo>
                <a:cubicBezTo>
                  <a:pt x="8406" y="2873"/>
                  <a:pt x="8403" y="2873"/>
                  <a:pt x="8401" y="2873"/>
                </a:cubicBezTo>
                <a:lnTo>
                  <a:pt x="8400" y="2873"/>
                </a:lnTo>
                <a:lnTo>
                  <a:pt x="8401" y="2874"/>
                </a:lnTo>
                <a:lnTo>
                  <a:pt x="8400" y="2876"/>
                </a:lnTo>
                <a:cubicBezTo>
                  <a:pt x="8400" y="2874"/>
                  <a:pt x="8400" y="2872"/>
                  <a:pt x="8399" y="2872"/>
                </a:cubicBezTo>
                <a:lnTo>
                  <a:pt x="8397" y="2873"/>
                </a:lnTo>
                <a:lnTo>
                  <a:pt x="8397" y="2874"/>
                </a:lnTo>
                <a:lnTo>
                  <a:pt x="8395" y="2876"/>
                </a:lnTo>
                <a:lnTo>
                  <a:pt x="8395" y="2874"/>
                </a:lnTo>
                <a:lnTo>
                  <a:pt x="8396" y="2873"/>
                </a:lnTo>
                <a:lnTo>
                  <a:pt x="8396" y="2872"/>
                </a:lnTo>
                <a:cubicBezTo>
                  <a:pt x="8397" y="2872"/>
                  <a:pt x="8397" y="2872"/>
                  <a:pt x="8397" y="2871"/>
                </a:cubicBezTo>
                <a:cubicBezTo>
                  <a:pt x="8397" y="2871"/>
                  <a:pt x="8398" y="2871"/>
                  <a:pt x="8399" y="2871"/>
                </a:cubicBezTo>
                <a:cubicBezTo>
                  <a:pt x="8400" y="2871"/>
                  <a:pt x="8401" y="2871"/>
                  <a:pt x="8404" y="2871"/>
                </a:cubicBezTo>
                <a:lnTo>
                  <a:pt x="8404" y="2872"/>
                </a:lnTo>
                <a:cubicBezTo>
                  <a:pt x="8405" y="2872"/>
                  <a:pt x="8406" y="2872"/>
                  <a:pt x="8406" y="2871"/>
                </a:cubicBezTo>
                <a:cubicBezTo>
                  <a:pt x="8406" y="2871"/>
                  <a:pt x="8407" y="2871"/>
                  <a:pt x="8407" y="2871"/>
                </a:cubicBezTo>
                <a:cubicBezTo>
                  <a:pt x="8407" y="2872"/>
                  <a:pt x="8408" y="2872"/>
                  <a:pt x="8409" y="2872"/>
                </a:cubicBezTo>
                <a:lnTo>
                  <a:pt x="8411" y="2871"/>
                </a:lnTo>
                <a:lnTo>
                  <a:pt x="8413" y="2872"/>
                </a:lnTo>
                <a:lnTo>
                  <a:pt x="8412" y="2870"/>
                </a:lnTo>
                <a:lnTo>
                  <a:pt x="8414" y="2869"/>
                </a:lnTo>
                <a:lnTo>
                  <a:pt x="8414" y="2871"/>
                </a:lnTo>
                <a:lnTo>
                  <a:pt x="8415" y="2871"/>
                </a:lnTo>
                <a:lnTo>
                  <a:pt x="8415" y="2869"/>
                </a:lnTo>
                <a:lnTo>
                  <a:pt x="8416" y="2871"/>
                </a:lnTo>
                <a:lnTo>
                  <a:pt x="8418" y="2871"/>
                </a:lnTo>
                <a:lnTo>
                  <a:pt x="8419" y="2869"/>
                </a:lnTo>
                <a:cubicBezTo>
                  <a:pt x="8420" y="2870"/>
                  <a:pt x="8420" y="2870"/>
                  <a:pt x="8421" y="2870"/>
                </a:cubicBezTo>
                <a:lnTo>
                  <a:pt x="8420" y="2869"/>
                </a:lnTo>
                <a:cubicBezTo>
                  <a:pt x="8423" y="2869"/>
                  <a:pt x="8425" y="2869"/>
                  <a:pt x="8427" y="2869"/>
                </a:cubicBezTo>
                <a:cubicBezTo>
                  <a:pt x="8428" y="2868"/>
                  <a:pt x="8429" y="2868"/>
                  <a:pt x="8430" y="2869"/>
                </a:cubicBezTo>
                <a:cubicBezTo>
                  <a:pt x="8430" y="2869"/>
                  <a:pt x="8431" y="2869"/>
                  <a:pt x="8431" y="2869"/>
                </a:cubicBezTo>
                <a:cubicBezTo>
                  <a:pt x="8431" y="2868"/>
                  <a:pt x="8432" y="2868"/>
                  <a:pt x="8433" y="2868"/>
                </a:cubicBezTo>
                <a:cubicBezTo>
                  <a:pt x="8434" y="2868"/>
                  <a:pt x="8443" y="2867"/>
                  <a:pt x="8461" y="2864"/>
                </a:cubicBezTo>
                <a:lnTo>
                  <a:pt x="8461" y="2863"/>
                </a:lnTo>
                <a:cubicBezTo>
                  <a:pt x="8459" y="2864"/>
                  <a:pt x="8457" y="2864"/>
                  <a:pt x="8455" y="2864"/>
                </a:cubicBezTo>
                <a:lnTo>
                  <a:pt x="8453" y="2863"/>
                </a:lnTo>
                <a:cubicBezTo>
                  <a:pt x="8453" y="2863"/>
                  <a:pt x="8452" y="2863"/>
                  <a:pt x="8452" y="2863"/>
                </a:cubicBezTo>
                <a:cubicBezTo>
                  <a:pt x="8451" y="2863"/>
                  <a:pt x="8451" y="2863"/>
                  <a:pt x="8450" y="2863"/>
                </a:cubicBezTo>
                <a:cubicBezTo>
                  <a:pt x="8450" y="2863"/>
                  <a:pt x="8450" y="2863"/>
                  <a:pt x="8450" y="2864"/>
                </a:cubicBezTo>
                <a:cubicBezTo>
                  <a:pt x="8451" y="2863"/>
                  <a:pt x="8452" y="2864"/>
                  <a:pt x="8453" y="2864"/>
                </a:cubicBezTo>
                <a:lnTo>
                  <a:pt x="8448" y="2865"/>
                </a:lnTo>
                <a:lnTo>
                  <a:pt x="8447" y="2864"/>
                </a:lnTo>
                <a:lnTo>
                  <a:pt x="8445" y="2864"/>
                </a:lnTo>
                <a:lnTo>
                  <a:pt x="8444" y="2866"/>
                </a:lnTo>
                <a:cubicBezTo>
                  <a:pt x="8443" y="2866"/>
                  <a:pt x="8442" y="2866"/>
                  <a:pt x="8441" y="2866"/>
                </a:cubicBezTo>
                <a:lnTo>
                  <a:pt x="8441" y="2864"/>
                </a:lnTo>
                <a:lnTo>
                  <a:pt x="8436" y="2865"/>
                </a:lnTo>
                <a:lnTo>
                  <a:pt x="8436" y="2864"/>
                </a:lnTo>
                <a:lnTo>
                  <a:pt x="8434" y="2864"/>
                </a:lnTo>
                <a:lnTo>
                  <a:pt x="8434" y="2865"/>
                </a:lnTo>
                <a:lnTo>
                  <a:pt x="8432" y="2866"/>
                </a:lnTo>
                <a:lnTo>
                  <a:pt x="8433" y="2867"/>
                </a:lnTo>
                <a:lnTo>
                  <a:pt x="8433" y="2867"/>
                </a:lnTo>
                <a:lnTo>
                  <a:pt x="8430" y="2866"/>
                </a:lnTo>
                <a:lnTo>
                  <a:pt x="8429" y="2867"/>
                </a:lnTo>
                <a:cubicBezTo>
                  <a:pt x="8428" y="2866"/>
                  <a:pt x="8425" y="2866"/>
                  <a:pt x="8423" y="2866"/>
                </a:cubicBezTo>
                <a:lnTo>
                  <a:pt x="8423" y="2865"/>
                </a:lnTo>
                <a:lnTo>
                  <a:pt x="8422" y="2865"/>
                </a:lnTo>
                <a:lnTo>
                  <a:pt x="8422" y="2866"/>
                </a:lnTo>
                <a:lnTo>
                  <a:pt x="8420" y="2866"/>
                </a:lnTo>
                <a:lnTo>
                  <a:pt x="8420" y="2866"/>
                </a:lnTo>
                <a:cubicBezTo>
                  <a:pt x="8417" y="2866"/>
                  <a:pt x="8415" y="2866"/>
                  <a:pt x="8413" y="2866"/>
                </a:cubicBezTo>
                <a:lnTo>
                  <a:pt x="8412" y="2866"/>
                </a:lnTo>
                <a:cubicBezTo>
                  <a:pt x="8402" y="2867"/>
                  <a:pt x="8392" y="2868"/>
                  <a:pt x="8382" y="2867"/>
                </a:cubicBezTo>
                <a:cubicBezTo>
                  <a:pt x="8383" y="2867"/>
                  <a:pt x="8383" y="2867"/>
                  <a:pt x="8384" y="2867"/>
                </a:cubicBezTo>
                <a:cubicBezTo>
                  <a:pt x="8385" y="2867"/>
                  <a:pt x="8385" y="2867"/>
                  <a:pt x="8386" y="2867"/>
                </a:cubicBezTo>
                <a:cubicBezTo>
                  <a:pt x="8387" y="2867"/>
                  <a:pt x="8390" y="2867"/>
                  <a:pt x="8398" y="2866"/>
                </a:cubicBezTo>
                <a:cubicBezTo>
                  <a:pt x="8405" y="2865"/>
                  <a:pt x="8410" y="2865"/>
                  <a:pt x="8413" y="2865"/>
                </a:cubicBezTo>
                <a:cubicBezTo>
                  <a:pt x="8416" y="2865"/>
                  <a:pt x="8419" y="2864"/>
                  <a:pt x="8423" y="2864"/>
                </a:cubicBezTo>
                <a:cubicBezTo>
                  <a:pt x="8426" y="2863"/>
                  <a:pt x="8430" y="2863"/>
                  <a:pt x="8432" y="2863"/>
                </a:cubicBezTo>
                <a:cubicBezTo>
                  <a:pt x="8435" y="2863"/>
                  <a:pt x="8436" y="2863"/>
                  <a:pt x="8437" y="2862"/>
                </a:cubicBezTo>
                <a:cubicBezTo>
                  <a:pt x="8438" y="2862"/>
                  <a:pt x="8438" y="2862"/>
                  <a:pt x="8438" y="2861"/>
                </a:cubicBezTo>
                <a:cubicBezTo>
                  <a:pt x="8439" y="2861"/>
                  <a:pt x="8439" y="2861"/>
                  <a:pt x="8440" y="2862"/>
                </a:cubicBezTo>
                <a:cubicBezTo>
                  <a:pt x="8441" y="2862"/>
                  <a:pt x="8442" y="2863"/>
                  <a:pt x="8443" y="2862"/>
                </a:cubicBezTo>
                <a:cubicBezTo>
                  <a:pt x="8443" y="2862"/>
                  <a:pt x="8445" y="2862"/>
                  <a:pt x="8446" y="2861"/>
                </a:cubicBezTo>
                <a:cubicBezTo>
                  <a:pt x="8447" y="2861"/>
                  <a:pt x="8449" y="2861"/>
                  <a:pt x="8451" y="2860"/>
                </a:cubicBezTo>
                <a:lnTo>
                  <a:pt x="8451" y="2859"/>
                </a:lnTo>
                <a:cubicBezTo>
                  <a:pt x="8451" y="2859"/>
                  <a:pt x="8450" y="2859"/>
                  <a:pt x="8449" y="2859"/>
                </a:cubicBezTo>
                <a:cubicBezTo>
                  <a:pt x="8448" y="2859"/>
                  <a:pt x="8447" y="2859"/>
                  <a:pt x="8446" y="2859"/>
                </a:cubicBezTo>
                <a:lnTo>
                  <a:pt x="8445" y="2860"/>
                </a:lnTo>
                <a:cubicBezTo>
                  <a:pt x="8441" y="2860"/>
                  <a:pt x="8436" y="2860"/>
                  <a:pt x="8433" y="2859"/>
                </a:cubicBezTo>
                <a:lnTo>
                  <a:pt x="8431" y="2860"/>
                </a:lnTo>
                <a:cubicBezTo>
                  <a:pt x="8430" y="2861"/>
                  <a:pt x="8430" y="2861"/>
                  <a:pt x="8429" y="2861"/>
                </a:cubicBezTo>
                <a:cubicBezTo>
                  <a:pt x="8429" y="2861"/>
                  <a:pt x="8427" y="2861"/>
                  <a:pt x="8425" y="2860"/>
                </a:cubicBezTo>
                <a:cubicBezTo>
                  <a:pt x="8424" y="2860"/>
                  <a:pt x="8422" y="2860"/>
                  <a:pt x="8422" y="2860"/>
                </a:cubicBezTo>
                <a:lnTo>
                  <a:pt x="8421" y="2861"/>
                </a:lnTo>
                <a:lnTo>
                  <a:pt x="8422" y="2862"/>
                </a:lnTo>
                <a:cubicBezTo>
                  <a:pt x="8420" y="2863"/>
                  <a:pt x="8418" y="2863"/>
                  <a:pt x="8417" y="2862"/>
                </a:cubicBezTo>
                <a:lnTo>
                  <a:pt x="8417" y="2863"/>
                </a:lnTo>
                <a:lnTo>
                  <a:pt x="8416" y="2862"/>
                </a:lnTo>
                <a:lnTo>
                  <a:pt x="8417" y="2861"/>
                </a:lnTo>
                <a:lnTo>
                  <a:pt x="8414" y="2862"/>
                </a:lnTo>
                <a:cubicBezTo>
                  <a:pt x="8415" y="2862"/>
                  <a:pt x="8415" y="2863"/>
                  <a:pt x="8414" y="2863"/>
                </a:cubicBezTo>
                <a:lnTo>
                  <a:pt x="8411" y="2864"/>
                </a:lnTo>
                <a:lnTo>
                  <a:pt x="8409" y="2862"/>
                </a:lnTo>
                <a:lnTo>
                  <a:pt x="8408" y="2862"/>
                </a:lnTo>
                <a:lnTo>
                  <a:pt x="8409" y="2864"/>
                </a:lnTo>
                <a:cubicBezTo>
                  <a:pt x="8408" y="2864"/>
                  <a:pt x="8406" y="2864"/>
                  <a:pt x="8405" y="2863"/>
                </a:cubicBezTo>
                <a:cubicBezTo>
                  <a:pt x="8403" y="2864"/>
                  <a:pt x="8400" y="2865"/>
                  <a:pt x="8397" y="2864"/>
                </a:cubicBezTo>
                <a:lnTo>
                  <a:pt x="8395" y="2864"/>
                </a:lnTo>
                <a:lnTo>
                  <a:pt x="8395" y="2864"/>
                </a:lnTo>
                <a:lnTo>
                  <a:pt x="8392" y="2864"/>
                </a:lnTo>
                <a:lnTo>
                  <a:pt x="8391" y="2863"/>
                </a:lnTo>
                <a:cubicBezTo>
                  <a:pt x="8390" y="2863"/>
                  <a:pt x="8389" y="2863"/>
                  <a:pt x="8388" y="2863"/>
                </a:cubicBezTo>
                <a:cubicBezTo>
                  <a:pt x="8387" y="2863"/>
                  <a:pt x="8386" y="2863"/>
                  <a:pt x="8386" y="2864"/>
                </a:cubicBezTo>
                <a:cubicBezTo>
                  <a:pt x="8386" y="2864"/>
                  <a:pt x="8386" y="2864"/>
                  <a:pt x="8385" y="2864"/>
                </a:cubicBezTo>
                <a:cubicBezTo>
                  <a:pt x="8386" y="2864"/>
                  <a:pt x="8387" y="2864"/>
                  <a:pt x="8387" y="2864"/>
                </a:cubicBezTo>
                <a:cubicBezTo>
                  <a:pt x="8387" y="2864"/>
                  <a:pt x="8386" y="2864"/>
                  <a:pt x="8385" y="2864"/>
                </a:cubicBezTo>
                <a:cubicBezTo>
                  <a:pt x="8385" y="2864"/>
                  <a:pt x="8384" y="2864"/>
                  <a:pt x="8383" y="2864"/>
                </a:cubicBezTo>
                <a:cubicBezTo>
                  <a:pt x="8381" y="2864"/>
                  <a:pt x="8380" y="2864"/>
                  <a:pt x="8379" y="2864"/>
                </a:cubicBezTo>
                <a:cubicBezTo>
                  <a:pt x="8378" y="2864"/>
                  <a:pt x="8377" y="2864"/>
                  <a:pt x="8376" y="2864"/>
                </a:cubicBezTo>
                <a:cubicBezTo>
                  <a:pt x="8375" y="2864"/>
                  <a:pt x="8374" y="2864"/>
                  <a:pt x="8374" y="2864"/>
                </a:cubicBezTo>
                <a:cubicBezTo>
                  <a:pt x="8390" y="2864"/>
                  <a:pt x="8405" y="2862"/>
                  <a:pt x="8420" y="2860"/>
                </a:cubicBezTo>
                <a:lnTo>
                  <a:pt x="8418" y="2859"/>
                </a:lnTo>
                <a:lnTo>
                  <a:pt x="8420" y="2859"/>
                </a:lnTo>
                <a:lnTo>
                  <a:pt x="8421" y="2860"/>
                </a:lnTo>
                <a:cubicBezTo>
                  <a:pt x="8424" y="2860"/>
                  <a:pt x="8428" y="2860"/>
                  <a:pt x="8431" y="2859"/>
                </a:cubicBezTo>
                <a:lnTo>
                  <a:pt x="8431" y="2858"/>
                </a:lnTo>
                <a:lnTo>
                  <a:pt x="8432" y="2858"/>
                </a:lnTo>
                <a:lnTo>
                  <a:pt x="8432" y="2859"/>
                </a:lnTo>
                <a:cubicBezTo>
                  <a:pt x="8437" y="2859"/>
                  <a:pt x="8443" y="2858"/>
                  <a:pt x="8448" y="2857"/>
                </a:cubicBezTo>
                <a:lnTo>
                  <a:pt x="8447" y="2855"/>
                </a:lnTo>
                <a:lnTo>
                  <a:pt x="8446" y="2857"/>
                </a:lnTo>
                <a:cubicBezTo>
                  <a:pt x="8445" y="2857"/>
                  <a:pt x="8445" y="2857"/>
                  <a:pt x="8445" y="2857"/>
                </a:cubicBezTo>
                <a:lnTo>
                  <a:pt x="8445" y="2856"/>
                </a:lnTo>
                <a:cubicBezTo>
                  <a:pt x="8444" y="2856"/>
                  <a:pt x="8444" y="2855"/>
                  <a:pt x="8443" y="2855"/>
                </a:cubicBezTo>
                <a:cubicBezTo>
                  <a:pt x="8443" y="2855"/>
                  <a:pt x="8443" y="2856"/>
                  <a:pt x="8442" y="2856"/>
                </a:cubicBezTo>
                <a:cubicBezTo>
                  <a:pt x="8442" y="2856"/>
                  <a:pt x="8441" y="2856"/>
                  <a:pt x="8440" y="2856"/>
                </a:cubicBezTo>
                <a:lnTo>
                  <a:pt x="8439" y="2858"/>
                </a:lnTo>
                <a:cubicBezTo>
                  <a:pt x="8438" y="2857"/>
                  <a:pt x="8438" y="2857"/>
                  <a:pt x="8437" y="2857"/>
                </a:cubicBezTo>
                <a:cubicBezTo>
                  <a:pt x="8437" y="2856"/>
                  <a:pt x="8436" y="2856"/>
                  <a:pt x="8436" y="2856"/>
                </a:cubicBezTo>
                <a:cubicBezTo>
                  <a:pt x="8435" y="2856"/>
                  <a:pt x="8435" y="2857"/>
                  <a:pt x="8434" y="2857"/>
                </a:cubicBezTo>
                <a:lnTo>
                  <a:pt x="8434" y="2857"/>
                </a:lnTo>
                <a:cubicBezTo>
                  <a:pt x="8434" y="2857"/>
                  <a:pt x="8434" y="2857"/>
                  <a:pt x="8433" y="2857"/>
                </a:cubicBezTo>
                <a:cubicBezTo>
                  <a:pt x="8433" y="2857"/>
                  <a:pt x="8433" y="2857"/>
                  <a:pt x="8432" y="2857"/>
                </a:cubicBezTo>
                <a:cubicBezTo>
                  <a:pt x="8432" y="2857"/>
                  <a:pt x="8431" y="2857"/>
                  <a:pt x="8431" y="2857"/>
                </a:cubicBezTo>
                <a:cubicBezTo>
                  <a:pt x="8430" y="2857"/>
                  <a:pt x="8429" y="2857"/>
                  <a:pt x="8426" y="2857"/>
                </a:cubicBezTo>
                <a:cubicBezTo>
                  <a:pt x="8424" y="2857"/>
                  <a:pt x="8420" y="2857"/>
                  <a:pt x="8416" y="2858"/>
                </a:cubicBezTo>
                <a:cubicBezTo>
                  <a:pt x="8420" y="2857"/>
                  <a:pt x="8424" y="2857"/>
                  <a:pt x="8427" y="2857"/>
                </a:cubicBezTo>
                <a:cubicBezTo>
                  <a:pt x="8430" y="2856"/>
                  <a:pt x="8431" y="2856"/>
                  <a:pt x="8432" y="2855"/>
                </a:cubicBezTo>
                <a:lnTo>
                  <a:pt x="8433" y="2857"/>
                </a:lnTo>
                <a:lnTo>
                  <a:pt x="8433" y="2855"/>
                </a:lnTo>
                <a:cubicBezTo>
                  <a:pt x="8431" y="2855"/>
                  <a:pt x="8430" y="2855"/>
                  <a:pt x="8430" y="2855"/>
                </a:cubicBezTo>
                <a:cubicBezTo>
                  <a:pt x="8429" y="2854"/>
                  <a:pt x="8429" y="2855"/>
                  <a:pt x="8428" y="2855"/>
                </a:cubicBezTo>
                <a:cubicBezTo>
                  <a:pt x="8428" y="2855"/>
                  <a:pt x="8428" y="2856"/>
                  <a:pt x="8427" y="2856"/>
                </a:cubicBezTo>
                <a:lnTo>
                  <a:pt x="8427" y="2855"/>
                </a:lnTo>
                <a:cubicBezTo>
                  <a:pt x="8424" y="2855"/>
                  <a:pt x="8423" y="2855"/>
                  <a:pt x="8422" y="2855"/>
                </a:cubicBezTo>
                <a:cubicBezTo>
                  <a:pt x="8421" y="2855"/>
                  <a:pt x="8420" y="2855"/>
                  <a:pt x="8419" y="2855"/>
                </a:cubicBezTo>
                <a:cubicBezTo>
                  <a:pt x="8419" y="2855"/>
                  <a:pt x="8418" y="2855"/>
                  <a:pt x="8417" y="2855"/>
                </a:cubicBezTo>
                <a:cubicBezTo>
                  <a:pt x="8416" y="2855"/>
                  <a:pt x="8415" y="2856"/>
                  <a:pt x="8414" y="2856"/>
                </a:cubicBezTo>
                <a:cubicBezTo>
                  <a:pt x="8413" y="2856"/>
                  <a:pt x="8412" y="2856"/>
                  <a:pt x="8410" y="2856"/>
                </a:cubicBezTo>
                <a:cubicBezTo>
                  <a:pt x="8408" y="2856"/>
                  <a:pt x="8407" y="2856"/>
                  <a:pt x="8406" y="2855"/>
                </a:cubicBezTo>
                <a:lnTo>
                  <a:pt x="8406" y="2857"/>
                </a:lnTo>
                <a:cubicBezTo>
                  <a:pt x="8404" y="2857"/>
                  <a:pt x="8402" y="2857"/>
                  <a:pt x="8401" y="2857"/>
                </a:cubicBezTo>
                <a:cubicBezTo>
                  <a:pt x="8399" y="2858"/>
                  <a:pt x="8398" y="2857"/>
                  <a:pt x="8398" y="2857"/>
                </a:cubicBezTo>
                <a:cubicBezTo>
                  <a:pt x="8397" y="2856"/>
                  <a:pt x="8396" y="2856"/>
                  <a:pt x="8395" y="2857"/>
                </a:cubicBezTo>
                <a:cubicBezTo>
                  <a:pt x="8394" y="2858"/>
                  <a:pt x="8392" y="2858"/>
                  <a:pt x="8390" y="2858"/>
                </a:cubicBezTo>
                <a:cubicBezTo>
                  <a:pt x="8388" y="2857"/>
                  <a:pt x="8384" y="2857"/>
                  <a:pt x="8378" y="2858"/>
                </a:cubicBezTo>
                <a:cubicBezTo>
                  <a:pt x="8372" y="2859"/>
                  <a:pt x="8355" y="2860"/>
                  <a:pt x="8326" y="2860"/>
                </a:cubicBezTo>
                <a:cubicBezTo>
                  <a:pt x="8357" y="2858"/>
                  <a:pt x="8375" y="2857"/>
                  <a:pt x="8380" y="2855"/>
                </a:cubicBezTo>
                <a:cubicBezTo>
                  <a:pt x="8386" y="2854"/>
                  <a:pt x="8391" y="2853"/>
                  <a:pt x="8397" y="2853"/>
                </a:cubicBezTo>
                <a:cubicBezTo>
                  <a:pt x="8402" y="2852"/>
                  <a:pt x="8410" y="2851"/>
                  <a:pt x="8420" y="2850"/>
                </a:cubicBezTo>
                <a:cubicBezTo>
                  <a:pt x="8430" y="2848"/>
                  <a:pt x="8446" y="2844"/>
                  <a:pt x="8466" y="2837"/>
                </a:cubicBezTo>
                <a:lnTo>
                  <a:pt x="8466" y="2836"/>
                </a:lnTo>
                <a:cubicBezTo>
                  <a:pt x="8470" y="2835"/>
                  <a:pt x="8473" y="2834"/>
                  <a:pt x="8476" y="2833"/>
                </a:cubicBezTo>
                <a:cubicBezTo>
                  <a:pt x="8478" y="2832"/>
                  <a:pt x="8484" y="2830"/>
                  <a:pt x="8493" y="2826"/>
                </a:cubicBezTo>
                <a:cubicBezTo>
                  <a:pt x="8502" y="2822"/>
                  <a:pt x="8509" y="2818"/>
                  <a:pt x="8516" y="2815"/>
                </a:cubicBezTo>
                <a:cubicBezTo>
                  <a:pt x="8522" y="2811"/>
                  <a:pt x="8528" y="2807"/>
                  <a:pt x="8532" y="2804"/>
                </a:cubicBezTo>
                <a:cubicBezTo>
                  <a:pt x="8537" y="2801"/>
                  <a:pt x="8540" y="2798"/>
                  <a:pt x="8542" y="2797"/>
                </a:cubicBezTo>
                <a:cubicBezTo>
                  <a:pt x="8543" y="2796"/>
                  <a:pt x="8545" y="2794"/>
                  <a:pt x="8548" y="2792"/>
                </a:cubicBezTo>
                <a:lnTo>
                  <a:pt x="8548" y="2790"/>
                </a:lnTo>
                <a:cubicBezTo>
                  <a:pt x="8548" y="2790"/>
                  <a:pt x="8548" y="2790"/>
                  <a:pt x="8549" y="2790"/>
                </a:cubicBezTo>
                <a:cubicBezTo>
                  <a:pt x="8549" y="2790"/>
                  <a:pt x="8549" y="2790"/>
                  <a:pt x="8550" y="2790"/>
                </a:cubicBezTo>
                <a:cubicBezTo>
                  <a:pt x="8550" y="2790"/>
                  <a:pt x="8551" y="2789"/>
                  <a:pt x="8552" y="2787"/>
                </a:cubicBezTo>
                <a:cubicBezTo>
                  <a:pt x="8552" y="2786"/>
                  <a:pt x="8553" y="2785"/>
                  <a:pt x="8553" y="2785"/>
                </a:cubicBezTo>
                <a:cubicBezTo>
                  <a:pt x="8553" y="2785"/>
                  <a:pt x="8553" y="2784"/>
                  <a:pt x="8553" y="2783"/>
                </a:cubicBezTo>
                <a:cubicBezTo>
                  <a:pt x="8553" y="2782"/>
                  <a:pt x="8553" y="2781"/>
                  <a:pt x="8553" y="2779"/>
                </a:cubicBezTo>
                <a:cubicBezTo>
                  <a:pt x="8553" y="2778"/>
                  <a:pt x="8554" y="2777"/>
                  <a:pt x="8554" y="2776"/>
                </a:cubicBezTo>
                <a:lnTo>
                  <a:pt x="8553" y="2775"/>
                </a:lnTo>
                <a:cubicBezTo>
                  <a:pt x="8553" y="2774"/>
                  <a:pt x="8553" y="2773"/>
                  <a:pt x="8554" y="2770"/>
                </a:cubicBezTo>
                <a:cubicBezTo>
                  <a:pt x="8554" y="2767"/>
                  <a:pt x="8554" y="2765"/>
                  <a:pt x="8554" y="2765"/>
                </a:cubicBezTo>
                <a:cubicBezTo>
                  <a:pt x="8553" y="2764"/>
                  <a:pt x="8553" y="2764"/>
                  <a:pt x="8553" y="2764"/>
                </a:cubicBezTo>
                <a:cubicBezTo>
                  <a:pt x="8553" y="2764"/>
                  <a:pt x="8553" y="2763"/>
                  <a:pt x="8553" y="2762"/>
                </a:cubicBezTo>
                <a:cubicBezTo>
                  <a:pt x="8553" y="2762"/>
                  <a:pt x="8553" y="2762"/>
                  <a:pt x="8553" y="2761"/>
                </a:cubicBezTo>
                <a:cubicBezTo>
                  <a:pt x="8553" y="2761"/>
                  <a:pt x="8553" y="2760"/>
                  <a:pt x="8553" y="2759"/>
                </a:cubicBezTo>
                <a:cubicBezTo>
                  <a:pt x="8553" y="2757"/>
                  <a:pt x="8553" y="2754"/>
                  <a:pt x="8554" y="2748"/>
                </a:cubicBezTo>
                <a:cubicBezTo>
                  <a:pt x="8555" y="2741"/>
                  <a:pt x="8555" y="2736"/>
                  <a:pt x="8555" y="2733"/>
                </a:cubicBezTo>
                <a:cubicBezTo>
                  <a:pt x="8555" y="2729"/>
                  <a:pt x="8556" y="2726"/>
                  <a:pt x="8556" y="2723"/>
                </a:cubicBezTo>
                <a:cubicBezTo>
                  <a:pt x="8557" y="2721"/>
                  <a:pt x="8557" y="2719"/>
                  <a:pt x="8557" y="2719"/>
                </a:cubicBezTo>
                <a:cubicBezTo>
                  <a:pt x="8557" y="2718"/>
                  <a:pt x="8557" y="2716"/>
                  <a:pt x="8557" y="2715"/>
                </a:cubicBezTo>
                <a:cubicBezTo>
                  <a:pt x="8558" y="2714"/>
                  <a:pt x="8558" y="2713"/>
                  <a:pt x="8558" y="2713"/>
                </a:cubicBezTo>
                <a:lnTo>
                  <a:pt x="8559" y="2713"/>
                </a:lnTo>
                <a:lnTo>
                  <a:pt x="8559" y="2713"/>
                </a:lnTo>
                <a:cubicBezTo>
                  <a:pt x="8559" y="2712"/>
                  <a:pt x="8559" y="2711"/>
                  <a:pt x="8559" y="2711"/>
                </a:cubicBezTo>
                <a:cubicBezTo>
                  <a:pt x="8559" y="2711"/>
                  <a:pt x="8559" y="2710"/>
                  <a:pt x="8559" y="2710"/>
                </a:cubicBezTo>
                <a:cubicBezTo>
                  <a:pt x="8559" y="2709"/>
                  <a:pt x="8559" y="2709"/>
                  <a:pt x="8559" y="2709"/>
                </a:cubicBezTo>
                <a:cubicBezTo>
                  <a:pt x="8559" y="2708"/>
                  <a:pt x="8559" y="2707"/>
                  <a:pt x="8559" y="2705"/>
                </a:cubicBezTo>
                <a:cubicBezTo>
                  <a:pt x="8559" y="2702"/>
                  <a:pt x="8559" y="2700"/>
                  <a:pt x="8558" y="2698"/>
                </a:cubicBezTo>
                <a:cubicBezTo>
                  <a:pt x="8558" y="2697"/>
                  <a:pt x="8558" y="2695"/>
                  <a:pt x="8558" y="2694"/>
                </a:cubicBezTo>
                <a:cubicBezTo>
                  <a:pt x="8558" y="2694"/>
                  <a:pt x="8557" y="2692"/>
                  <a:pt x="8557" y="2691"/>
                </a:cubicBezTo>
                <a:lnTo>
                  <a:pt x="8554" y="2695"/>
                </a:lnTo>
                <a:lnTo>
                  <a:pt x="8553" y="2695"/>
                </a:lnTo>
                <a:cubicBezTo>
                  <a:pt x="8553" y="2694"/>
                  <a:pt x="8553" y="2693"/>
                  <a:pt x="8553" y="2692"/>
                </a:cubicBezTo>
                <a:cubicBezTo>
                  <a:pt x="8553" y="2692"/>
                  <a:pt x="8554" y="2687"/>
                  <a:pt x="8554" y="2677"/>
                </a:cubicBezTo>
                <a:cubicBezTo>
                  <a:pt x="8555" y="2668"/>
                  <a:pt x="8556" y="2663"/>
                  <a:pt x="8556" y="2662"/>
                </a:cubicBezTo>
                <a:cubicBezTo>
                  <a:pt x="8557" y="2662"/>
                  <a:pt x="8557" y="2662"/>
                  <a:pt x="8558" y="2661"/>
                </a:cubicBezTo>
                <a:lnTo>
                  <a:pt x="8557" y="2661"/>
                </a:lnTo>
                <a:cubicBezTo>
                  <a:pt x="8557" y="2657"/>
                  <a:pt x="8557" y="2654"/>
                  <a:pt x="8557" y="2652"/>
                </a:cubicBezTo>
                <a:cubicBezTo>
                  <a:pt x="8557" y="2650"/>
                  <a:pt x="8558" y="2648"/>
                  <a:pt x="8558" y="2645"/>
                </a:cubicBezTo>
                <a:cubicBezTo>
                  <a:pt x="8558" y="2643"/>
                  <a:pt x="8558" y="2640"/>
                  <a:pt x="8559" y="2638"/>
                </a:cubicBezTo>
                <a:cubicBezTo>
                  <a:pt x="8560" y="2636"/>
                  <a:pt x="8560" y="2634"/>
                  <a:pt x="8560" y="2633"/>
                </a:cubicBezTo>
                <a:cubicBezTo>
                  <a:pt x="8560" y="2632"/>
                  <a:pt x="8560" y="2631"/>
                  <a:pt x="8560" y="2630"/>
                </a:cubicBezTo>
                <a:cubicBezTo>
                  <a:pt x="8560" y="2629"/>
                  <a:pt x="8560" y="2629"/>
                  <a:pt x="8560" y="2628"/>
                </a:cubicBezTo>
                <a:lnTo>
                  <a:pt x="8562" y="2627"/>
                </a:lnTo>
                <a:lnTo>
                  <a:pt x="8561" y="2626"/>
                </a:lnTo>
                <a:cubicBezTo>
                  <a:pt x="8561" y="2626"/>
                  <a:pt x="8562" y="2625"/>
                  <a:pt x="8562" y="2624"/>
                </a:cubicBezTo>
                <a:cubicBezTo>
                  <a:pt x="8562" y="2624"/>
                  <a:pt x="8562" y="2623"/>
                  <a:pt x="8562" y="2622"/>
                </a:cubicBezTo>
                <a:cubicBezTo>
                  <a:pt x="8562" y="2620"/>
                  <a:pt x="8562" y="2619"/>
                  <a:pt x="8562" y="2617"/>
                </a:cubicBezTo>
                <a:cubicBezTo>
                  <a:pt x="8562" y="2615"/>
                  <a:pt x="8562" y="2614"/>
                  <a:pt x="8563" y="2613"/>
                </a:cubicBezTo>
                <a:cubicBezTo>
                  <a:pt x="8563" y="2611"/>
                  <a:pt x="8563" y="2610"/>
                  <a:pt x="8563" y="2610"/>
                </a:cubicBezTo>
                <a:cubicBezTo>
                  <a:pt x="8563" y="2609"/>
                  <a:pt x="8563" y="2609"/>
                  <a:pt x="8563" y="2608"/>
                </a:cubicBezTo>
                <a:cubicBezTo>
                  <a:pt x="8563" y="2607"/>
                  <a:pt x="8563" y="2607"/>
                  <a:pt x="8563" y="2606"/>
                </a:cubicBezTo>
                <a:cubicBezTo>
                  <a:pt x="8564" y="2606"/>
                  <a:pt x="8564" y="2600"/>
                  <a:pt x="8565" y="2590"/>
                </a:cubicBezTo>
                <a:cubicBezTo>
                  <a:pt x="8566" y="2580"/>
                  <a:pt x="8566" y="2569"/>
                  <a:pt x="8566" y="2558"/>
                </a:cubicBezTo>
                <a:cubicBezTo>
                  <a:pt x="8566" y="2548"/>
                  <a:pt x="8566" y="2539"/>
                  <a:pt x="8566" y="2533"/>
                </a:cubicBezTo>
                <a:cubicBezTo>
                  <a:pt x="8566" y="2527"/>
                  <a:pt x="8566" y="2521"/>
                  <a:pt x="8566" y="2515"/>
                </a:cubicBezTo>
                <a:cubicBezTo>
                  <a:pt x="8566" y="2509"/>
                  <a:pt x="8566" y="2500"/>
                  <a:pt x="8566" y="2488"/>
                </a:cubicBezTo>
                <a:cubicBezTo>
                  <a:pt x="8566" y="2476"/>
                  <a:pt x="8565" y="2469"/>
                  <a:pt x="8565" y="2465"/>
                </a:cubicBezTo>
                <a:cubicBezTo>
                  <a:pt x="8564" y="2462"/>
                  <a:pt x="8564" y="2458"/>
                  <a:pt x="8563" y="2453"/>
                </a:cubicBezTo>
                <a:cubicBezTo>
                  <a:pt x="8562" y="2452"/>
                  <a:pt x="8561" y="2451"/>
                  <a:pt x="8560" y="2451"/>
                </a:cubicBezTo>
                <a:cubicBezTo>
                  <a:pt x="8559" y="2450"/>
                  <a:pt x="8558" y="2450"/>
                  <a:pt x="8557" y="2450"/>
                </a:cubicBezTo>
                <a:cubicBezTo>
                  <a:pt x="8555" y="2450"/>
                  <a:pt x="8553" y="2450"/>
                  <a:pt x="8551" y="2450"/>
                </a:cubicBezTo>
                <a:cubicBezTo>
                  <a:pt x="8549" y="2450"/>
                  <a:pt x="8546" y="2451"/>
                  <a:pt x="8541" y="2454"/>
                </a:cubicBezTo>
                <a:cubicBezTo>
                  <a:pt x="8537" y="2457"/>
                  <a:pt x="8534" y="2458"/>
                  <a:pt x="8533" y="2460"/>
                </a:cubicBezTo>
                <a:cubicBezTo>
                  <a:pt x="8531" y="2461"/>
                  <a:pt x="8529" y="2463"/>
                  <a:pt x="8526" y="2465"/>
                </a:cubicBezTo>
                <a:cubicBezTo>
                  <a:pt x="8527" y="2464"/>
                  <a:pt x="8529" y="2463"/>
                  <a:pt x="8531" y="2460"/>
                </a:cubicBezTo>
                <a:cubicBezTo>
                  <a:pt x="8533" y="2458"/>
                  <a:pt x="8534" y="2456"/>
                  <a:pt x="8535" y="2456"/>
                </a:cubicBezTo>
                <a:cubicBezTo>
                  <a:pt x="8536" y="2455"/>
                  <a:pt x="8536" y="2454"/>
                  <a:pt x="8536" y="2454"/>
                </a:cubicBezTo>
                <a:cubicBezTo>
                  <a:pt x="8535" y="2454"/>
                  <a:pt x="8535" y="2453"/>
                  <a:pt x="8535" y="2452"/>
                </a:cubicBezTo>
                <a:lnTo>
                  <a:pt x="8534" y="2453"/>
                </a:lnTo>
                <a:cubicBezTo>
                  <a:pt x="8534" y="2452"/>
                  <a:pt x="8535" y="2451"/>
                  <a:pt x="8536" y="2449"/>
                </a:cubicBezTo>
                <a:cubicBezTo>
                  <a:pt x="8536" y="2448"/>
                  <a:pt x="8536" y="2447"/>
                  <a:pt x="8536" y="2446"/>
                </a:cubicBezTo>
                <a:cubicBezTo>
                  <a:pt x="8536" y="2445"/>
                  <a:pt x="8536" y="2443"/>
                  <a:pt x="8537" y="2440"/>
                </a:cubicBezTo>
                <a:cubicBezTo>
                  <a:pt x="8538" y="2438"/>
                  <a:pt x="8539" y="2433"/>
                  <a:pt x="8540" y="2427"/>
                </a:cubicBezTo>
                <a:lnTo>
                  <a:pt x="8543" y="2426"/>
                </a:lnTo>
                <a:lnTo>
                  <a:pt x="8546" y="2420"/>
                </a:lnTo>
                <a:lnTo>
                  <a:pt x="8550" y="2419"/>
                </a:lnTo>
                <a:lnTo>
                  <a:pt x="8551" y="2416"/>
                </a:lnTo>
                <a:lnTo>
                  <a:pt x="8553" y="2415"/>
                </a:lnTo>
                <a:lnTo>
                  <a:pt x="8555" y="2413"/>
                </a:lnTo>
                <a:lnTo>
                  <a:pt x="8560" y="2411"/>
                </a:lnTo>
                <a:close/>
                <a:moveTo>
                  <a:pt x="8559" y="2417"/>
                </a:moveTo>
                <a:lnTo>
                  <a:pt x="8560" y="2419"/>
                </a:lnTo>
                <a:lnTo>
                  <a:pt x="8563" y="2422"/>
                </a:lnTo>
                <a:lnTo>
                  <a:pt x="8565" y="2419"/>
                </a:lnTo>
                <a:lnTo>
                  <a:pt x="8565" y="2419"/>
                </a:lnTo>
                <a:lnTo>
                  <a:pt x="8565" y="2419"/>
                </a:lnTo>
                <a:lnTo>
                  <a:pt x="8567" y="2418"/>
                </a:lnTo>
                <a:lnTo>
                  <a:pt x="8566" y="2417"/>
                </a:lnTo>
                <a:lnTo>
                  <a:pt x="8560" y="2415"/>
                </a:lnTo>
                <a:lnTo>
                  <a:pt x="8559" y="2417"/>
                </a:lnTo>
                <a:close/>
                <a:moveTo>
                  <a:pt x="8419" y="2512"/>
                </a:moveTo>
                <a:cubicBezTo>
                  <a:pt x="8417" y="2514"/>
                  <a:pt x="8415" y="2516"/>
                  <a:pt x="8413" y="2517"/>
                </a:cubicBezTo>
                <a:lnTo>
                  <a:pt x="8413" y="2516"/>
                </a:lnTo>
                <a:lnTo>
                  <a:pt x="8419" y="2512"/>
                </a:lnTo>
                <a:lnTo>
                  <a:pt x="8419" y="2512"/>
                </a:lnTo>
                <a:close/>
                <a:moveTo>
                  <a:pt x="8304" y="2544"/>
                </a:moveTo>
                <a:cubicBezTo>
                  <a:pt x="8303" y="2545"/>
                  <a:pt x="8302" y="2545"/>
                  <a:pt x="8302" y="2546"/>
                </a:cubicBezTo>
                <a:lnTo>
                  <a:pt x="8301" y="2547"/>
                </a:lnTo>
                <a:lnTo>
                  <a:pt x="8305" y="2547"/>
                </a:lnTo>
                <a:lnTo>
                  <a:pt x="8304" y="2544"/>
                </a:lnTo>
                <a:close/>
                <a:moveTo>
                  <a:pt x="8298" y="2547"/>
                </a:moveTo>
                <a:lnTo>
                  <a:pt x="8297" y="2549"/>
                </a:lnTo>
                <a:cubicBezTo>
                  <a:pt x="8297" y="2549"/>
                  <a:pt x="8297" y="2548"/>
                  <a:pt x="8296" y="2548"/>
                </a:cubicBezTo>
                <a:cubicBezTo>
                  <a:pt x="8296" y="2548"/>
                  <a:pt x="8296" y="2548"/>
                  <a:pt x="8296" y="2549"/>
                </a:cubicBezTo>
                <a:cubicBezTo>
                  <a:pt x="8295" y="2549"/>
                  <a:pt x="8294" y="2550"/>
                  <a:pt x="8293" y="2551"/>
                </a:cubicBezTo>
                <a:lnTo>
                  <a:pt x="8293" y="2552"/>
                </a:lnTo>
                <a:cubicBezTo>
                  <a:pt x="8296" y="2552"/>
                  <a:pt x="8298" y="2552"/>
                  <a:pt x="8299" y="2551"/>
                </a:cubicBezTo>
                <a:lnTo>
                  <a:pt x="8301" y="2550"/>
                </a:lnTo>
                <a:lnTo>
                  <a:pt x="8301" y="2548"/>
                </a:lnTo>
                <a:lnTo>
                  <a:pt x="8298" y="2548"/>
                </a:lnTo>
                <a:lnTo>
                  <a:pt x="8298" y="2547"/>
                </a:lnTo>
                <a:close/>
                <a:moveTo>
                  <a:pt x="8288" y="2553"/>
                </a:moveTo>
                <a:lnTo>
                  <a:pt x="8287" y="2555"/>
                </a:lnTo>
                <a:cubicBezTo>
                  <a:pt x="8288" y="2556"/>
                  <a:pt x="8289" y="2555"/>
                  <a:pt x="8291" y="2554"/>
                </a:cubicBezTo>
                <a:lnTo>
                  <a:pt x="8290" y="2552"/>
                </a:lnTo>
                <a:lnTo>
                  <a:pt x="8288" y="2553"/>
                </a:lnTo>
                <a:close/>
                <a:moveTo>
                  <a:pt x="8453" y="2555"/>
                </a:moveTo>
                <a:cubicBezTo>
                  <a:pt x="8451" y="2556"/>
                  <a:pt x="8449" y="2556"/>
                  <a:pt x="8448" y="2556"/>
                </a:cubicBezTo>
                <a:cubicBezTo>
                  <a:pt x="8446" y="2556"/>
                  <a:pt x="8444" y="2557"/>
                  <a:pt x="8442" y="2559"/>
                </a:cubicBezTo>
                <a:cubicBezTo>
                  <a:pt x="8440" y="2560"/>
                  <a:pt x="8437" y="2562"/>
                  <a:pt x="8435" y="2563"/>
                </a:cubicBezTo>
                <a:cubicBezTo>
                  <a:pt x="8433" y="2565"/>
                  <a:pt x="8429" y="2568"/>
                  <a:pt x="8422" y="2571"/>
                </a:cubicBezTo>
                <a:cubicBezTo>
                  <a:pt x="8416" y="2574"/>
                  <a:pt x="8410" y="2577"/>
                  <a:pt x="8405" y="2581"/>
                </a:cubicBezTo>
                <a:cubicBezTo>
                  <a:pt x="8402" y="2584"/>
                  <a:pt x="8400" y="2587"/>
                  <a:pt x="8399" y="2588"/>
                </a:cubicBezTo>
                <a:cubicBezTo>
                  <a:pt x="8397" y="2589"/>
                  <a:pt x="8396" y="2591"/>
                  <a:pt x="8394" y="2593"/>
                </a:cubicBezTo>
                <a:cubicBezTo>
                  <a:pt x="8393" y="2596"/>
                  <a:pt x="8391" y="2598"/>
                  <a:pt x="8390" y="2600"/>
                </a:cubicBezTo>
                <a:cubicBezTo>
                  <a:pt x="8390" y="2602"/>
                  <a:pt x="8388" y="2605"/>
                  <a:pt x="8386" y="2608"/>
                </a:cubicBezTo>
                <a:lnTo>
                  <a:pt x="8387" y="2610"/>
                </a:lnTo>
                <a:cubicBezTo>
                  <a:pt x="8388" y="2609"/>
                  <a:pt x="8389" y="2608"/>
                  <a:pt x="8391" y="2607"/>
                </a:cubicBezTo>
                <a:cubicBezTo>
                  <a:pt x="8393" y="2606"/>
                  <a:pt x="8395" y="2606"/>
                  <a:pt x="8397" y="2606"/>
                </a:cubicBezTo>
                <a:cubicBezTo>
                  <a:pt x="8399" y="2607"/>
                  <a:pt x="8401" y="2607"/>
                  <a:pt x="8402" y="2609"/>
                </a:cubicBezTo>
                <a:cubicBezTo>
                  <a:pt x="8404" y="2610"/>
                  <a:pt x="8405" y="2611"/>
                  <a:pt x="8406" y="2612"/>
                </a:cubicBezTo>
                <a:cubicBezTo>
                  <a:pt x="8407" y="2613"/>
                  <a:pt x="8408" y="2614"/>
                  <a:pt x="8409" y="2614"/>
                </a:cubicBezTo>
                <a:cubicBezTo>
                  <a:pt x="8410" y="2614"/>
                  <a:pt x="8412" y="2614"/>
                  <a:pt x="8414" y="2615"/>
                </a:cubicBezTo>
                <a:lnTo>
                  <a:pt x="8414" y="2616"/>
                </a:lnTo>
                <a:lnTo>
                  <a:pt x="8418" y="2618"/>
                </a:lnTo>
                <a:lnTo>
                  <a:pt x="8419" y="2620"/>
                </a:lnTo>
                <a:cubicBezTo>
                  <a:pt x="8422" y="2622"/>
                  <a:pt x="8423" y="2623"/>
                  <a:pt x="8425" y="2624"/>
                </a:cubicBezTo>
                <a:cubicBezTo>
                  <a:pt x="8426" y="2624"/>
                  <a:pt x="8428" y="2625"/>
                  <a:pt x="8430" y="2625"/>
                </a:cubicBezTo>
                <a:cubicBezTo>
                  <a:pt x="8432" y="2626"/>
                  <a:pt x="8435" y="2626"/>
                  <a:pt x="8438" y="2627"/>
                </a:cubicBezTo>
                <a:lnTo>
                  <a:pt x="8444" y="2633"/>
                </a:lnTo>
                <a:lnTo>
                  <a:pt x="8448" y="2635"/>
                </a:lnTo>
                <a:lnTo>
                  <a:pt x="8450" y="2634"/>
                </a:lnTo>
                <a:cubicBezTo>
                  <a:pt x="8450" y="2634"/>
                  <a:pt x="8450" y="2634"/>
                  <a:pt x="8451" y="2635"/>
                </a:cubicBezTo>
                <a:cubicBezTo>
                  <a:pt x="8452" y="2635"/>
                  <a:pt x="8452" y="2635"/>
                  <a:pt x="8453" y="2635"/>
                </a:cubicBezTo>
                <a:cubicBezTo>
                  <a:pt x="8453" y="2636"/>
                  <a:pt x="8454" y="2637"/>
                  <a:pt x="8456" y="2638"/>
                </a:cubicBezTo>
                <a:cubicBezTo>
                  <a:pt x="8456" y="2638"/>
                  <a:pt x="8456" y="2637"/>
                  <a:pt x="8456" y="2637"/>
                </a:cubicBezTo>
                <a:cubicBezTo>
                  <a:pt x="8456" y="2636"/>
                  <a:pt x="8456" y="2635"/>
                  <a:pt x="8457" y="2634"/>
                </a:cubicBezTo>
                <a:cubicBezTo>
                  <a:pt x="8458" y="2632"/>
                  <a:pt x="8459" y="2631"/>
                  <a:pt x="8460" y="2631"/>
                </a:cubicBezTo>
                <a:cubicBezTo>
                  <a:pt x="8461" y="2630"/>
                  <a:pt x="8462" y="2629"/>
                  <a:pt x="8462" y="2626"/>
                </a:cubicBezTo>
                <a:cubicBezTo>
                  <a:pt x="8461" y="2624"/>
                  <a:pt x="8462" y="2618"/>
                  <a:pt x="8463" y="2609"/>
                </a:cubicBezTo>
                <a:cubicBezTo>
                  <a:pt x="8464" y="2599"/>
                  <a:pt x="8464" y="2591"/>
                  <a:pt x="8464" y="2584"/>
                </a:cubicBezTo>
                <a:cubicBezTo>
                  <a:pt x="8465" y="2576"/>
                  <a:pt x="8464" y="2571"/>
                  <a:pt x="8464" y="2568"/>
                </a:cubicBezTo>
                <a:cubicBezTo>
                  <a:pt x="8464" y="2566"/>
                  <a:pt x="8463" y="2562"/>
                  <a:pt x="8462" y="2558"/>
                </a:cubicBezTo>
                <a:cubicBezTo>
                  <a:pt x="8461" y="2557"/>
                  <a:pt x="8459" y="2556"/>
                  <a:pt x="8459" y="2556"/>
                </a:cubicBezTo>
                <a:cubicBezTo>
                  <a:pt x="8458" y="2555"/>
                  <a:pt x="8457" y="2555"/>
                  <a:pt x="8456" y="2555"/>
                </a:cubicBezTo>
                <a:cubicBezTo>
                  <a:pt x="8456" y="2555"/>
                  <a:pt x="8454" y="2555"/>
                  <a:pt x="8453" y="2555"/>
                </a:cubicBezTo>
                <a:close/>
                <a:moveTo>
                  <a:pt x="8286" y="2564"/>
                </a:moveTo>
                <a:lnTo>
                  <a:pt x="8287" y="2566"/>
                </a:lnTo>
                <a:lnTo>
                  <a:pt x="8288" y="2565"/>
                </a:lnTo>
                <a:lnTo>
                  <a:pt x="8288" y="2563"/>
                </a:lnTo>
                <a:lnTo>
                  <a:pt x="8286" y="2564"/>
                </a:lnTo>
                <a:close/>
                <a:moveTo>
                  <a:pt x="8386" y="2574"/>
                </a:moveTo>
                <a:cubicBezTo>
                  <a:pt x="8385" y="2575"/>
                  <a:pt x="8383" y="2576"/>
                  <a:pt x="8382" y="2575"/>
                </a:cubicBezTo>
                <a:lnTo>
                  <a:pt x="8380" y="2577"/>
                </a:lnTo>
                <a:cubicBezTo>
                  <a:pt x="8379" y="2577"/>
                  <a:pt x="8378" y="2577"/>
                  <a:pt x="8378" y="2577"/>
                </a:cubicBezTo>
                <a:cubicBezTo>
                  <a:pt x="8378" y="2577"/>
                  <a:pt x="8377" y="2577"/>
                  <a:pt x="8377" y="2577"/>
                </a:cubicBezTo>
                <a:cubicBezTo>
                  <a:pt x="8376" y="2577"/>
                  <a:pt x="8376" y="2577"/>
                  <a:pt x="8376" y="2577"/>
                </a:cubicBezTo>
                <a:cubicBezTo>
                  <a:pt x="8375" y="2578"/>
                  <a:pt x="8375" y="2578"/>
                  <a:pt x="8374" y="2578"/>
                </a:cubicBezTo>
                <a:cubicBezTo>
                  <a:pt x="8374" y="2579"/>
                  <a:pt x="8373" y="2579"/>
                  <a:pt x="8371" y="2580"/>
                </a:cubicBezTo>
                <a:cubicBezTo>
                  <a:pt x="8370" y="2582"/>
                  <a:pt x="8368" y="2583"/>
                  <a:pt x="8366" y="2583"/>
                </a:cubicBezTo>
                <a:lnTo>
                  <a:pt x="8365" y="2586"/>
                </a:lnTo>
                <a:lnTo>
                  <a:pt x="8361" y="2588"/>
                </a:lnTo>
                <a:cubicBezTo>
                  <a:pt x="8360" y="2589"/>
                  <a:pt x="8359" y="2590"/>
                  <a:pt x="8359" y="2592"/>
                </a:cubicBezTo>
                <a:lnTo>
                  <a:pt x="8360" y="2593"/>
                </a:lnTo>
                <a:cubicBezTo>
                  <a:pt x="8358" y="2595"/>
                  <a:pt x="8357" y="2598"/>
                  <a:pt x="8357" y="2601"/>
                </a:cubicBezTo>
                <a:cubicBezTo>
                  <a:pt x="8357" y="2601"/>
                  <a:pt x="8357" y="2601"/>
                  <a:pt x="8357" y="2601"/>
                </a:cubicBezTo>
                <a:cubicBezTo>
                  <a:pt x="8357" y="2602"/>
                  <a:pt x="8357" y="2602"/>
                  <a:pt x="8357" y="2603"/>
                </a:cubicBezTo>
                <a:cubicBezTo>
                  <a:pt x="8357" y="2603"/>
                  <a:pt x="8356" y="2604"/>
                  <a:pt x="8356" y="2605"/>
                </a:cubicBezTo>
                <a:lnTo>
                  <a:pt x="8357" y="2606"/>
                </a:lnTo>
                <a:lnTo>
                  <a:pt x="8355" y="2608"/>
                </a:lnTo>
                <a:lnTo>
                  <a:pt x="8357" y="2610"/>
                </a:lnTo>
                <a:lnTo>
                  <a:pt x="8355" y="2611"/>
                </a:lnTo>
                <a:cubicBezTo>
                  <a:pt x="8355" y="2612"/>
                  <a:pt x="8355" y="2613"/>
                  <a:pt x="8355" y="2614"/>
                </a:cubicBezTo>
                <a:cubicBezTo>
                  <a:pt x="8355" y="2614"/>
                  <a:pt x="8355" y="2615"/>
                  <a:pt x="8355" y="2615"/>
                </a:cubicBezTo>
                <a:cubicBezTo>
                  <a:pt x="8355" y="2616"/>
                  <a:pt x="8355" y="2616"/>
                  <a:pt x="8355" y="2616"/>
                </a:cubicBezTo>
                <a:cubicBezTo>
                  <a:pt x="8355" y="2616"/>
                  <a:pt x="8355" y="2617"/>
                  <a:pt x="8354" y="2617"/>
                </a:cubicBezTo>
                <a:cubicBezTo>
                  <a:pt x="8354" y="2617"/>
                  <a:pt x="8354" y="2618"/>
                  <a:pt x="8355" y="2618"/>
                </a:cubicBezTo>
                <a:cubicBezTo>
                  <a:pt x="8355" y="2618"/>
                  <a:pt x="8355" y="2619"/>
                  <a:pt x="8355" y="2619"/>
                </a:cubicBezTo>
                <a:cubicBezTo>
                  <a:pt x="8354" y="2619"/>
                  <a:pt x="8354" y="2619"/>
                  <a:pt x="8353" y="2620"/>
                </a:cubicBezTo>
                <a:lnTo>
                  <a:pt x="8354" y="2622"/>
                </a:lnTo>
                <a:cubicBezTo>
                  <a:pt x="8354" y="2623"/>
                  <a:pt x="8354" y="2624"/>
                  <a:pt x="8353" y="2624"/>
                </a:cubicBezTo>
                <a:cubicBezTo>
                  <a:pt x="8353" y="2625"/>
                  <a:pt x="8353" y="2626"/>
                  <a:pt x="8353" y="2626"/>
                </a:cubicBezTo>
                <a:cubicBezTo>
                  <a:pt x="8353" y="2627"/>
                  <a:pt x="8352" y="2627"/>
                  <a:pt x="8352" y="2628"/>
                </a:cubicBezTo>
                <a:cubicBezTo>
                  <a:pt x="8351" y="2628"/>
                  <a:pt x="8351" y="2628"/>
                  <a:pt x="8351" y="2629"/>
                </a:cubicBezTo>
                <a:cubicBezTo>
                  <a:pt x="8351" y="2629"/>
                  <a:pt x="8350" y="2630"/>
                  <a:pt x="8350" y="2630"/>
                </a:cubicBezTo>
                <a:cubicBezTo>
                  <a:pt x="8350" y="2630"/>
                  <a:pt x="8350" y="2631"/>
                  <a:pt x="8350" y="2631"/>
                </a:cubicBezTo>
                <a:lnTo>
                  <a:pt x="8352" y="2630"/>
                </a:lnTo>
                <a:lnTo>
                  <a:pt x="8353" y="2630"/>
                </a:lnTo>
                <a:cubicBezTo>
                  <a:pt x="8352" y="2631"/>
                  <a:pt x="8351" y="2632"/>
                  <a:pt x="8352" y="2633"/>
                </a:cubicBezTo>
                <a:cubicBezTo>
                  <a:pt x="8354" y="2633"/>
                  <a:pt x="8356" y="2632"/>
                  <a:pt x="8358" y="2630"/>
                </a:cubicBezTo>
                <a:cubicBezTo>
                  <a:pt x="8365" y="2615"/>
                  <a:pt x="8370" y="2607"/>
                  <a:pt x="8372" y="2604"/>
                </a:cubicBezTo>
                <a:cubicBezTo>
                  <a:pt x="8374" y="2601"/>
                  <a:pt x="8375" y="2599"/>
                  <a:pt x="8375" y="2598"/>
                </a:cubicBezTo>
                <a:cubicBezTo>
                  <a:pt x="8376" y="2596"/>
                  <a:pt x="8377" y="2594"/>
                  <a:pt x="8378" y="2591"/>
                </a:cubicBezTo>
                <a:cubicBezTo>
                  <a:pt x="8377" y="2592"/>
                  <a:pt x="8376" y="2593"/>
                  <a:pt x="8375" y="2593"/>
                </a:cubicBezTo>
                <a:lnTo>
                  <a:pt x="8374" y="2594"/>
                </a:lnTo>
                <a:lnTo>
                  <a:pt x="8373" y="2593"/>
                </a:lnTo>
                <a:lnTo>
                  <a:pt x="8379" y="2591"/>
                </a:lnTo>
                <a:lnTo>
                  <a:pt x="8389" y="2576"/>
                </a:lnTo>
                <a:lnTo>
                  <a:pt x="8386" y="2575"/>
                </a:lnTo>
                <a:lnTo>
                  <a:pt x="8386" y="2574"/>
                </a:lnTo>
                <a:lnTo>
                  <a:pt x="8386" y="2574"/>
                </a:lnTo>
                <a:close/>
                <a:moveTo>
                  <a:pt x="8302" y="2578"/>
                </a:moveTo>
                <a:lnTo>
                  <a:pt x="8300" y="2579"/>
                </a:lnTo>
                <a:lnTo>
                  <a:pt x="8299" y="2580"/>
                </a:lnTo>
                <a:lnTo>
                  <a:pt x="8299" y="2580"/>
                </a:lnTo>
                <a:lnTo>
                  <a:pt x="8297" y="2581"/>
                </a:lnTo>
                <a:lnTo>
                  <a:pt x="8297" y="2582"/>
                </a:lnTo>
                <a:lnTo>
                  <a:pt x="8296" y="2582"/>
                </a:lnTo>
                <a:lnTo>
                  <a:pt x="8296" y="2582"/>
                </a:lnTo>
                <a:lnTo>
                  <a:pt x="8296" y="2584"/>
                </a:lnTo>
                <a:lnTo>
                  <a:pt x="8292" y="2586"/>
                </a:lnTo>
                <a:lnTo>
                  <a:pt x="8292" y="2586"/>
                </a:lnTo>
                <a:lnTo>
                  <a:pt x="8292" y="2587"/>
                </a:lnTo>
                <a:lnTo>
                  <a:pt x="8290" y="2587"/>
                </a:lnTo>
                <a:lnTo>
                  <a:pt x="8290" y="2589"/>
                </a:lnTo>
                <a:lnTo>
                  <a:pt x="8291" y="2590"/>
                </a:lnTo>
                <a:lnTo>
                  <a:pt x="8291" y="2593"/>
                </a:lnTo>
                <a:cubicBezTo>
                  <a:pt x="8292" y="2593"/>
                  <a:pt x="8293" y="2593"/>
                  <a:pt x="8293" y="2593"/>
                </a:cubicBezTo>
                <a:cubicBezTo>
                  <a:pt x="8294" y="2593"/>
                  <a:pt x="8295" y="2592"/>
                  <a:pt x="8297" y="2591"/>
                </a:cubicBezTo>
                <a:cubicBezTo>
                  <a:pt x="8298" y="2590"/>
                  <a:pt x="8299" y="2589"/>
                  <a:pt x="8299" y="2589"/>
                </a:cubicBezTo>
                <a:cubicBezTo>
                  <a:pt x="8300" y="2589"/>
                  <a:pt x="8300" y="2589"/>
                  <a:pt x="8301" y="2589"/>
                </a:cubicBezTo>
                <a:cubicBezTo>
                  <a:pt x="8301" y="2588"/>
                  <a:pt x="8302" y="2587"/>
                  <a:pt x="8302" y="2586"/>
                </a:cubicBezTo>
                <a:cubicBezTo>
                  <a:pt x="8303" y="2586"/>
                  <a:pt x="8303" y="2584"/>
                  <a:pt x="8303" y="2582"/>
                </a:cubicBezTo>
                <a:cubicBezTo>
                  <a:pt x="8303" y="2580"/>
                  <a:pt x="8303" y="2579"/>
                  <a:pt x="8303" y="2578"/>
                </a:cubicBezTo>
                <a:lnTo>
                  <a:pt x="8302" y="2578"/>
                </a:lnTo>
                <a:close/>
                <a:moveTo>
                  <a:pt x="8288" y="2588"/>
                </a:moveTo>
                <a:lnTo>
                  <a:pt x="8288" y="2589"/>
                </a:lnTo>
                <a:lnTo>
                  <a:pt x="8287" y="2588"/>
                </a:lnTo>
                <a:lnTo>
                  <a:pt x="8288" y="2595"/>
                </a:lnTo>
                <a:lnTo>
                  <a:pt x="8289" y="2595"/>
                </a:lnTo>
                <a:lnTo>
                  <a:pt x="8289" y="2592"/>
                </a:lnTo>
                <a:lnTo>
                  <a:pt x="8290" y="2593"/>
                </a:lnTo>
                <a:cubicBezTo>
                  <a:pt x="8290" y="2592"/>
                  <a:pt x="8290" y="2591"/>
                  <a:pt x="8289" y="2589"/>
                </a:cubicBezTo>
                <a:lnTo>
                  <a:pt x="8289" y="2589"/>
                </a:lnTo>
                <a:lnTo>
                  <a:pt x="8289" y="2588"/>
                </a:lnTo>
                <a:lnTo>
                  <a:pt x="8288" y="2588"/>
                </a:lnTo>
                <a:close/>
                <a:moveTo>
                  <a:pt x="8371" y="2594"/>
                </a:moveTo>
                <a:cubicBezTo>
                  <a:pt x="8366" y="2597"/>
                  <a:pt x="8362" y="2599"/>
                  <a:pt x="8358" y="2602"/>
                </a:cubicBezTo>
                <a:lnTo>
                  <a:pt x="8358" y="2601"/>
                </a:lnTo>
                <a:cubicBezTo>
                  <a:pt x="8362" y="2598"/>
                  <a:pt x="8366" y="2596"/>
                  <a:pt x="8371" y="2594"/>
                </a:cubicBezTo>
                <a:lnTo>
                  <a:pt x="8371" y="2594"/>
                </a:lnTo>
                <a:close/>
                <a:moveTo>
                  <a:pt x="8609" y="2600"/>
                </a:moveTo>
                <a:cubicBezTo>
                  <a:pt x="8608" y="2601"/>
                  <a:pt x="8608" y="2602"/>
                  <a:pt x="8607" y="2603"/>
                </a:cubicBezTo>
                <a:lnTo>
                  <a:pt x="8606" y="2603"/>
                </a:lnTo>
                <a:lnTo>
                  <a:pt x="8606" y="2601"/>
                </a:lnTo>
                <a:lnTo>
                  <a:pt x="8604" y="2601"/>
                </a:lnTo>
                <a:cubicBezTo>
                  <a:pt x="8604" y="2602"/>
                  <a:pt x="8604" y="2603"/>
                  <a:pt x="8604" y="2603"/>
                </a:cubicBezTo>
                <a:lnTo>
                  <a:pt x="8604" y="2604"/>
                </a:lnTo>
                <a:lnTo>
                  <a:pt x="8604" y="2606"/>
                </a:lnTo>
                <a:lnTo>
                  <a:pt x="8605" y="2606"/>
                </a:lnTo>
                <a:lnTo>
                  <a:pt x="8606" y="2607"/>
                </a:lnTo>
                <a:cubicBezTo>
                  <a:pt x="8606" y="2607"/>
                  <a:pt x="8607" y="2607"/>
                  <a:pt x="8607" y="2607"/>
                </a:cubicBezTo>
                <a:cubicBezTo>
                  <a:pt x="8606" y="2609"/>
                  <a:pt x="8606" y="2610"/>
                  <a:pt x="8607" y="2611"/>
                </a:cubicBezTo>
                <a:lnTo>
                  <a:pt x="8607" y="2612"/>
                </a:lnTo>
                <a:lnTo>
                  <a:pt x="8605" y="2612"/>
                </a:lnTo>
                <a:cubicBezTo>
                  <a:pt x="8605" y="2612"/>
                  <a:pt x="8605" y="2613"/>
                  <a:pt x="8605" y="2613"/>
                </a:cubicBezTo>
                <a:cubicBezTo>
                  <a:pt x="8605" y="2614"/>
                  <a:pt x="8605" y="2614"/>
                  <a:pt x="8605" y="2615"/>
                </a:cubicBezTo>
                <a:cubicBezTo>
                  <a:pt x="8605" y="2616"/>
                  <a:pt x="8605" y="2617"/>
                  <a:pt x="8605" y="2617"/>
                </a:cubicBezTo>
                <a:lnTo>
                  <a:pt x="8607" y="2617"/>
                </a:lnTo>
                <a:lnTo>
                  <a:pt x="8606" y="2618"/>
                </a:lnTo>
                <a:lnTo>
                  <a:pt x="8607" y="2620"/>
                </a:lnTo>
                <a:lnTo>
                  <a:pt x="8605" y="2621"/>
                </a:lnTo>
                <a:lnTo>
                  <a:pt x="8605" y="2622"/>
                </a:lnTo>
                <a:lnTo>
                  <a:pt x="8606" y="2621"/>
                </a:lnTo>
                <a:lnTo>
                  <a:pt x="8607" y="2624"/>
                </a:lnTo>
                <a:lnTo>
                  <a:pt x="8606" y="2624"/>
                </a:lnTo>
                <a:lnTo>
                  <a:pt x="8606" y="2625"/>
                </a:lnTo>
                <a:lnTo>
                  <a:pt x="8605" y="2627"/>
                </a:lnTo>
                <a:lnTo>
                  <a:pt x="8606" y="2628"/>
                </a:lnTo>
                <a:cubicBezTo>
                  <a:pt x="8606" y="2629"/>
                  <a:pt x="8606" y="2630"/>
                  <a:pt x="8606" y="2631"/>
                </a:cubicBezTo>
                <a:lnTo>
                  <a:pt x="8606" y="2630"/>
                </a:lnTo>
                <a:cubicBezTo>
                  <a:pt x="8605" y="2630"/>
                  <a:pt x="8605" y="2630"/>
                  <a:pt x="8605" y="2631"/>
                </a:cubicBezTo>
                <a:cubicBezTo>
                  <a:pt x="8605" y="2631"/>
                  <a:pt x="8605" y="2631"/>
                  <a:pt x="8605" y="2631"/>
                </a:cubicBezTo>
                <a:cubicBezTo>
                  <a:pt x="8605" y="2632"/>
                  <a:pt x="8605" y="2632"/>
                  <a:pt x="8605" y="2633"/>
                </a:cubicBezTo>
                <a:cubicBezTo>
                  <a:pt x="8605" y="2633"/>
                  <a:pt x="8604" y="2633"/>
                  <a:pt x="8604" y="2634"/>
                </a:cubicBezTo>
                <a:lnTo>
                  <a:pt x="8603" y="2634"/>
                </a:lnTo>
                <a:lnTo>
                  <a:pt x="8604" y="2636"/>
                </a:lnTo>
                <a:lnTo>
                  <a:pt x="8606" y="2638"/>
                </a:lnTo>
                <a:cubicBezTo>
                  <a:pt x="8606" y="2639"/>
                  <a:pt x="8606" y="2641"/>
                  <a:pt x="8606" y="2643"/>
                </a:cubicBezTo>
                <a:lnTo>
                  <a:pt x="8606" y="2641"/>
                </a:lnTo>
                <a:lnTo>
                  <a:pt x="8605" y="2641"/>
                </a:lnTo>
                <a:cubicBezTo>
                  <a:pt x="8604" y="2642"/>
                  <a:pt x="8604" y="2644"/>
                  <a:pt x="8604" y="2645"/>
                </a:cubicBezTo>
                <a:lnTo>
                  <a:pt x="8606" y="2644"/>
                </a:lnTo>
                <a:cubicBezTo>
                  <a:pt x="8606" y="2646"/>
                  <a:pt x="8606" y="2648"/>
                  <a:pt x="8606" y="2649"/>
                </a:cubicBezTo>
                <a:cubicBezTo>
                  <a:pt x="8606" y="2650"/>
                  <a:pt x="8606" y="2650"/>
                  <a:pt x="8606" y="2651"/>
                </a:cubicBezTo>
                <a:cubicBezTo>
                  <a:pt x="8606" y="2651"/>
                  <a:pt x="8606" y="2652"/>
                  <a:pt x="8606" y="2652"/>
                </a:cubicBezTo>
                <a:cubicBezTo>
                  <a:pt x="8606" y="2653"/>
                  <a:pt x="8606" y="2654"/>
                  <a:pt x="8605" y="2656"/>
                </a:cubicBezTo>
                <a:lnTo>
                  <a:pt x="8605" y="2653"/>
                </a:lnTo>
                <a:lnTo>
                  <a:pt x="8602" y="2652"/>
                </a:lnTo>
                <a:cubicBezTo>
                  <a:pt x="8602" y="2653"/>
                  <a:pt x="8602" y="2653"/>
                  <a:pt x="8602" y="2653"/>
                </a:cubicBezTo>
                <a:cubicBezTo>
                  <a:pt x="8602" y="2654"/>
                  <a:pt x="8602" y="2654"/>
                  <a:pt x="8602" y="2655"/>
                </a:cubicBezTo>
                <a:cubicBezTo>
                  <a:pt x="8602" y="2656"/>
                  <a:pt x="8601" y="2656"/>
                  <a:pt x="8601" y="2657"/>
                </a:cubicBezTo>
                <a:cubicBezTo>
                  <a:pt x="8601" y="2657"/>
                  <a:pt x="8601" y="2658"/>
                  <a:pt x="8601" y="2659"/>
                </a:cubicBezTo>
                <a:lnTo>
                  <a:pt x="8600" y="2660"/>
                </a:lnTo>
                <a:lnTo>
                  <a:pt x="8600" y="2661"/>
                </a:lnTo>
                <a:lnTo>
                  <a:pt x="8601" y="2662"/>
                </a:lnTo>
                <a:lnTo>
                  <a:pt x="8599" y="2662"/>
                </a:lnTo>
                <a:lnTo>
                  <a:pt x="8600" y="2664"/>
                </a:lnTo>
                <a:lnTo>
                  <a:pt x="8601" y="2665"/>
                </a:lnTo>
                <a:lnTo>
                  <a:pt x="8601" y="2663"/>
                </a:lnTo>
                <a:lnTo>
                  <a:pt x="8603" y="2662"/>
                </a:lnTo>
                <a:cubicBezTo>
                  <a:pt x="8602" y="2663"/>
                  <a:pt x="8602" y="2664"/>
                  <a:pt x="8603" y="2666"/>
                </a:cubicBezTo>
                <a:lnTo>
                  <a:pt x="8601" y="2666"/>
                </a:lnTo>
                <a:cubicBezTo>
                  <a:pt x="8602" y="2667"/>
                  <a:pt x="8602" y="2667"/>
                  <a:pt x="8602" y="2668"/>
                </a:cubicBezTo>
                <a:cubicBezTo>
                  <a:pt x="8602" y="2668"/>
                  <a:pt x="8602" y="2669"/>
                  <a:pt x="8602" y="2670"/>
                </a:cubicBezTo>
                <a:cubicBezTo>
                  <a:pt x="8602" y="2671"/>
                  <a:pt x="8602" y="2672"/>
                  <a:pt x="8602" y="2673"/>
                </a:cubicBezTo>
                <a:cubicBezTo>
                  <a:pt x="8602" y="2673"/>
                  <a:pt x="8602" y="2674"/>
                  <a:pt x="8602" y="2674"/>
                </a:cubicBezTo>
                <a:cubicBezTo>
                  <a:pt x="8602" y="2675"/>
                  <a:pt x="8602" y="2675"/>
                  <a:pt x="8601" y="2675"/>
                </a:cubicBezTo>
                <a:cubicBezTo>
                  <a:pt x="8601" y="2676"/>
                  <a:pt x="8601" y="2676"/>
                  <a:pt x="8601" y="2676"/>
                </a:cubicBezTo>
                <a:cubicBezTo>
                  <a:pt x="8601" y="2677"/>
                  <a:pt x="8601" y="2677"/>
                  <a:pt x="8601" y="2678"/>
                </a:cubicBezTo>
                <a:cubicBezTo>
                  <a:pt x="8601" y="2678"/>
                  <a:pt x="8601" y="2678"/>
                  <a:pt x="8601" y="2678"/>
                </a:cubicBezTo>
                <a:cubicBezTo>
                  <a:pt x="8602" y="2678"/>
                  <a:pt x="8602" y="2679"/>
                  <a:pt x="8602" y="2679"/>
                </a:cubicBezTo>
                <a:cubicBezTo>
                  <a:pt x="8601" y="2679"/>
                  <a:pt x="8602" y="2680"/>
                  <a:pt x="8602" y="2681"/>
                </a:cubicBezTo>
                <a:cubicBezTo>
                  <a:pt x="8603" y="2679"/>
                  <a:pt x="8603" y="2678"/>
                  <a:pt x="8604" y="2676"/>
                </a:cubicBezTo>
                <a:cubicBezTo>
                  <a:pt x="8604" y="2679"/>
                  <a:pt x="8605" y="2681"/>
                  <a:pt x="8605" y="2682"/>
                </a:cubicBezTo>
                <a:cubicBezTo>
                  <a:pt x="8606" y="2684"/>
                  <a:pt x="8606" y="2684"/>
                  <a:pt x="8605" y="2684"/>
                </a:cubicBezTo>
                <a:cubicBezTo>
                  <a:pt x="8605" y="2685"/>
                  <a:pt x="8604" y="2685"/>
                  <a:pt x="8604" y="2685"/>
                </a:cubicBezTo>
                <a:lnTo>
                  <a:pt x="8605" y="2686"/>
                </a:lnTo>
                <a:cubicBezTo>
                  <a:pt x="8606" y="2689"/>
                  <a:pt x="8606" y="2691"/>
                  <a:pt x="8606" y="2692"/>
                </a:cubicBezTo>
                <a:cubicBezTo>
                  <a:pt x="8606" y="2693"/>
                  <a:pt x="8606" y="2694"/>
                  <a:pt x="8606" y="2695"/>
                </a:cubicBezTo>
                <a:cubicBezTo>
                  <a:pt x="8606" y="2696"/>
                  <a:pt x="8606" y="2699"/>
                  <a:pt x="8606" y="2703"/>
                </a:cubicBezTo>
                <a:cubicBezTo>
                  <a:pt x="8606" y="2707"/>
                  <a:pt x="8606" y="2710"/>
                  <a:pt x="8606" y="2710"/>
                </a:cubicBezTo>
                <a:cubicBezTo>
                  <a:pt x="8605" y="2711"/>
                  <a:pt x="8605" y="2711"/>
                  <a:pt x="8605" y="2712"/>
                </a:cubicBezTo>
                <a:lnTo>
                  <a:pt x="8604" y="2713"/>
                </a:lnTo>
                <a:cubicBezTo>
                  <a:pt x="8604" y="2715"/>
                  <a:pt x="8605" y="2716"/>
                  <a:pt x="8605" y="2717"/>
                </a:cubicBezTo>
                <a:cubicBezTo>
                  <a:pt x="8605" y="2717"/>
                  <a:pt x="8605" y="2718"/>
                  <a:pt x="8605" y="2718"/>
                </a:cubicBezTo>
                <a:cubicBezTo>
                  <a:pt x="8604" y="2719"/>
                  <a:pt x="8604" y="2719"/>
                  <a:pt x="8604" y="2720"/>
                </a:cubicBezTo>
                <a:lnTo>
                  <a:pt x="8606" y="2720"/>
                </a:lnTo>
                <a:lnTo>
                  <a:pt x="8605" y="2722"/>
                </a:lnTo>
                <a:cubicBezTo>
                  <a:pt x="8605" y="2722"/>
                  <a:pt x="8605" y="2722"/>
                  <a:pt x="8606" y="2722"/>
                </a:cubicBezTo>
                <a:cubicBezTo>
                  <a:pt x="8606" y="2723"/>
                  <a:pt x="8606" y="2723"/>
                  <a:pt x="8606" y="2724"/>
                </a:cubicBezTo>
                <a:cubicBezTo>
                  <a:pt x="8606" y="2724"/>
                  <a:pt x="8606" y="2725"/>
                  <a:pt x="8605" y="2727"/>
                </a:cubicBezTo>
                <a:lnTo>
                  <a:pt x="8606" y="2727"/>
                </a:lnTo>
                <a:cubicBezTo>
                  <a:pt x="8606" y="2728"/>
                  <a:pt x="8606" y="2729"/>
                  <a:pt x="8606" y="2729"/>
                </a:cubicBezTo>
                <a:cubicBezTo>
                  <a:pt x="8606" y="2730"/>
                  <a:pt x="8606" y="2731"/>
                  <a:pt x="8606" y="2731"/>
                </a:cubicBezTo>
                <a:cubicBezTo>
                  <a:pt x="8606" y="2732"/>
                  <a:pt x="8606" y="2732"/>
                  <a:pt x="8606" y="2733"/>
                </a:cubicBezTo>
                <a:cubicBezTo>
                  <a:pt x="8606" y="2733"/>
                  <a:pt x="8606" y="2734"/>
                  <a:pt x="8606" y="2735"/>
                </a:cubicBezTo>
                <a:lnTo>
                  <a:pt x="8606" y="2736"/>
                </a:lnTo>
                <a:lnTo>
                  <a:pt x="8608" y="2736"/>
                </a:lnTo>
                <a:cubicBezTo>
                  <a:pt x="8608" y="2718"/>
                  <a:pt x="8608" y="2707"/>
                  <a:pt x="8608" y="2702"/>
                </a:cubicBezTo>
                <a:cubicBezTo>
                  <a:pt x="8608" y="2697"/>
                  <a:pt x="8608" y="2693"/>
                  <a:pt x="8608" y="2691"/>
                </a:cubicBezTo>
                <a:cubicBezTo>
                  <a:pt x="8608" y="2688"/>
                  <a:pt x="8608" y="2685"/>
                  <a:pt x="8608" y="2683"/>
                </a:cubicBezTo>
                <a:cubicBezTo>
                  <a:pt x="8608" y="2680"/>
                  <a:pt x="8608" y="2678"/>
                  <a:pt x="8608" y="2675"/>
                </a:cubicBezTo>
                <a:cubicBezTo>
                  <a:pt x="8608" y="2673"/>
                  <a:pt x="8608" y="2670"/>
                  <a:pt x="8608" y="2668"/>
                </a:cubicBezTo>
                <a:cubicBezTo>
                  <a:pt x="8608" y="2665"/>
                  <a:pt x="8608" y="2662"/>
                  <a:pt x="8608" y="2659"/>
                </a:cubicBezTo>
                <a:cubicBezTo>
                  <a:pt x="8608" y="2656"/>
                  <a:pt x="8608" y="2654"/>
                  <a:pt x="8608" y="2652"/>
                </a:cubicBezTo>
                <a:cubicBezTo>
                  <a:pt x="8609" y="2650"/>
                  <a:pt x="8609" y="2649"/>
                  <a:pt x="8609" y="2648"/>
                </a:cubicBezTo>
                <a:cubicBezTo>
                  <a:pt x="8609" y="2647"/>
                  <a:pt x="8608" y="2647"/>
                  <a:pt x="8608" y="2645"/>
                </a:cubicBezTo>
                <a:lnTo>
                  <a:pt x="8609" y="2645"/>
                </a:lnTo>
                <a:cubicBezTo>
                  <a:pt x="8609" y="2644"/>
                  <a:pt x="8609" y="2643"/>
                  <a:pt x="8608" y="2641"/>
                </a:cubicBezTo>
                <a:cubicBezTo>
                  <a:pt x="8608" y="2640"/>
                  <a:pt x="8608" y="2638"/>
                  <a:pt x="8608" y="2635"/>
                </a:cubicBezTo>
                <a:cubicBezTo>
                  <a:pt x="8609" y="2633"/>
                  <a:pt x="8609" y="2628"/>
                  <a:pt x="8609" y="2621"/>
                </a:cubicBezTo>
                <a:cubicBezTo>
                  <a:pt x="8609" y="2614"/>
                  <a:pt x="8609" y="2607"/>
                  <a:pt x="8609" y="2601"/>
                </a:cubicBezTo>
                <a:lnTo>
                  <a:pt x="8609" y="2600"/>
                </a:lnTo>
                <a:close/>
                <a:moveTo>
                  <a:pt x="8273" y="2603"/>
                </a:moveTo>
                <a:lnTo>
                  <a:pt x="8270" y="2606"/>
                </a:lnTo>
                <a:cubicBezTo>
                  <a:pt x="8268" y="2607"/>
                  <a:pt x="8267" y="2608"/>
                  <a:pt x="8266" y="2609"/>
                </a:cubicBezTo>
                <a:lnTo>
                  <a:pt x="8266" y="2610"/>
                </a:lnTo>
                <a:cubicBezTo>
                  <a:pt x="8269" y="2608"/>
                  <a:pt x="8271" y="2606"/>
                  <a:pt x="8274" y="2604"/>
                </a:cubicBezTo>
                <a:lnTo>
                  <a:pt x="8274" y="2602"/>
                </a:lnTo>
                <a:lnTo>
                  <a:pt x="8273" y="2603"/>
                </a:lnTo>
                <a:close/>
                <a:moveTo>
                  <a:pt x="8387" y="2640"/>
                </a:moveTo>
                <a:cubicBezTo>
                  <a:pt x="8386" y="2641"/>
                  <a:pt x="8384" y="2641"/>
                  <a:pt x="8382" y="2641"/>
                </a:cubicBezTo>
                <a:cubicBezTo>
                  <a:pt x="8381" y="2641"/>
                  <a:pt x="8379" y="2642"/>
                  <a:pt x="8377" y="2643"/>
                </a:cubicBezTo>
                <a:cubicBezTo>
                  <a:pt x="8375" y="2644"/>
                  <a:pt x="8372" y="2645"/>
                  <a:pt x="8368" y="2647"/>
                </a:cubicBezTo>
                <a:lnTo>
                  <a:pt x="8368" y="2647"/>
                </a:lnTo>
                <a:lnTo>
                  <a:pt x="8366" y="2648"/>
                </a:lnTo>
                <a:cubicBezTo>
                  <a:pt x="8366" y="2648"/>
                  <a:pt x="8366" y="2648"/>
                  <a:pt x="8366" y="2649"/>
                </a:cubicBezTo>
                <a:cubicBezTo>
                  <a:pt x="8366" y="2649"/>
                  <a:pt x="8366" y="2649"/>
                  <a:pt x="8366" y="2649"/>
                </a:cubicBezTo>
                <a:cubicBezTo>
                  <a:pt x="8365" y="2650"/>
                  <a:pt x="8365" y="2650"/>
                  <a:pt x="8365" y="2651"/>
                </a:cubicBezTo>
                <a:cubicBezTo>
                  <a:pt x="8365" y="2652"/>
                  <a:pt x="8364" y="2655"/>
                  <a:pt x="8362" y="2660"/>
                </a:cubicBezTo>
                <a:cubicBezTo>
                  <a:pt x="8359" y="2665"/>
                  <a:pt x="8358" y="2669"/>
                  <a:pt x="8357" y="2672"/>
                </a:cubicBezTo>
                <a:cubicBezTo>
                  <a:pt x="8356" y="2675"/>
                  <a:pt x="8355" y="2678"/>
                  <a:pt x="8354" y="2680"/>
                </a:cubicBezTo>
                <a:cubicBezTo>
                  <a:pt x="8352" y="2683"/>
                  <a:pt x="8352" y="2685"/>
                  <a:pt x="8352" y="2686"/>
                </a:cubicBezTo>
                <a:cubicBezTo>
                  <a:pt x="8352" y="2688"/>
                  <a:pt x="8352" y="2689"/>
                  <a:pt x="8351" y="2689"/>
                </a:cubicBezTo>
                <a:cubicBezTo>
                  <a:pt x="8350" y="2690"/>
                  <a:pt x="8350" y="2691"/>
                  <a:pt x="8350" y="2691"/>
                </a:cubicBezTo>
                <a:cubicBezTo>
                  <a:pt x="8350" y="2692"/>
                  <a:pt x="8350" y="2693"/>
                  <a:pt x="8350" y="2693"/>
                </a:cubicBezTo>
                <a:cubicBezTo>
                  <a:pt x="8349" y="2694"/>
                  <a:pt x="8349" y="2695"/>
                  <a:pt x="8349" y="2696"/>
                </a:cubicBezTo>
                <a:cubicBezTo>
                  <a:pt x="8349" y="2697"/>
                  <a:pt x="8348" y="2698"/>
                  <a:pt x="8348" y="2700"/>
                </a:cubicBezTo>
                <a:cubicBezTo>
                  <a:pt x="8347" y="2702"/>
                  <a:pt x="8347" y="2703"/>
                  <a:pt x="8347" y="2704"/>
                </a:cubicBezTo>
                <a:cubicBezTo>
                  <a:pt x="8347" y="2705"/>
                  <a:pt x="8347" y="2706"/>
                  <a:pt x="8347" y="2706"/>
                </a:cubicBezTo>
                <a:cubicBezTo>
                  <a:pt x="8346" y="2706"/>
                  <a:pt x="8346" y="2707"/>
                  <a:pt x="8345" y="2709"/>
                </a:cubicBezTo>
                <a:cubicBezTo>
                  <a:pt x="8346" y="2710"/>
                  <a:pt x="8346" y="2710"/>
                  <a:pt x="8346" y="2710"/>
                </a:cubicBezTo>
                <a:cubicBezTo>
                  <a:pt x="8346" y="2710"/>
                  <a:pt x="8347" y="2711"/>
                  <a:pt x="8347" y="2711"/>
                </a:cubicBezTo>
                <a:cubicBezTo>
                  <a:pt x="8347" y="2712"/>
                  <a:pt x="8347" y="2712"/>
                  <a:pt x="8347" y="2713"/>
                </a:cubicBezTo>
                <a:cubicBezTo>
                  <a:pt x="8347" y="2713"/>
                  <a:pt x="8348" y="2713"/>
                  <a:pt x="8348" y="2714"/>
                </a:cubicBezTo>
                <a:cubicBezTo>
                  <a:pt x="8349" y="2714"/>
                  <a:pt x="8349" y="2715"/>
                  <a:pt x="8350" y="2717"/>
                </a:cubicBezTo>
                <a:lnTo>
                  <a:pt x="8351" y="2717"/>
                </a:lnTo>
                <a:lnTo>
                  <a:pt x="8352" y="2718"/>
                </a:lnTo>
                <a:lnTo>
                  <a:pt x="8353" y="2716"/>
                </a:lnTo>
                <a:lnTo>
                  <a:pt x="8354" y="2716"/>
                </a:lnTo>
                <a:lnTo>
                  <a:pt x="8355" y="2718"/>
                </a:lnTo>
                <a:cubicBezTo>
                  <a:pt x="8356" y="2716"/>
                  <a:pt x="8356" y="2715"/>
                  <a:pt x="8357" y="2714"/>
                </a:cubicBezTo>
                <a:cubicBezTo>
                  <a:pt x="8358" y="2713"/>
                  <a:pt x="8359" y="2711"/>
                  <a:pt x="8361" y="2708"/>
                </a:cubicBezTo>
                <a:cubicBezTo>
                  <a:pt x="8362" y="2706"/>
                  <a:pt x="8363" y="2703"/>
                  <a:pt x="8363" y="2701"/>
                </a:cubicBezTo>
                <a:lnTo>
                  <a:pt x="8364" y="2702"/>
                </a:lnTo>
                <a:cubicBezTo>
                  <a:pt x="8365" y="2699"/>
                  <a:pt x="8367" y="2697"/>
                  <a:pt x="8368" y="2696"/>
                </a:cubicBezTo>
                <a:cubicBezTo>
                  <a:pt x="8369" y="2694"/>
                  <a:pt x="8370" y="2692"/>
                  <a:pt x="8371" y="2689"/>
                </a:cubicBezTo>
                <a:cubicBezTo>
                  <a:pt x="8373" y="2686"/>
                  <a:pt x="8374" y="2683"/>
                  <a:pt x="8376" y="2681"/>
                </a:cubicBezTo>
                <a:cubicBezTo>
                  <a:pt x="8378" y="2679"/>
                  <a:pt x="8380" y="2675"/>
                  <a:pt x="8381" y="2671"/>
                </a:cubicBezTo>
                <a:cubicBezTo>
                  <a:pt x="8383" y="2668"/>
                  <a:pt x="8384" y="2663"/>
                  <a:pt x="8386" y="2658"/>
                </a:cubicBezTo>
                <a:cubicBezTo>
                  <a:pt x="8387" y="2653"/>
                  <a:pt x="8388" y="2650"/>
                  <a:pt x="8388" y="2648"/>
                </a:cubicBezTo>
                <a:cubicBezTo>
                  <a:pt x="8388" y="2646"/>
                  <a:pt x="8389" y="2644"/>
                  <a:pt x="8389" y="2640"/>
                </a:cubicBezTo>
                <a:lnTo>
                  <a:pt x="8387" y="2640"/>
                </a:lnTo>
                <a:close/>
                <a:moveTo>
                  <a:pt x="8285" y="2642"/>
                </a:moveTo>
                <a:cubicBezTo>
                  <a:pt x="8285" y="2642"/>
                  <a:pt x="8283" y="2642"/>
                  <a:pt x="8281" y="2644"/>
                </a:cubicBezTo>
                <a:cubicBezTo>
                  <a:pt x="8279" y="2646"/>
                  <a:pt x="8277" y="2648"/>
                  <a:pt x="8273" y="2652"/>
                </a:cubicBezTo>
                <a:cubicBezTo>
                  <a:pt x="8273" y="2653"/>
                  <a:pt x="8273" y="2654"/>
                  <a:pt x="8273" y="2654"/>
                </a:cubicBezTo>
                <a:lnTo>
                  <a:pt x="8269" y="2656"/>
                </a:lnTo>
                <a:cubicBezTo>
                  <a:pt x="8263" y="2662"/>
                  <a:pt x="8259" y="2666"/>
                  <a:pt x="8257" y="2669"/>
                </a:cubicBezTo>
                <a:cubicBezTo>
                  <a:pt x="8255" y="2672"/>
                  <a:pt x="8253" y="2674"/>
                  <a:pt x="8250" y="2676"/>
                </a:cubicBezTo>
                <a:cubicBezTo>
                  <a:pt x="8248" y="2678"/>
                  <a:pt x="8247" y="2679"/>
                  <a:pt x="8246" y="2681"/>
                </a:cubicBezTo>
                <a:cubicBezTo>
                  <a:pt x="8245" y="2683"/>
                  <a:pt x="8243" y="2685"/>
                  <a:pt x="8240" y="2687"/>
                </a:cubicBezTo>
                <a:cubicBezTo>
                  <a:pt x="8238" y="2690"/>
                  <a:pt x="8236" y="2692"/>
                  <a:pt x="8234" y="2693"/>
                </a:cubicBezTo>
                <a:cubicBezTo>
                  <a:pt x="8233" y="2695"/>
                  <a:pt x="8231" y="2697"/>
                  <a:pt x="8229" y="2699"/>
                </a:cubicBezTo>
                <a:cubicBezTo>
                  <a:pt x="8227" y="2702"/>
                  <a:pt x="8223" y="2706"/>
                  <a:pt x="8219" y="2710"/>
                </a:cubicBezTo>
                <a:lnTo>
                  <a:pt x="8219" y="2711"/>
                </a:lnTo>
                <a:cubicBezTo>
                  <a:pt x="8236" y="2701"/>
                  <a:pt x="8246" y="2694"/>
                  <a:pt x="8249" y="2693"/>
                </a:cubicBezTo>
                <a:cubicBezTo>
                  <a:pt x="8251" y="2691"/>
                  <a:pt x="8253" y="2690"/>
                  <a:pt x="8256" y="2688"/>
                </a:cubicBezTo>
                <a:cubicBezTo>
                  <a:pt x="8258" y="2687"/>
                  <a:pt x="8261" y="2685"/>
                  <a:pt x="8265" y="2682"/>
                </a:cubicBezTo>
                <a:cubicBezTo>
                  <a:pt x="8269" y="2679"/>
                  <a:pt x="8271" y="2678"/>
                  <a:pt x="8271" y="2678"/>
                </a:cubicBezTo>
                <a:cubicBezTo>
                  <a:pt x="8272" y="2678"/>
                  <a:pt x="8272" y="2678"/>
                  <a:pt x="8273" y="2678"/>
                </a:cubicBezTo>
                <a:lnTo>
                  <a:pt x="8273" y="2677"/>
                </a:lnTo>
                <a:lnTo>
                  <a:pt x="8275" y="2676"/>
                </a:lnTo>
                <a:lnTo>
                  <a:pt x="8276" y="2675"/>
                </a:lnTo>
                <a:lnTo>
                  <a:pt x="8278" y="2675"/>
                </a:lnTo>
                <a:lnTo>
                  <a:pt x="8278" y="2674"/>
                </a:lnTo>
                <a:lnTo>
                  <a:pt x="8288" y="2668"/>
                </a:lnTo>
                <a:cubicBezTo>
                  <a:pt x="8288" y="2666"/>
                  <a:pt x="8288" y="2664"/>
                  <a:pt x="8288" y="2663"/>
                </a:cubicBezTo>
                <a:cubicBezTo>
                  <a:pt x="8288" y="2662"/>
                  <a:pt x="8288" y="2661"/>
                  <a:pt x="8289" y="2660"/>
                </a:cubicBezTo>
                <a:cubicBezTo>
                  <a:pt x="8289" y="2659"/>
                  <a:pt x="8289" y="2658"/>
                  <a:pt x="8289" y="2657"/>
                </a:cubicBezTo>
                <a:cubicBezTo>
                  <a:pt x="8288" y="2656"/>
                  <a:pt x="8288" y="2655"/>
                  <a:pt x="8288" y="2654"/>
                </a:cubicBezTo>
                <a:cubicBezTo>
                  <a:pt x="8288" y="2653"/>
                  <a:pt x="8288" y="2652"/>
                  <a:pt x="8288" y="2650"/>
                </a:cubicBezTo>
                <a:lnTo>
                  <a:pt x="8287" y="2650"/>
                </a:lnTo>
                <a:lnTo>
                  <a:pt x="8287" y="2650"/>
                </a:lnTo>
                <a:lnTo>
                  <a:pt x="8288" y="2649"/>
                </a:lnTo>
                <a:cubicBezTo>
                  <a:pt x="8287" y="2648"/>
                  <a:pt x="8287" y="2647"/>
                  <a:pt x="8287" y="2645"/>
                </a:cubicBezTo>
                <a:lnTo>
                  <a:pt x="8287" y="2647"/>
                </a:lnTo>
                <a:lnTo>
                  <a:pt x="8278" y="2650"/>
                </a:lnTo>
                <a:lnTo>
                  <a:pt x="8278" y="2650"/>
                </a:lnTo>
                <a:cubicBezTo>
                  <a:pt x="8280" y="2649"/>
                  <a:pt x="8283" y="2648"/>
                  <a:pt x="8285" y="2646"/>
                </a:cubicBezTo>
                <a:lnTo>
                  <a:pt x="8287" y="2645"/>
                </a:lnTo>
                <a:lnTo>
                  <a:pt x="8285" y="2642"/>
                </a:lnTo>
                <a:close/>
                <a:moveTo>
                  <a:pt x="8510" y="2694"/>
                </a:moveTo>
                <a:lnTo>
                  <a:pt x="8511" y="2697"/>
                </a:lnTo>
                <a:lnTo>
                  <a:pt x="8512" y="2697"/>
                </a:lnTo>
                <a:lnTo>
                  <a:pt x="8512" y="2693"/>
                </a:lnTo>
                <a:lnTo>
                  <a:pt x="8510" y="2694"/>
                </a:lnTo>
                <a:close/>
                <a:moveTo>
                  <a:pt x="8553" y="2696"/>
                </a:moveTo>
                <a:cubicBezTo>
                  <a:pt x="8553" y="2697"/>
                  <a:pt x="8553" y="2697"/>
                  <a:pt x="8553" y="2698"/>
                </a:cubicBezTo>
                <a:cubicBezTo>
                  <a:pt x="8554" y="2698"/>
                  <a:pt x="8554" y="2699"/>
                  <a:pt x="8553" y="2701"/>
                </a:cubicBezTo>
                <a:cubicBezTo>
                  <a:pt x="8553" y="2703"/>
                  <a:pt x="8553" y="2705"/>
                  <a:pt x="8553" y="2705"/>
                </a:cubicBezTo>
                <a:cubicBezTo>
                  <a:pt x="8553" y="2706"/>
                  <a:pt x="8552" y="2706"/>
                  <a:pt x="8552" y="2708"/>
                </a:cubicBezTo>
                <a:cubicBezTo>
                  <a:pt x="8552" y="2706"/>
                  <a:pt x="8552" y="2704"/>
                  <a:pt x="8553" y="2703"/>
                </a:cubicBezTo>
                <a:cubicBezTo>
                  <a:pt x="8553" y="2702"/>
                  <a:pt x="8553" y="2701"/>
                  <a:pt x="8553" y="2700"/>
                </a:cubicBezTo>
                <a:cubicBezTo>
                  <a:pt x="8553" y="2699"/>
                  <a:pt x="8553" y="2698"/>
                  <a:pt x="8553" y="2698"/>
                </a:cubicBezTo>
                <a:cubicBezTo>
                  <a:pt x="8553" y="2697"/>
                  <a:pt x="8553" y="2696"/>
                  <a:pt x="8553" y="2696"/>
                </a:cubicBezTo>
                <a:close/>
                <a:moveTo>
                  <a:pt x="8270" y="2703"/>
                </a:moveTo>
                <a:lnTo>
                  <a:pt x="8269" y="2704"/>
                </a:lnTo>
                <a:lnTo>
                  <a:pt x="8269" y="2703"/>
                </a:lnTo>
                <a:lnTo>
                  <a:pt x="8273" y="2700"/>
                </a:lnTo>
                <a:lnTo>
                  <a:pt x="8270" y="2703"/>
                </a:lnTo>
                <a:close/>
                <a:moveTo>
                  <a:pt x="8553" y="2709"/>
                </a:moveTo>
                <a:cubicBezTo>
                  <a:pt x="8553" y="2712"/>
                  <a:pt x="8552" y="2714"/>
                  <a:pt x="8551" y="2717"/>
                </a:cubicBezTo>
                <a:cubicBezTo>
                  <a:pt x="8551" y="2716"/>
                  <a:pt x="8552" y="2715"/>
                  <a:pt x="8552" y="2715"/>
                </a:cubicBezTo>
                <a:cubicBezTo>
                  <a:pt x="8552" y="2715"/>
                  <a:pt x="8553" y="2715"/>
                  <a:pt x="8552" y="2714"/>
                </a:cubicBezTo>
                <a:cubicBezTo>
                  <a:pt x="8552" y="2713"/>
                  <a:pt x="8552" y="2711"/>
                  <a:pt x="8552" y="2709"/>
                </a:cubicBezTo>
                <a:lnTo>
                  <a:pt x="8553" y="2709"/>
                </a:lnTo>
                <a:close/>
                <a:moveTo>
                  <a:pt x="8551" y="2720"/>
                </a:moveTo>
                <a:cubicBezTo>
                  <a:pt x="8552" y="2720"/>
                  <a:pt x="8552" y="2721"/>
                  <a:pt x="8552" y="2721"/>
                </a:cubicBezTo>
                <a:cubicBezTo>
                  <a:pt x="8552" y="2722"/>
                  <a:pt x="8552" y="2723"/>
                  <a:pt x="8553" y="2724"/>
                </a:cubicBezTo>
                <a:lnTo>
                  <a:pt x="8551" y="2724"/>
                </a:lnTo>
                <a:cubicBezTo>
                  <a:pt x="8551" y="2723"/>
                  <a:pt x="8551" y="2721"/>
                  <a:pt x="8551" y="2720"/>
                </a:cubicBezTo>
                <a:close/>
                <a:moveTo>
                  <a:pt x="8551" y="2726"/>
                </a:moveTo>
                <a:cubicBezTo>
                  <a:pt x="8551" y="2727"/>
                  <a:pt x="8551" y="2727"/>
                  <a:pt x="8551" y="2728"/>
                </a:cubicBezTo>
                <a:cubicBezTo>
                  <a:pt x="8551" y="2728"/>
                  <a:pt x="8552" y="2729"/>
                  <a:pt x="8552" y="2730"/>
                </a:cubicBezTo>
                <a:cubicBezTo>
                  <a:pt x="8552" y="2732"/>
                  <a:pt x="8552" y="2733"/>
                  <a:pt x="8552" y="2733"/>
                </a:cubicBezTo>
                <a:cubicBezTo>
                  <a:pt x="8552" y="2734"/>
                  <a:pt x="8552" y="2735"/>
                  <a:pt x="8552" y="2735"/>
                </a:cubicBezTo>
                <a:cubicBezTo>
                  <a:pt x="8552" y="2735"/>
                  <a:pt x="8551" y="2735"/>
                  <a:pt x="8551" y="2736"/>
                </a:cubicBezTo>
                <a:cubicBezTo>
                  <a:pt x="8551" y="2737"/>
                  <a:pt x="8552" y="2737"/>
                  <a:pt x="8552" y="2737"/>
                </a:cubicBezTo>
                <a:cubicBezTo>
                  <a:pt x="8552" y="2737"/>
                  <a:pt x="8552" y="2738"/>
                  <a:pt x="8552" y="2738"/>
                </a:cubicBezTo>
                <a:cubicBezTo>
                  <a:pt x="8552" y="2739"/>
                  <a:pt x="8552" y="2740"/>
                  <a:pt x="8552" y="2740"/>
                </a:cubicBezTo>
                <a:cubicBezTo>
                  <a:pt x="8552" y="2741"/>
                  <a:pt x="8552" y="2742"/>
                  <a:pt x="8552" y="2743"/>
                </a:cubicBezTo>
                <a:lnTo>
                  <a:pt x="8551" y="2745"/>
                </a:lnTo>
                <a:cubicBezTo>
                  <a:pt x="8551" y="2739"/>
                  <a:pt x="8551" y="2732"/>
                  <a:pt x="8551" y="2726"/>
                </a:cubicBezTo>
                <a:close/>
                <a:moveTo>
                  <a:pt x="8419" y="2742"/>
                </a:moveTo>
                <a:lnTo>
                  <a:pt x="8418" y="2746"/>
                </a:lnTo>
                <a:lnTo>
                  <a:pt x="8418" y="2746"/>
                </a:lnTo>
                <a:cubicBezTo>
                  <a:pt x="8419" y="2745"/>
                  <a:pt x="8420" y="2744"/>
                  <a:pt x="8420" y="2742"/>
                </a:cubicBezTo>
                <a:lnTo>
                  <a:pt x="8419" y="2742"/>
                </a:lnTo>
                <a:close/>
                <a:moveTo>
                  <a:pt x="8551" y="2746"/>
                </a:moveTo>
                <a:cubicBezTo>
                  <a:pt x="8551" y="2748"/>
                  <a:pt x="8551" y="2751"/>
                  <a:pt x="8552" y="2754"/>
                </a:cubicBezTo>
                <a:lnTo>
                  <a:pt x="8551" y="2754"/>
                </a:lnTo>
                <a:cubicBezTo>
                  <a:pt x="8551" y="2757"/>
                  <a:pt x="8551" y="2760"/>
                  <a:pt x="8551" y="2763"/>
                </a:cubicBezTo>
                <a:cubicBezTo>
                  <a:pt x="8551" y="2767"/>
                  <a:pt x="8551" y="2769"/>
                  <a:pt x="8551" y="2769"/>
                </a:cubicBezTo>
                <a:cubicBezTo>
                  <a:pt x="8550" y="2770"/>
                  <a:pt x="8550" y="2771"/>
                  <a:pt x="8550" y="2771"/>
                </a:cubicBezTo>
                <a:cubicBezTo>
                  <a:pt x="8550" y="2772"/>
                  <a:pt x="8550" y="2773"/>
                  <a:pt x="8550" y="2774"/>
                </a:cubicBezTo>
                <a:cubicBezTo>
                  <a:pt x="8550" y="2775"/>
                  <a:pt x="8550" y="2776"/>
                  <a:pt x="8550" y="2777"/>
                </a:cubicBezTo>
                <a:cubicBezTo>
                  <a:pt x="8550" y="2779"/>
                  <a:pt x="8550" y="2780"/>
                  <a:pt x="8549" y="2782"/>
                </a:cubicBezTo>
                <a:cubicBezTo>
                  <a:pt x="8549" y="2784"/>
                  <a:pt x="8549" y="2785"/>
                  <a:pt x="8549" y="2786"/>
                </a:cubicBezTo>
                <a:lnTo>
                  <a:pt x="8549" y="2787"/>
                </a:lnTo>
                <a:cubicBezTo>
                  <a:pt x="8548" y="2785"/>
                  <a:pt x="8548" y="2782"/>
                  <a:pt x="8549" y="2777"/>
                </a:cubicBezTo>
                <a:cubicBezTo>
                  <a:pt x="8550" y="2772"/>
                  <a:pt x="8550" y="2768"/>
                  <a:pt x="8550" y="2766"/>
                </a:cubicBezTo>
                <a:cubicBezTo>
                  <a:pt x="8550" y="2763"/>
                  <a:pt x="8550" y="2761"/>
                  <a:pt x="8551" y="2759"/>
                </a:cubicBezTo>
                <a:cubicBezTo>
                  <a:pt x="8551" y="2757"/>
                  <a:pt x="8551" y="2755"/>
                  <a:pt x="8551" y="2753"/>
                </a:cubicBezTo>
                <a:cubicBezTo>
                  <a:pt x="8551" y="2750"/>
                  <a:pt x="8551" y="2748"/>
                  <a:pt x="8551" y="2745"/>
                </a:cubicBezTo>
                <a:lnTo>
                  <a:pt x="8551" y="2746"/>
                </a:lnTo>
                <a:close/>
                <a:moveTo>
                  <a:pt x="8419" y="2749"/>
                </a:moveTo>
                <a:cubicBezTo>
                  <a:pt x="8419" y="2749"/>
                  <a:pt x="8419" y="2749"/>
                  <a:pt x="8418" y="2749"/>
                </a:cubicBezTo>
                <a:cubicBezTo>
                  <a:pt x="8418" y="2749"/>
                  <a:pt x="8418" y="2749"/>
                  <a:pt x="8417" y="2750"/>
                </a:cubicBezTo>
                <a:cubicBezTo>
                  <a:pt x="8417" y="2750"/>
                  <a:pt x="8417" y="2751"/>
                  <a:pt x="8415" y="2751"/>
                </a:cubicBezTo>
                <a:lnTo>
                  <a:pt x="8415" y="2752"/>
                </a:lnTo>
                <a:lnTo>
                  <a:pt x="8417" y="2752"/>
                </a:lnTo>
                <a:lnTo>
                  <a:pt x="8417" y="2751"/>
                </a:lnTo>
                <a:lnTo>
                  <a:pt x="8419" y="2751"/>
                </a:lnTo>
                <a:lnTo>
                  <a:pt x="8418" y="2752"/>
                </a:lnTo>
                <a:lnTo>
                  <a:pt x="8419" y="2752"/>
                </a:lnTo>
                <a:lnTo>
                  <a:pt x="8420" y="2750"/>
                </a:lnTo>
                <a:lnTo>
                  <a:pt x="8419" y="2749"/>
                </a:lnTo>
                <a:close/>
                <a:moveTo>
                  <a:pt x="8412" y="2755"/>
                </a:moveTo>
                <a:cubicBezTo>
                  <a:pt x="8410" y="2758"/>
                  <a:pt x="8408" y="2760"/>
                  <a:pt x="8408" y="2761"/>
                </a:cubicBezTo>
                <a:cubicBezTo>
                  <a:pt x="8407" y="2761"/>
                  <a:pt x="8406" y="2762"/>
                  <a:pt x="8406" y="2762"/>
                </a:cubicBezTo>
                <a:cubicBezTo>
                  <a:pt x="8406" y="2763"/>
                  <a:pt x="8405" y="2763"/>
                  <a:pt x="8405" y="2764"/>
                </a:cubicBezTo>
                <a:lnTo>
                  <a:pt x="8406" y="2764"/>
                </a:lnTo>
                <a:lnTo>
                  <a:pt x="8410" y="2761"/>
                </a:lnTo>
                <a:cubicBezTo>
                  <a:pt x="8411" y="2761"/>
                  <a:pt x="8411" y="2760"/>
                  <a:pt x="8411" y="2760"/>
                </a:cubicBezTo>
                <a:cubicBezTo>
                  <a:pt x="8411" y="2759"/>
                  <a:pt x="8412" y="2759"/>
                  <a:pt x="8412" y="2758"/>
                </a:cubicBezTo>
                <a:cubicBezTo>
                  <a:pt x="8412" y="2757"/>
                  <a:pt x="8412" y="2756"/>
                  <a:pt x="8413" y="2755"/>
                </a:cubicBezTo>
                <a:lnTo>
                  <a:pt x="8412" y="2755"/>
                </a:lnTo>
                <a:close/>
                <a:moveTo>
                  <a:pt x="8408" y="2773"/>
                </a:moveTo>
                <a:lnTo>
                  <a:pt x="8404" y="2776"/>
                </a:lnTo>
                <a:lnTo>
                  <a:pt x="8402" y="2778"/>
                </a:lnTo>
                <a:lnTo>
                  <a:pt x="8403" y="2779"/>
                </a:lnTo>
                <a:lnTo>
                  <a:pt x="8399" y="2784"/>
                </a:lnTo>
                <a:lnTo>
                  <a:pt x="8397" y="2784"/>
                </a:lnTo>
                <a:lnTo>
                  <a:pt x="8393" y="2789"/>
                </a:lnTo>
                <a:lnTo>
                  <a:pt x="8392" y="2789"/>
                </a:lnTo>
                <a:lnTo>
                  <a:pt x="8391" y="2792"/>
                </a:lnTo>
                <a:lnTo>
                  <a:pt x="8389" y="2791"/>
                </a:lnTo>
                <a:cubicBezTo>
                  <a:pt x="8389" y="2790"/>
                  <a:pt x="8389" y="2789"/>
                  <a:pt x="8390" y="2788"/>
                </a:cubicBezTo>
                <a:lnTo>
                  <a:pt x="8390" y="2789"/>
                </a:lnTo>
                <a:lnTo>
                  <a:pt x="8391" y="2789"/>
                </a:lnTo>
                <a:lnTo>
                  <a:pt x="8392" y="2788"/>
                </a:lnTo>
                <a:cubicBezTo>
                  <a:pt x="8392" y="2787"/>
                  <a:pt x="8392" y="2786"/>
                  <a:pt x="8392" y="2786"/>
                </a:cubicBezTo>
                <a:cubicBezTo>
                  <a:pt x="8392" y="2786"/>
                  <a:pt x="8393" y="2785"/>
                  <a:pt x="8394" y="2784"/>
                </a:cubicBezTo>
                <a:cubicBezTo>
                  <a:pt x="8395" y="2783"/>
                  <a:pt x="8395" y="2782"/>
                  <a:pt x="8395" y="2782"/>
                </a:cubicBezTo>
                <a:lnTo>
                  <a:pt x="8393" y="2783"/>
                </a:lnTo>
                <a:lnTo>
                  <a:pt x="8392" y="2781"/>
                </a:lnTo>
                <a:lnTo>
                  <a:pt x="8393" y="2780"/>
                </a:lnTo>
                <a:lnTo>
                  <a:pt x="8394" y="2781"/>
                </a:lnTo>
                <a:cubicBezTo>
                  <a:pt x="8394" y="2781"/>
                  <a:pt x="8394" y="2781"/>
                  <a:pt x="8394" y="2781"/>
                </a:cubicBezTo>
                <a:cubicBezTo>
                  <a:pt x="8394" y="2781"/>
                  <a:pt x="8394" y="2780"/>
                  <a:pt x="8395" y="2780"/>
                </a:cubicBezTo>
                <a:cubicBezTo>
                  <a:pt x="8395" y="2780"/>
                  <a:pt x="8395" y="2781"/>
                  <a:pt x="8396" y="2781"/>
                </a:cubicBezTo>
                <a:cubicBezTo>
                  <a:pt x="8396" y="2781"/>
                  <a:pt x="8397" y="2781"/>
                  <a:pt x="8397" y="2781"/>
                </a:cubicBezTo>
                <a:lnTo>
                  <a:pt x="8398" y="2782"/>
                </a:lnTo>
                <a:lnTo>
                  <a:pt x="8399" y="2781"/>
                </a:lnTo>
                <a:lnTo>
                  <a:pt x="8399" y="2780"/>
                </a:lnTo>
                <a:lnTo>
                  <a:pt x="8400" y="2779"/>
                </a:lnTo>
                <a:lnTo>
                  <a:pt x="8401" y="2779"/>
                </a:lnTo>
                <a:lnTo>
                  <a:pt x="8401" y="2778"/>
                </a:lnTo>
                <a:lnTo>
                  <a:pt x="8402" y="2778"/>
                </a:lnTo>
                <a:lnTo>
                  <a:pt x="8403" y="2776"/>
                </a:lnTo>
                <a:lnTo>
                  <a:pt x="8401" y="2776"/>
                </a:lnTo>
                <a:cubicBezTo>
                  <a:pt x="8403" y="2775"/>
                  <a:pt x="8405" y="2774"/>
                  <a:pt x="8407" y="2772"/>
                </a:cubicBezTo>
                <a:lnTo>
                  <a:pt x="8408" y="2773"/>
                </a:lnTo>
                <a:close/>
                <a:moveTo>
                  <a:pt x="8382" y="2798"/>
                </a:moveTo>
                <a:lnTo>
                  <a:pt x="8383" y="2799"/>
                </a:lnTo>
                <a:cubicBezTo>
                  <a:pt x="8381" y="2800"/>
                  <a:pt x="8379" y="2801"/>
                  <a:pt x="8378" y="2802"/>
                </a:cubicBezTo>
                <a:lnTo>
                  <a:pt x="8378" y="2801"/>
                </a:lnTo>
                <a:cubicBezTo>
                  <a:pt x="8379" y="2800"/>
                  <a:pt x="8379" y="2800"/>
                  <a:pt x="8379" y="2800"/>
                </a:cubicBezTo>
                <a:cubicBezTo>
                  <a:pt x="8379" y="2800"/>
                  <a:pt x="8380" y="2800"/>
                  <a:pt x="8380" y="2800"/>
                </a:cubicBezTo>
                <a:cubicBezTo>
                  <a:pt x="8380" y="2800"/>
                  <a:pt x="8380" y="2800"/>
                  <a:pt x="8380" y="2800"/>
                </a:cubicBezTo>
                <a:lnTo>
                  <a:pt x="8380" y="2799"/>
                </a:lnTo>
                <a:lnTo>
                  <a:pt x="8382" y="2798"/>
                </a:lnTo>
                <a:lnTo>
                  <a:pt x="8383" y="2797"/>
                </a:lnTo>
                <a:lnTo>
                  <a:pt x="8382" y="2798"/>
                </a:lnTo>
                <a:close/>
                <a:moveTo>
                  <a:pt x="8372" y="2804"/>
                </a:moveTo>
                <a:cubicBezTo>
                  <a:pt x="8373" y="2805"/>
                  <a:pt x="8375" y="2805"/>
                  <a:pt x="8376" y="2804"/>
                </a:cubicBezTo>
                <a:lnTo>
                  <a:pt x="8375" y="2805"/>
                </a:lnTo>
                <a:cubicBezTo>
                  <a:pt x="8374" y="2806"/>
                  <a:pt x="8372" y="2806"/>
                  <a:pt x="8371" y="2806"/>
                </a:cubicBezTo>
                <a:lnTo>
                  <a:pt x="8371" y="2807"/>
                </a:lnTo>
                <a:cubicBezTo>
                  <a:pt x="8369" y="2808"/>
                  <a:pt x="8368" y="2809"/>
                  <a:pt x="8367" y="2809"/>
                </a:cubicBezTo>
                <a:lnTo>
                  <a:pt x="8366" y="2810"/>
                </a:lnTo>
                <a:cubicBezTo>
                  <a:pt x="8364" y="2810"/>
                  <a:pt x="8362" y="2810"/>
                  <a:pt x="8361" y="2808"/>
                </a:cubicBezTo>
                <a:lnTo>
                  <a:pt x="8361" y="2808"/>
                </a:lnTo>
                <a:lnTo>
                  <a:pt x="8361" y="2809"/>
                </a:lnTo>
                <a:lnTo>
                  <a:pt x="8361" y="2810"/>
                </a:lnTo>
                <a:lnTo>
                  <a:pt x="8360" y="2810"/>
                </a:lnTo>
                <a:cubicBezTo>
                  <a:pt x="8360" y="2808"/>
                  <a:pt x="8360" y="2807"/>
                  <a:pt x="8361" y="2807"/>
                </a:cubicBezTo>
                <a:lnTo>
                  <a:pt x="8362" y="2808"/>
                </a:lnTo>
                <a:lnTo>
                  <a:pt x="8363" y="2806"/>
                </a:lnTo>
                <a:cubicBezTo>
                  <a:pt x="8364" y="2806"/>
                  <a:pt x="8364" y="2806"/>
                  <a:pt x="8364" y="2806"/>
                </a:cubicBezTo>
                <a:cubicBezTo>
                  <a:pt x="8365" y="2806"/>
                  <a:pt x="8365" y="2806"/>
                  <a:pt x="8366" y="2806"/>
                </a:cubicBezTo>
                <a:cubicBezTo>
                  <a:pt x="8367" y="2805"/>
                  <a:pt x="8367" y="2805"/>
                  <a:pt x="8368" y="2805"/>
                </a:cubicBezTo>
                <a:cubicBezTo>
                  <a:pt x="8368" y="2805"/>
                  <a:pt x="8369" y="2805"/>
                  <a:pt x="8369" y="2805"/>
                </a:cubicBezTo>
                <a:cubicBezTo>
                  <a:pt x="8370" y="2805"/>
                  <a:pt x="8371" y="2805"/>
                  <a:pt x="8371" y="2805"/>
                </a:cubicBezTo>
                <a:cubicBezTo>
                  <a:pt x="8371" y="2805"/>
                  <a:pt x="8371" y="2804"/>
                  <a:pt x="8372" y="2804"/>
                </a:cubicBezTo>
                <a:lnTo>
                  <a:pt x="8372" y="2804"/>
                </a:lnTo>
                <a:close/>
                <a:moveTo>
                  <a:pt x="8456" y="2858"/>
                </a:moveTo>
                <a:cubicBezTo>
                  <a:pt x="8454" y="2859"/>
                  <a:pt x="8453" y="2859"/>
                  <a:pt x="8452" y="2859"/>
                </a:cubicBezTo>
                <a:lnTo>
                  <a:pt x="8452" y="2860"/>
                </a:lnTo>
                <a:cubicBezTo>
                  <a:pt x="8454" y="2860"/>
                  <a:pt x="8456" y="2860"/>
                  <a:pt x="8457" y="2860"/>
                </a:cubicBezTo>
                <a:cubicBezTo>
                  <a:pt x="8457" y="2860"/>
                  <a:pt x="8458" y="2860"/>
                  <a:pt x="8458" y="2860"/>
                </a:cubicBezTo>
                <a:cubicBezTo>
                  <a:pt x="8458" y="2859"/>
                  <a:pt x="8459" y="2859"/>
                  <a:pt x="8459" y="2859"/>
                </a:cubicBezTo>
                <a:lnTo>
                  <a:pt x="8456" y="2858"/>
                </a:lnTo>
                <a:close/>
                <a:moveTo>
                  <a:pt x="8587" y="2891"/>
                </a:moveTo>
                <a:lnTo>
                  <a:pt x="8588" y="2893"/>
                </a:lnTo>
                <a:lnTo>
                  <a:pt x="8590" y="2894"/>
                </a:lnTo>
                <a:lnTo>
                  <a:pt x="8591" y="2891"/>
                </a:lnTo>
                <a:lnTo>
                  <a:pt x="8589" y="2890"/>
                </a:lnTo>
                <a:lnTo>
                  <a:pt x="8587" y="2891"/>
                </a:lnTo>
                <a:close/>
                <a:moveTo>
                  <a:pt x="9017" y="2402"/>
                </a:moveTo>
                <a:cubicBezTo>
                  <a:pt x="9017" y="2403"/>
                  <a:pt x="9017" y="2404"/>
                  <a:pt x="9017" y="2404"/>
                </a:cubicBezTo>
                <a:lnTo>
                  <a:pt x="9019" y="2405"/>
                </a:lnTo>
                <a:lnTo>
                  <a:pt x="9019" y="2406"/>
                </a:lnTo>
                <a:lnTo>
                  <a:pt x="9022" y="2410"/>
                </a:lnTo>
                <a:lnTo>
                  <a:pt x="9024" y="2409"/>
                </a:lnTo>
                <a:lnTo>
                  <a:pt x="9024" y="2412"/>
                </a:lnTo>
                <a:cubicBezTo>
                  <a:pt x="9025" y="2413"/>
                  <a:pt x="9027" y="2413"/>
                  <a:pt x="9028" y="2412"/>
                </a:cubicBezTo>
                <a:lnTo>
                  <a:pt x="9029" y="2414"/>
                </a:lnTo>
                <a:cubicBezTo>
                  <a:pt x="9030" y="2414"/>
                  <a:pt x="9030" y="2414"/>
                  <a:pt x="9031" y="2414"/>
                </a:cubicBezTo>
                <a:cubicBezTo>
                  <a:pt x="9031" y="2414"/>
                  <a:pt x="9031" y="2414"/>
                  <a:pt x="9033" y="2415"/>
                </a:cubicBezTo>
                <a:cubicBezTo>
                  <a:pt x="9034" y="2415"/>
                  <a:pt x="9035" y="2416"/>
                  <a:pt x="9036" y="2416"/>
                </a:cubicBezTo>
                <a:cubicBezTo>
                  <a:pt x="9037" y="2415"/>
                  <a:pt x="9038" y="2415"/>
                  <a:pt x="9039" y="2415"/>
                </a:cubicBezTo>
                <a:cubicBezTo>
                  <a:pt x="9039" y="2415"/>
                  <a:pt x="9040" y="2415"/>
                  <a:pt x="9041" y="2415"/>
                </a:cubicBezTo>
                <a:cubicBezTo>
                  <a:pt x="9043" y="2415"/>
                  <a:pt x="9044" y="2415"/>
                  <a:pt x="9045" y="2415"/>
                </a:cubicBezTo>
                <a:cubicBezTo>
                  <a:pt x="9046" y="2415"/>
                  <a:pt x="9047" y="2415"/>
                  <a:pt x="9048" y="2415"/>
                </a:cubicBezTo>
                <a:cubicBezTo>
                  <a:pt x="9050" y="2415"/>
                  <a:pt x="9051" y="2415"/>
                  <a:pt x="9051" y="2415"/>
                </a:cubicBezTo>
                <a:cubicBezTo>
                  <a:pt x="9051" y="2415"/>
                  <a:pt x="9051" y="2415"/>
                  <a:pt x="9052" y="2416"/>
                </a:cubicBezTo>
                <a:lnTo>
                  <a:pt x="9049" y="2416"/>
                </a:lnTo>
                <a:lnTo>
                  <a:pt x="9048" y="2418"/>
                </a:lnTo>
                <a:lnTo>
                  <a:pt x="9045" y="2421"/>
                </a:lnTo>
                <a:cubicBezTo>
                  <a:pt x="9045" y="2422"/>
                  <a:pt x="9046" y="2423"/>
                  <a:pt x="9047" y="2424"/>
                </a:cubicBezTo>
                <a:lnTo>
                  <a:pt x="9052" y="2425"/>
                </a:lnTo>
                <a:lnTo>
                  <a:pt x="9053" y="2424"/>
                </a:lnTo>
                <a:lnTo>
                  <a:pt x="9053" y="2426"/>
                </a:lnTo>
                <a:lnTo>
                  <a:pt x="9056" y="2426"/>
                </a:lnTo>
                <a:lnTo>
                  <a:pt x="9056" y="2428"/>
                </a:lnTo>
                <a:lnTo>
                  <a:pt x="9058" y="2428"/>
                </a:lnTo>
                <a:lnTo>
                  <a:pt x="9058" y="2428"/>
                </a:lnTo>
                <a:lnTo>
                  <a:pt x="9057" y="2430"/>
                </a:lnTo>
                <a:lnTo>
                  <a:pt x="9058" y="2435"/>
                </a:lnTo>
                <a:cubicBezTo>
                  <a:pt x="9058" y="2435"/>
                  <a:pt x="9059" y="2436"/>
                  <a:pt x="9060" y="2436"/>
                </a:cubicBezTo>
                <a:cubicBezTo>
                  <a:pt x="9061" y="2436"/>
                  <a:pt x="9061" y="2435"/>
                  <a:pt x="9061" y="2433"/>
                </a:cubicBezTo>
                <a:cubicBezTo>
                  <a:pt x="9063" y="2433"/>
                  <a:pt x="9064" y="2433"/>
                  <a:pt x="9064" y="2433"/>
                </a:cubicBezTo>
                <a:cubicBezTo>
                  <a:pt x="9065" y="2432"/>
                  <a:pt x="9066" y="2433"/>
                  <a:pt x="9067" y="2433"/>
                </a:cubicBezTo>
                <a:cubicBezTo>
                  <a:pt x="9069" y="2434"/>
                  <a:pt x="9070" y="2435"/>
                  <a:pt x="9073" y="2435"/>
                </a:cubicBezTo>
                <a:cubicBezTo>
                  <a:pt x="9075" y="2434"/>
                  <a:pt x="9076" y="2434"/>
                  <a:pt x="9076" y="2435"/>
                </a:cubicBezTo>
                <a:cubicBezTo>
                  <a:pt x="9077" y="2435"/>
                  <a:pt x="9078" y="2435"/>
                  <a:pt x="9078" y="2435"/>
                </a:cubicBezTo>
                <a:lnTo>
                  <a:pt x="9078" y="2436"/>
                </a:lnTo>
                <a:cubicBezTo>
                  <a:pt x="9074" y="2438"/>
                  <a:pt x="9071" y="2439"/>
                  <a:pt x="9069" y="2440"/>
                </a:cubicBezTo>
                <a:cubicBezTo>
                  <a:pt x="9068" y="2441"/>
                  <a:pt x="9066" y="2442"/>
                  <a:pt x="9066" y="2442"/>
                </a:cubicBezTo>
                <a:cubicBezTo>
                  <a:pt x="9065" y="2442"/>
                  <a:pt x="9065" y="2441"/>
                  <a:pt x="9064" y="2441"/>
                </a:cubicBezTo>
                <a:lnTo>
                  <a:pt x="9064" y="2443"/>
                </a:lnTo>
                <a:lnTo>
                  <a:pt x="9061" y="2446"/>
                </a:lnTo>
                <a:cubicBezTo>
                  <a:pt x="9061" y="2447"/>
                  <a:pt x="9061" y="2448"/>
                  <a:pt x="9060" y="2448"/>
                </a:cubicBezTo>
                <a:lnTo>
                  <a:pt x="9063" y="2448"/>
                </a:lnTo>
                <a:lnTo>
                  <a:pt x="9063" y="2447"/>
                </a:lnTo>
                <a:lnTo>
                  <a:pt x="9064" y="2447"/>
                </a:lnTo>
                <a:lnTo>
                  <a:pt x="9064" y="2448"/>
                </a:lnTo>
                <a:lnTo>
                  <a:pt x="9061" y="2449"/>
                </a:lnTo>
                <a:lnTo>
                  <a:pt x="9063" y="2451"/>
                </a:lnTo>
                <a:cubicBezTo>
                  <a:pt x="9064" y="2451"/>
                  <a:pt x="9065" y="2450"/>
                  <a:pt x="9066" y="2449"/>
                </a:cubicBezTo>
                <a:lnTo>
                  <a:pt x="9067" y="2450"/>
                </a:lnTo>
                <a:lnTo>
                  <a:pt x="9068" y="2447"/>
                </a:lnTo>
                <a:cubicBezTo>
                  <a:pt x="9068" y="2447"/>
                  <a:pt x="9069" y="2447"/>
                  <a:pt x="9069" y="2447"/>
                </a:cubicBezTo>
                <a:cubicBezTo>
                  <a:pt x="9069" y="2447"/>
                  <a:pt x="9070" y="2447"/>
                  <a:pt x="9072" y="2448"/>
                </a:cubicBezTo>
                <a:cubicBezTo>
                  <a:pt x="9074" y="2448"/>
                  <a:pt x="9075" y="2449"/>
                  <a:pt x="9076" y="2449"/>
                </a:cubicBezTo>
                <a:cubicBezTo>
                  <a:pt x="9076" y="2449"/>
                  <a:pt x="9077" y="2450"/>
                  <a:pt x="9077" y="2450"/>
                </a:cubicBezTo>
                <a:lnTo>
                  <a:pt x="9075" y="2451"/>
                </a:lnTo>
                <a:lnTo>
                  <a:pt x="9075" y="2452"/>
                </a:lnTo>
                <a:cubicBezTo>
                  <a:pt x="9073" y="2452"/>
                  <a:pt x="9073" y="2452"/>
                  <a:pt x="9072" y="2452"/>
                </a:cubicBezTo>
                <a:lnTo>
                  <a:pt x="9071" y="2453"/>
                </a:lnTo>
                <a:lnTo>
                  <a:pt x="9071" y="2452"/>
                </a:lnTo>
                <a:lnTo>
                  <a:pt x="9069" y="2454"/>
                </a:lnTo>
                <a:lnTo>
                  <a:pt x="9068" y="2453"/>
                </a:lnTo>
                <a:cubicBezTo>
                  <a:pt x="9067" y="2454"/>
                  <a:pt x="9066" y="2455"/>
                  <a:pt x="9066" y="2456"/>
                </a:cubicBezTo>
                <a:lnTo>
                  <a:pt x="9064" y="2456"/>
                </a:lnTo>
                <a:lnTo>
                  <a:pt x="9063" y="2457"/>
                </a:lnTo>
                <a:cubicBezTo>
                  <a:pt x="9062" y="2457"/>
                  <a:pt x="9062" y="2457"/>
                  <a:pt x="9062" y="2457"/>
                </a:cubicBezTo>
                <a:cubicBezTo>
                  <a:pt x="9061" y="2457"/>
                  <a:pt x="9061" y="2457"/>
                  <a:pt x="9061" y="2457"/>
                </a:cubicBezTo>
                <a:cubicBezTo>
                  <a:pt x="9060" y="2457"/>
                  <a:pt x="9059" y="2457"/>
                  <a:pt x="9058" y="2458"/>
                </a:cubicBezTo>
                <a:lnTo>
                  <a:pt x="9058" y="2457"/>
                </a:lnTo>
                <a:cubicBezTo>
                  <a:pt x="9057" y="2457"/>
                  <a:pt x="9055" y="2458"/>
                  <a:pt x="9054" y="2459"/>
                </a:cubicBezTo>
                <a:lnTo>
                  <a:pt x="9054" y="2458"/>
                </a:lnTo>
                <a:cubicBezTo>
                  <a:pt x="9053" y="2459"/>
                  <a:pt x="9052" y="2459"/>
                  <a:pt x="9050" y="2460"/>
                </a:cubicBezTo>
                <a:lnTo>
                  <a:pt x="9050" y="2461"/>
                </a:lnTo>
                <a:lnTo>
                  <a:pt x="9049" y="2461"/>
                </a:lnTo>
                <a:lnTo>
                  <a:pt x="9047" y="2460"/>
                </a:lnTo>
                <a:lnTo>
                  <a:pt x="9048" y="2458"/>
                </a:lnTo>
                <a:lnTo>
                  <a:pt x="9046" y="2458"/>
                </a:lnTo>
                <a:lnTo>
                  <a:pt x="9045" y="2458"/>
                </a:lnTo>
                <a:lnTo>
                  <a:pt x="9046" y="2460"/>
                </a:lnTo>
                <a:lnTo>
                  <a:pt x="9046" y="2461"/>
                </a:lnTo>
                <a:lnTo>
                  <a:pt x="9045" y="2461"/>
                </a:lnTo>
                <a:lnTo>
                  <a:pt x="9043" y="2462"/>
                </a:lnTo>
                <a:lnTo>
                  <a:pt x="9041" y="2464"/>
                </a:lnTo>
                <a:lnTo>
                  <a:pt x="9041" y="2463"/>
                </a:lnTo>
                <a:cubicBezTo>
                  <a:pt x="9041" y="2463"/>
                  <a:pt x="9040" y="2463"/>
                  <a:pt x="9040" y="2463"/>
                </a:cubicBezTo>
                <a:cubicBezTo>
                  <a:pt x="9039" y="2463"/>
                  <a:pt x="9039" y="2463"/>
                  <a:pt x="9038" y="2464"/>
                </a:cubicBezTo>
                <a:cubicBezTo>
                  <a:pt x="9037" y="2465"/>
                  <a:pt x="9037" y="2465"/>
                  <a:pt x="9036" y="2466"/>
                </a:cubicBezTo>
                <a:cubicBezTo>
                  <a:pt x="9035" y="2466"/>
                  <a:pt x="9034" y="2467"/>
                  <a:pt x="9034" y="2467"/>
                </a:cubicBezTo>
                <a:lnTo>
                  <a:pt x="9032" y="2466"/>
                </a:lnTo>
                <a:lnTo>
                  <a:pt x="9028" y="2470"/>
                </a:lnTo>
                <a:lnTo>
                  <a:pt x="9026" y="2470"/>
                </a:lnTo>
                <a:lnTo>
                  <a:pt x="9025" y="2471"/>
                </a:lnTo>
                <a:lnTo>
                  <a:pt x="9024" y="2471"/>
                </a:lnTo>
                <a:lnTo>
                  <a:pt x="9021" y="2472"/>
                </a:lnTo>
                <a:lnTo>
                  <a:pt x="9021" y="2472"/>
                </a:lnTo>
                <a:lnTo>
                  <a:pt x="9020" y="2474"/>
                </a:lnTo>
                <a:cubicBezTo>
                  <a:pt x="9019" y="2474"/>
                  <a:pt x="9019" y="2474"/>
                  <a:pt x="9019" y="2474"/>
                </a:cubicBezTo>
                <a:cubicBezTo>
                  <a:pt x="9018" y="2474"/>
                  <a:pt x="9017" y="2474"/>
                  <a:pt x="9015" y="2475"/>
                </a:cubicBezTo>
                <a:cubicBezTo>
                  <a:pt x="9014" y="2475"/>
                  <a:pt x="9012" y="2476"/>
                  <a:pt x="9011" y="2477"/>
                </a:cubicBezTo>
                <a:cubicBezTo>
                  <a:pt x="9010" y="2479"/>
                  <a:pt x="9010" y="2482"/>
                  <a:pt x="9010" y="2485"/>
                </a:cubicBezTo>
                <a:cubicBezTo>
                  <a:pt x="9010" y="2485"/>
                  <a:pt x="9010" y="2485"/>
                  <a:pt x="9011" y="2485"/>
                </a:cubicBezTo>
                <a:cubicBezTo>
                  <a:pt x="9011" y="2485"/>
                  <a:pt x="9011" y="2486"/>
                  <a:pt x="9012" y="2487"/>
                </a:cubicBezTo>
                <a:cubicBezTo>
                  <a:pt x="9012" y="2488"/>
                  <a:pt x="9012" y="2488"/>
                  <a:pt x="9012" y="2489"/>
                </a:cubicBezTo>
                <a:cubicBezTo>
                  <a:pt x="9011" y="2490"/>
                  <a:pt x="9011" y="2491"/>
                  <a:pt x="9011" y="2492"/>
                </a:cubicBezTo>
                <a:cubicBezTo>
                  <a:pt x="9011" y="2493"/>
                  <a:pt x="9011" y="2494"/>
                  <a:pt x="9011" y="2495"/>
                </a:cubicBezTo>
                <a:lnTo>
                  <a:pt x="9012" y="2495"/>
                </a:lnTo>
                <a:lnTo>
                  <a:pt x="9012" y="2494"/>
                </a:lnTo>
                <a:lnTo>
                  <a:pt x="9014" y="2493"/>
                </a:lnTo>
                <a:cubicBezTo>
                  <a:pt x="9014" y="2492"/>
                  <a:pt x="9014" y="2491"/>
                  <a:pt x="9015" y="2489"/>
                </a:cubicBezTo>
                <a:lnTo>
                  <a:pt x="9016" y="2490"/>
                </a:lnTo>
                <a:cubicBezTo>
                  <a:pt x="9016" y="2491"/>
                  <a:pt x="9016" y="2492"/>
                  <a:pt x="9016" y="2492"/>
                </a:cubicBezTo>
                <a:lnTo>
                  <a:pt x="9016" y="2491"/>
                </a:lnTo>
                <a:cubicBezTo>
                  <a:pt x="9016" y="2493"/>
                  <a:pt x="9016" y="2494"/>
                  <a:pt x="9016" y="2495"/>
                </a:cubicBezTo>
                <a:cubicBezTo>
                  <a:pt x="9016" y="2496"/>
                  <a:pt x="9016" y="2496"/>
                  <a:pt x="9016" y="2496"/>
                </a:cubicBezTo>
                <a:cubicBezTo>
                  <a:pt x="9016" y="2496"/>
                  <a:pt x="9016" y="2497"/>
                  <a:pt x="9016" y="2497"/>
                </a:cubicBezTo>
                <a:lnTo>
                  <a:pt x="9015" y="2497"/>
                </a:lnTo>
                <a:lnTo>
                  <a:pt x="9016" y="2499"/>
                </a:lnTo>
                <a:lnTo>
                  <a:pt x="9012" y="2500"/>
                </a:lnTo>
                <a:cubicBezTo>
                  <a:pt x="9013" y="2501"/>
                  <a:pt x="9014" y="2501"/>
                  <a:pt x="9014" y="2502"/>
                </a:cubicBezTo>
                <a:cubicBezTo>
                  <a:pt x="9015" y="2502"/>
                  <a:pt x="9015" y="2502"/>
                  <a:pt x="9015" y="2503"/>
                </a:cubicBezTo>
                <a:cubicBezTo>
                  <a:pt x="9016" y="2504"/>
                  <a:pt x="9016" y="2505"/>
                  <a:pt x="9016" y="2505"/>
                </a:cubicBezTo>
                <a:lnTo>
                  <a:pt x="9012" y="2510"/>
                </a:lnTo>
                <a:lnTo>
                  <a:pt x="9012" y="2510"/>
                </a:lnTo>
                <a:lnTo>
                  <a:pt x="9010" y="2513"/>
                </a:lnTo>
                <a:cubicBezTo>
                  <a:pt x="9009" y="2514"/>
                  <a:pt x="9008" y="2515"/>
                  <a:pt x="9006" y="2515"/>
                </a:cubicBezTo>
                <a:cubicBezTo>
                  <a:pt x="9005" y="2515"/>
                  <a:pt x="9004" y="2516"/>
                  <a:pt x="9004" y="2516"/>
                </a:cubicBezTo>
                <a:cubicBezTo>
                  <a:pt x="9004" y="2516"/>
                  <a:pt x="9003" y="2516"/>
                  <a:pt x="9002" y="2516"/>
                </a:cubicBezTo>
                <a:lnTo>
                  <a:pt x="9003" y="2515"/>
                </a:lnTo>
                <a:lnTo>
                  <a:pt x="9002" y="2513"/>
                </a:lnTo>
                <a:lnTo>
                  <a:pt x="9005" y="2513"/>
                </a:lnTo>
                <a:lnTo>
                  <a:pt x="9006" y="2512"/>
                </a:lnTo>
                <a:lnTo>
                  <a:pt x="9006" y="2512"/>
                </a:lnTo>
                <a:lnTo>
                  <a:pt x="9007" y="2510"/>
                </a:lnTo>
                <a:cubicBezTo>
                  <a:pt x="9008" y="2510"/>
                  <a:pt x="9009" y="2510"/>
                  <a:pt x="9010" y="2509"/>
                </a:cubicBezTo>
                <a:lnTo>
                  <a:pt x="9009" y="2508"/>
                </a:lnTo>
                <a:cubicBezTo>
                  <a:pt x="9008" y="2509"/>
                  <a:pt x="9006" y="2509"/>
                  <a:pt x="9005" y="2509"/>
                </a:cubicBezTo>
                <a:cubicBezTo>
                  <a:pt x="9005" y="2509"/>
                  <a:pt x="9006" y="2508"/>
                  <a:pt x="9006" y="2507"/>
                </a:cubicBezTo>
                <a:lnTo>
                  <a:pt x="9007" y="2505"/>
                </a:lnTo>
                <a:lnTo>
                  <a:pt x="9006" y="2505"/>
                </a:lnTo>
                <a:lnTo>
                  <a:pt x="9006" y="2502"/>
                </a:lnTo>
                <a:lnTo>
                  <a:pt x="9005" y="2502"/>
                </a:lnTo>
                <a:lnTo>
                  <a:pt x="9003" y="2504"/>
                </a:lnTo>
                <a:cubicBezTo>
                  <a:pt x="9002" y="2504"/>
                  <a:pt x="9001" y="2505"/>
                  <a:pt x="9001" y="2505"/>
                </a:cubicBezTo>
                <a:lnTo>
                  <a:pt x="9000" y="2505"/>
                </a:lnTo>
                <a:lnTo>
                  <a:pt x="9001" y="2503"/>
                </a:lnTo>
                <a:lnTo>
                  <a:pt x="8998" y="2504"/>
                </a:lnTo>
                <a:lnTo>
                  <a:pt x="8997" y="2506"/>
                </a:lnTo>
                <a:lnTo>
                  <a:pt x="8993" y="2509"/>
                </a:lnTo>
                <a:lnTo>
                  <a:pt x="8993" y="2510"/>
                </a:lnTo>
                <a:lnTo>
                  <a:pt x="8986" y="2516"/>
                </a:lnTo>
                <a:lnTo>
                  <a:pt x="8984" y="2519"/>
                </a:lnTo>
                <a:cubicBezTo>
                  <a:pt x="8985" y="2520"/>
                  <a:pt x="8985" y="2520"/>
                  <a:pt x="8985" y="2520"/>
                </a:cubicBezTo>
                <a:cubicBezTo>
                  <a:pt x="8986" y="2520"/>
                  <a:pt x="8987" y="2521"/>
                  <a:pt x="8988" y="2522"/>
                </a:cubicBezTo>
                <a:cubicBezTo>
                  <a:pt x="8989" y="2523"/>
                  <a:pt x="8991" y="2525"/>
                  <a:pt x="8994" y="2528"/>
                </a:cubicBezTo>
                <a:cubicBezTo>
                  <a:pt x="8995" y="2529"/>
                  <a:pt x="8996" y="2531"/>
                  <a:pt x="8997" y="2532"/>
                </a:cubicBezTo>
                <a:cubicBezTo>
                  <a:pt x="9000" y="2534"/>
                  <a:pt x="9002" y="2535"/>
                  <a:pt x="9004" y="2536"/>
                </a:cubicBezTo>
                <a:cubicBezTo>
                  <a:pt x="9005" y="2536"/>
                  <a:pt x="9006" y="2537"/>
                  <a:pt x="9008" y="2538"/>
                </a:cubicBezTo>
                <a:cubicBezTo>
                  <a:pt x="9009" y="2538"/>
                  <a:pt x="9010" y="2539"/>
                  <a:pt x="9012" y="2540"/>
                </a:cubicBezTo>
                <a:cubicBezTo>
                  <a:pt x="9013" y="2541"/>
                  <a:pt x="9015" y="2541"/>
                  <a:pt x="9016" y="2542"/>
                </a:cubicBezTo>
                <a:cubicBezTo>
                  <a:pt x="9017" y="2545"/>
                  <a:pt x="9018" y="2548"/>
                  <a:pt x="9018" y="2552"/>
                </a:cubicBezTo>
                <a:cubicBezTo>
                  <a:pt x="9015" y="2553"/>
                  <a:pt x="9013" y="2555"/>
                  <a:pt x="9011" y="2556"/>
                </a:cubicBezTo>
                <a:lnTo>
                  <a:pt x="9008" y="2560"/>
                </a:lnTo>
                <a:lnTo>
                  <a:pt x="9005" y="2565"/>
                </a:lnTo>
                <a:cubicBezTo>
                  <a:pt x="9003" y="2566"/>
                  <a:pt x="9001" y="2567"/>
                  <a:pt x="9001" y="2568"/>
                </a:cubicBezTo>
                <a:cubicBezTo>
                  <a:pt x="9000" y="2568"/>
                  <a:pt x="9000" y="2569"/>
                  <a:pt x="8999" y="2571"/>
                </a:cubicBezTo>
                <a:cubicBezTo>
                  <a:pt x="8999" y="2572"/>
                  <a:pt x="8996" y="2575"/>
                  <a:pt x="8992" y="2579"/>
                </a:cubicBezTo>
                <a:cubicBezTo>
                  <a:pt x="8988" y="2582"/>
                  <a:pt x="8985" y="2585"/>
                  <a:pt x="8984" y="2586"/>
                </a:cubicBezTo>
                <a:cubicBezTo>
                  <a:pt x="8983" y="2588"/>
                  <a:pt x="8982" y="2589"/>
                  <a:pt x="8980" y="2591"/>
                </a:cubicBezTo>
                <a:cubicBezTo>
                  <a:pt x="8985" y="2594"/>
                  <a:pt x="8991" y="2598"/>
                  <a:pt x="8999" y="2602"/>
                </a:cubicBezTo>
                <a:cubicBezTo>
                  <a:pt x="9006" y="2606"/>
                  <a:pt x="9010" y="2608"/>
                  <a:pt x="9010" y="2608"/>
                </a:cubicBezTo>
                <a:lnTo>
                  <a:pt x="9012" y="2610"/>
                </a:lnTo>
                <a:lnTo>
                  <a:pt x="9013" y="2608"/>
                </a:lnTo>
                <a:lnTo>
                  <a:pt x="9016" y="2607"/>
                </a:lnTo>
                <a:cubicBezTo>
                  <a:pt x="9015" y="2608"/>
                  <a:pt x="9014" y="2608"/>
                  <a:pt x="9013" y="2609"/>
                </a:cubicBezTo>
                <a:cubicBezTo>
                  <a:pt x="9013" y="2609"/>
                  <a:pt x="9013" y="2610"/>
                  <a:pt x="9013" y="2610"/>
                </a:cubicBezTo>
                <a:cubicBezTo>
                  <a:pt x="9013" y="2610"/>
                  <a:pt x="9013" y="2611"/>
                  <a:pt x="9013" y="2611"/>
                </a:cubicBezTo>
                <a:cubicBezTo>
                  <a:pt x="9013" y="2611"/>
                  <a:pt x="9014" y="2611"/>
                  <a:pt x="9014" y="2611"/>
                </a:cubicBezTo>
                <a:cubicBezTo>
                  <a:pt x="9014" y="2611"/>
                  <a:pt x="9015" y="2612"/>
                  <a:pt x="9017" y="2613"/>
                </a:cubicBezTo>
                <a:cubicBezTo>
                  <a:pt x="9019" y="2615"/>
                  <a:pt x="9021" y="2616"/>
                  <a:pt x="9025" y="2617"/>
                </a:cubicBezTo>
                <a:cubicBezTo>
                  <a:pt x="9028" y="2619"/>
                  <a:pt x="9031" y="2620"/>
                  <a:pt x="9032" y="2621"/>
                </a:cubicBezTo>
                <a:cubicBezTo>
                  <a:pt x="9034" y="2622"/>
                  <a:pt x="9036" y="2622"/>
                  <a:pt x="9039" y="2622"/>
                </a:cubicBezTo>
                <a:lnTo>
                  <a:pt x="9041" y="2625"/>
                </a:lnTo>
                <a:cubicBezTo>
                  <a:pt x="9047" y="2629"/>
                  <a:pt x="9051" y="2631"/>
                  <a:pt x="9054" y="2633"/>
                </a:cubicBezTo>
                <a:cubicBezTo>
                  <a:pt x="9058" y="2635"/>
                  <a:pt x="9062" y="2638"/>
                  <a:pt x="9067" y="2641"/>
                </a:cubicBezTo>
                <a:cubicBezTo>
                  <a:pt x="9072" y="2645"/>
                  <a:pt x="9075" y="2647"/>
                  <a:pt x="9076" y="2649"/>
                </a:cubicBezTo>
                <a:cubicBezTo>
                  <a:pt x="9078" y="2650"/>
                  <a:pt x="9080" y="2652"/>
                  <a:pt x="9083" y="2655"/>
                </a:cubicBezTo>
                <a:cubicBezTo>
                  <a:pt x="9081" y="2656"/>
                  <a:pt x="9081" y="2658"/>
                  <a:pt x="9081" y="2659"/>
                </a:cubicBezTo>
                <a:lnTo>
                  <a:pt x="9082" y="2659"/>
                </a:lnTo>
                <a:cubicBezTo>
                  <a:pt x="9083" y="2661"/>
                  <a:pt x="9083" y="2662"/>
                  <a:pt x="9083" y="2663"/>
                </a:cubicBezTo>
                <a:cubicBezTo>
                  <a:pt x="9084" y="2663"/>
                  <a:pt x="9084" y="2664"/>
                  <a:pt x="9084" y="2665"/>
                </a:cubicBezTo>
                <a:cubicBezTo>
                  <a:pt x="9085" y="2666"/>
                  <a:pt x="9085" y="2667"/>
                  <a:pt x="9085" y="2668"/>
                </a:cubicBezTo>
                <a:cubicBezTo>
                  <a:pt x="9086" y="2670"/>
                  <a:pt x="9086" y="2671"/>
                  <a:pt x="9086" y="2671"/>
                </a:cubicBezTo>
                <a:cubicBezTo>
                  <a:pt x="9086" y="2672"/>
                  <a:pt x="9086" y="2673"/>
                  <a:pt x="9087" y="2674"/>
                </a:cubicBezTo>
                <a:cubicBezTo>
                  <a:pt x="9087" y="2675"/>
                  <a:pt x="9088" y="2675"/>
                  <a:pt x="9088" y="2676"/>
                </a:cubicBezTo>
                <a:cubicBezTo>
                  <a:pt x="9088" y="2677"/>
                  <a:pt x="9089" y="2678"/>
                  <a:pt x="9090" y="2680"/>
                </a:cubicBezTo>
                <a:lnTo>
                  <a:pt x="9087" y="2676"/>
                </a:lnTo>
                <a:lnTo>
                  <a:pt x="9083" y="2675"/>
                </a:lnTo>
                <a:lnTo>
                  <a:pt x="9081" y="2676"/>
                </a:lnTo>
                <a:cubicBezTo>
                  <a:pt x="9082" y="2678"/>
                  <a:pt x="9083" y="2679"/>
                  <a:pt x="9083" y="2679"/>
                </a:cubicBezTo>
                <a:cubicBezTo>
                  <a:pt x="9083" y="2680"/>
                  <a:pt x="9083" y="2680"/>
                  <a:pt x="9083" y="2681"/>
                </a:cubicBezTo>
                <a:cubicBezTo>
                  <a:pt x="9083" y="2682"/>
                  <a:pt x="9084" y="2682"/>
                  <a:pt x="9085" y="2683"/>
                </a:cubicBezTo>
                <a:cubicBezTo>
                  <a:pt x="9086" y="2683"/>
                  <a:pt x="9086" y="2684"/>
                  <a:pt x="9086" y="2684"/>
                </a:cubicBezTo>
                <a:cubicBezTo>
                  <a:pt x="9086" y="2684"/>
                  <a:pt x="9086" y="2685"/>
                  <a:pt x="9086" y="2685"/>
                </a:cubicBezTo>
                <a:lnTo>
                  <a:pt x="9081" y="2681"/>
                </a:lnTo>
                <a:lnTo>
                  <a:pt x="9080" y="2681"/>
                </a:lnTo>
                <a:lnTo>
                  <a:pt x="9077" y="2680"/>
                </a:lnTo>
                <a:lnTo>
                  <a:pt x="9076" y="2684"/>
                </a:lnTo>
                <a:lnTo>
                  <a:pt x="9073" y="2685"/>
                </a:lnTo>
                <a:lnTo>
                  <a:pt x="9072" y="2685"/>
                </a:lnTo>
                <a:lnTo>
                  <a:pt x="9071" y="2686"/>
                </a:lnTo>
                <a:lnTo>
                  <a:pt x="9068" y="2687"/>
                </a:lnTo>
                <a:cubicBezTo>
                  <a:pt x="9068" y="2687"/>
                  <a:pt x="9068" y="2688"/>
                  <a:pt x="9068" y="2688"/>
                </a:cubicBezTo>
                <a:cubicBezTo>
                  <a:pt x="9068" y="2688"/>
                  <a:pt x="9068" y="2688"/>
                  <a:pt x="9068" y="2689"/>
                </a:cubicBezTo>
                <a:cubicBezTo>
                  <a:pt x="9068" y="2689"/>
                  <a:pt x="9068" y="2690"/>
                  <a:pt x="9069" y="2691"/>
                </a:cubicBezTo>
                <a:cubicBezTo>
                  <a:pt x="9071" y="2692"/>
                  <a:pt x="9072" y="2694"/>
                  <a:pt x="9075" y="2696"/>
                </a:cubicBezTo>
                <a:lnTo>
                  <a:pt x="9068" y="2693"/>
                </a:lnTo>
                <a:cubicBezTo>
                  <a:pt x="9068" y="2693"/>
                  <a:pt x="9068" y="2692"/>
                  <a:pt x="9068" y="2692"/>
                </a:cubicBezTo>
                <a:cubicBezTo>
                  <a:pt x="9068" y="2691"/>
                  <a:pt x="9068" y="2691"/>
                  <a:pt x="9068" y="2691"/>
                </a:cubicBezTo>
                <a:cubicBezTo>
                  <a:pt x="9067" y="2690"/>
                  <a:pt x="9066" y="2690"/>
                  <a:pt x="9066" y="2689"/>
                </a:cubicBezTo>
                <a:cubicBezTo>
                  <a:pt x="9064" y="2689"/>
                  <a:pt x="9063" y="2688"/>
                  <a:pt x="9061" y="2686"/>
                </a:cubicBezTo>
                <a:lnTo>
                  <a:pt x="9059" y="2684"/>
                </a:lnTo>
                <a:cubicBezTo>
                  <a:pt x="9058" y="2684"/>
                  <a:pt x="9058" y="2684"/>
                  <a:pt x="9058" y="2685"/>
                </a:cubicBezTo>
                <a:cubicBezTo>
                  <a:pt x="9058" y="2685"/>
                  <a:pt x="9058" y="2685"/>
                  <a:pt x="9057" y="2685"/>
                </a:cubicBezTo>
                <a:cubicBezTo>
                  <a:pt x="9057" y="2685"/>
                  <a:pt x="9056" y="2685"/>
                  <a:pt x="9056" y="2685"/>
                </a:cubicBezTo>
                <a:cubicBezTo>
                  <a:pt x="9056" y="2685"/>
                  <a:pt x="9055" y="2685"/>
                  <a:pt x="9054" y="2686"/>
                </a:cubicBezTo>
                <a:cubicBezTo>
                  <a:pt x="9052" y="2684"/>
                  <a:pt x="9050" y="2684"/>
                  <a:pt x="9047" y="2684"/>
                </a:cubicBezTo>
                <a:lnTo>
                  <a:pt x="9047" y="2685"/>
                </a:lnTo>
                <a:lnTo>
                  <a:pt x="9036" y="2676"/>
                </a:lnTo>
                <a:lnTo>
                  <a:pt x="9036" y="2678"/>
                </a:lnTo>
                <a:lnTo>
                  <a:pt x="9039" y="2678"/>
                </a:lnTo>
                <a:lnTo>
                  <a:pt x="9040" y="2681"/>
                </a:lnTo>
                <a:cubicBezTo>
                  <a:pt x="9039" y="2681"/>
                  <a:pt x="9039" y="2681"/>
                  <a:pt x="9038" y="2681"/>
                </a:cubicBezTo>
                <a:cubicBezTo>
                  <a:pt x="9037" y="2681"/>
                  <a:pt x="9036" y="2681"/>
                  <a:pt x="9034" y="2679"/>
                </a:cubicBezTo>
                <a:cubicBezTo>
                  <a:pt x="9032" y="2678"/>
                  <a:pt x="9030" y="2676"/>
                  <a:pt x="9029" y="2675"/>
                </a:cubicBezTo>
                <a:cubicBezTo>
                  <a:pt x="9028" y="2674"/>
                  <a:pt x="9026" y="2673"/>
                  <a:pt x="9024" y="2671"/>
                </a:cubicBezTo>
                <a:cubicBezTo>
                  <a:pt x="9020" y="2667"/>
                  <a:pt x="9017" y="2664"/>
                  <a:pt x="9015" y="2662"/>
                </a:cubicBezTo>
                <a:cubicBezTo>
                  <a:pt x="9014" y="2661"/>
                  <a:pt x="9012" y="2659"/>
                  <a:pt x="9012" y="2657"/>
                </a:cubicBezTo>
                <a:cubicBezTo>
                  <a:pt x="9011" y="2655"/>
                  <a:pt x="9009" y="2653"/>
                  <a:pt x="9007" y="2649"/>
                </a:cubicBezTo>
                <a:lnTo>
                  <a:pt x="9005" y="2647"/>
                </a:lnTo>
                <a:lnTo>
                  <a:pt x="9004" y="2647"/>
                </a:lnTo>
                <a:lnTo>
                  <a:pt x="9001" y="2647"/>
                </a:lnTo>
                <a:lnTo>
                  <a:pt x="9001" y="2643"/>
                </a:lnTo>
                <a:cubicBezTo>
                  <a:pt x="9000" y="2643"/>
                  <a:pt x="8999" y="2643"/>
                  <a:pt x="8999" y="2643"/>
                </a:cubicBezTo>
                <a:cubicBezTo>
                  <a:pt x="8998" y="2643"/>
                  <a:pt x="8998" y="2643"/>
                  <a:pt x="8997" y="2643"/>
                </a:cubicBezTo>
                <a:cubicBezTo>
                  <a:pt x="8997" y="2643"/>
                  <a:pt x="8996" y="2643"/>
                  <a:pt x="8995" y="2643"/>
                </a:cubicBezTo>
                <a:cubicBezTo>
                  <a:pt x="8993" y="2643"/>
                  <a:pt x="8993" y="2643"/>
                  <a:pt x="8992" y="2643"/>
                </a:cubicBezTo>
                <a:cubicBezTo>
                  <a:pt x="8992" y="2644"/>
                  <a:pt x="8991" y="2644"/>
                  <a:pt x="8990" y="2645"/>
                </a:cubicBezTo>
                <a:lnTo>
                  <a:pt x="8987" y="2642"/>
                </a:lnTo>
                <a:cubicBezTo>
                  <a:pt x="8985" y="2643"/>
                  <a:pt x="8983" y="2644"/>
                  <a:pt x="8981" y="2645"/>
                </a:cubicBezTo>
                <a:lnTo>
                  <a:pt x="8981" y="2646"/>
                </a:lnTo>
                <a:lnTo>
                  <a:pt x="8980" y="2645"/>
                </a:lnTo>
                <a:lnTo>
                  <a:pt x="8978" y="2648"/>
                </a:lnTo>
                <a:cubicBezTo>
                  <a:pt x="8977" y="2648"/>
                  <a:pt x="8976" y="2649"/>
                  <a:pt x="8976" y="2649"/>
                </a:cubicBezTo>
                <a:cubicBezTo>
                  <a:pt x="8975" y="2649"/>
                  <a:pt x="8974" y="2650"/>
                  <a:pt x="8973" y="2650"/>
                </a:cubicBezTo>
                <a:cubicBezTo>
                  <a:pt x="8972" y="2651"/>
                  <a:pt x="8971" y="2652"/>
                  <a:pt x="8970" y="2653"/>
                </a:cubicBezTo>
                <a:cubicBezTo>
                  <a:pt x="8968" y="2654"/>
                  <a:pt x="8967" y="2655"/>
                  <a:pt x="8965" y="2656"/>
                </a:cubicBezTo>
                <a:cubicBezTo>
                  <a:pt x="8964" y="2657"/>
                  <a:pt x="8964" y="2658"/>
                  <a:pt x="8964" y="2659"/>
                </a:cubicBezTo>
                <a:lnTo>
                  <a:pt x="8961" y="2658"/>
                </a:lnTo>
                <a:lnTo>
                  <a:pt x="8960" y="2658"/>
                </a:lnTo>
                <a:lnTo>
                  <a:pt x="8959" y="2657"/>
                </a:lnTo>
                <a:lnTo>
                  <a:pt x="8957" y="2658"/>
                </a:lnTo>
                <a:lnTo>
                  <a:pt x="8959" y="2659"/>
                </a:lnTo>
                <a:cubicBezTo>
                  <a:pt x="8959" y="2659"/>
                  <a:pt x="8959" y="2660"/>
                  <a:pt x="8959" y="2660"/>
                </a:cubicBezTo>
                <a:cubicBezTo>
                  <a:pt x="8959" y="2660"/>
                  <a:pt x="8959" y="2660"/>
                  <a:pt x="8959" y="2661"/>
                </a:cubicBezTo>
                <a:cubicBezTo>
                  <a:pt x="8959" y="2661"/>
                  <a:pt x="8958" y="2661"/>
                  <a:pt x="8958" y="2662"/>
                </a:cubicBezTo>
                <a:cubicBezTo>
                  <a:pt x="8957" y="2663"/>
                  <a:pt x="8957" y="2663"/>
                  <a:pt x="8957" y="2664"/>
                </a:cubicBezTo>
                <a:cubicBezTo>
                  <a:pt x="8957" y="2664"/>
                  <a:pt x="8957" y="2665"/>
                  <a:pt x="8957" y="2666"/>
                </a:cubicBezTo>
                <a:lnTo>
                  <a:pt x="8958" y="2666"/>
                </a:lnTo>
                <a:cubicBezTo>
                  <a:pt x="8957" y="2668"/>
                  <a:pt x="8957" y="2670"/>
                  <a:pt x="8958" y="2671"/>
                </a:cubicBezTo>
                <a:lnTo>
                  <a:pt x="8960" y="2672"/>
                </a:lnTo>
                <a:lnTo>
                  <a:pt x="8961" y="2674"/>
                </a:lnTo>
                <a:cubicBezTo>
                  <a:pt x="8963" y="2674"/>
                  <a:pt x="8965" y="2674"/>
                  <a:pt x="8966" y="2673"/>
                </a:cubicBezTo>
                <a:lnTo>
                  <a:pt x="8966" y="2672"/>
                </a:lnTo>
                <a:lnTo>
                  <a:pt x="8970" y="2673"/>
                </a:lnTo>
                <a:lnTo>
                  <a:pt x="8975" y="2678"/>
                </a:lnTo>
                <a:lnTo>
                  <a:pt x="8976" y="2677"/>
                </a:lnTo>
                <a:lnTo>
                  <a:pt x="8979" y="2682"/>
                </a:lnTo>
                <a:lnTo>
                  <a:pt x="8982" y="2685"/>
                </a:lnTo>
                <a:lnTo>
                  <a:pt x="8985" y="2690"/>
                </a:lnTo>
                <a:lnTo>
                  <a:pt x="8986" y="2691"/>
                </a:lnTo>
                <a:cubicBezTo>
                  <a:pt x="8986" y="2692"/>
                  <a:pt x="8986" y="2693"/>
                  <a:pt x="8987" y="2694"/>
                </a:cubicBezTo>
                <a:cubicBezTo>
                  <a:pt x="8987" y="2694"/>
                  <a:pt x="8987" y="2695"/>
                  <a:pt x="8986" y="2696"/>
                </a:cubicBezTo>
                <a:cubicBezTo>
                  <a:pt x="8985" y="2697"/>
                  <a:pt x="8985" y="2698"/>
                  <a:pt x="8986" y="2700"/>
                </a:cubicBezTo>
                <a:cubicBezTo>
                  <a:pt x="8987" y="2702"/>
                  <a:pt x="8987" y="2703"/>
                  <a:pt x="8986" y="2705"/>
                </a:cubicBezTo>
                <a:cubicBezTo>
                  <a:pt x="8985" y="2706"/>
                  <a:pt x="8985" y="2708"/>
                  <a:pt x="8987" y="2710"/>
                </a:cubicBezTo>
                <a:cubicBezTo>
                  <a:pt x="8988" y="2713"/>
                  <a:pt x="8988" y="2714"/>
                  <a:pt x="8989" y="2714"/>
                </a:cubicBezTo>
                <a:cubicBezTo>
                  <a:pt x="8989" y="2717"/>
                  <a:pt x="8989" y="2719"/>
                  <a:pt x="8989" y="2719"/>
                </a:cubicBezTo>
                <a:cubicBezTo>
                  <a:pt x="8989" y="2720"/>
                  <a:pt x="8989" y="2721"/>
                  <a:pt x="8989" y="2721"/>
                </a:cubicBezTo>
                <a:cubicBezTo>
                  <a:pt x="8988" y="2721"/>
                  <a:pt x="8988" y="2722"/>
                  <a:pt x="8987" y="2723"/>
                </a:cubicBezTo>
                <a:lnTo>
                  <a:pt x="8987" y="2724"/>
                </a:lnTo>
                <a:lnTo>
                  <a:pt x="8987" y="2725"/>
                </a:lnTo>
                <a:lnTo>
                  <a:pt x="8985" y="2729"/>
                </a:lnTo>
                <a:lnTo>
                  <a:pt x="8987" y="2731"/>
                </a:lnTo>
                <a:lnTo>
                  <a:pt x="8986" y="2731"/>
                </a:lnTo>
                <a:lnTo>
                  <a:pt x="8987" y="2732"/>
                </a:lnTo>
                <a:cubicBezTo>
                  <a:pt x="8987" y="2732"/>
                  <a:pt x="8987" y="2732"/>
                  <a:pt x="8987" y="2733"/>
                </a:cubicBezTo>
                <a:cubicBezTo>
                  <a:pt x="8987" y="2733"/>
                  <a:pt x="8987" y="2733"/>
                  <a:pt x="8987" y="2734"/>
                </a:cubicBezTo>
                <a:cubicBezTo>
                  <a:pt x="8987" y="2735"/>
                  <a:pt x="8986" y="2735"/>
                  <a:pt x="8986" y="2736"/>
                </a:cubicBezTo>
                <a:cubicBezTo>
                  <a:pt x="8986" y="2736"/>
                  <a:pt x="8986" y="2737"/>
                  <a:pt x="8986" y="2738"/>
                </a:cubicBezTo>
                <a:cubicBezTo>
                  <a:pt x="8986" y="2738"/>
                  <a:pt x="8986" y="2739"/>
                  <a:pt x="8985" y="2740"/>
                </a:cubicBezTo>
                <a:cubicBezTo>
                  <a:pt x="8985" y="2740"/>
                  <a:pt x="8984" y="2741"/>
                  <a:pt x="8985" y="2743"/>
                </a:cubicBezTo>
                <a:cubicBezTo>
                  <a:pt x="8985" y="2744"/>
                  <a:pt x="8985" y="2746"/>
                  <a:pt x="8984" y="2748"/>
                </a:cubicBezTo>
                <a:cubicBezTo>
                  <a:pt x="8983" y="2750"/>
                  <a:pt x="8983" y="2752"/>
                  <a:pt x="8983" y="2754"/>
                </a:cubicBezTo>
                <a:cubicBezTo>
                  <a:pt x="8983" y="2755"/>
                  <a:pt x="8983" y="2757"/>
                  <a:pt x="8982" y="2758"/>
                </a:cubicBezTo>
                <a:cubicBezTo>
                  <a:pt x="8981" y="2759"/>
                  <a:pt x="8981" y="2760"/>
                  <a:pt x="8981" y="2762"/>
                </a:cubicBezTo>
                <a:cubicBezTo>
                  <a:pt x="8981" y="2764"/>
                  <a:pt x="8981" y="2768"/>
                  <a:pt x="8980" y="2773"/>
                </a:cubicBezTo>
                <a:cubicBezTo>
                  <a:pt x="8980" y="2778"/>
                  <a:pt x="8979" y="2781"/>
                  <a:pt x="8979" y="2782"/>
                </a:cubicBezTo>
                <a:cubicBezTo>
                  <a:pt x="8979" y="2782"/>
                  <a:pt x="8979" y="2783"/>
                  <a:pt x="8979" y="2783"/>
                </a:cubicBezTo>
                <a:cubicBezTo>
                  <a:pt x="8978" y="2784"/>
                  <a:pt x="8978" y="2785"/>
                  <a:pt x="8979" y="2785"/>
                </a:cubicBezTo>
                <a:cubicBezTo>
                  <a:pt x="8979" y="2785"/>
                  <a:pt x="8979" y="2786"/>
                  <a:pt x="8978" y="2787"/>
                </a:cubicBezTo>
                <a:cubicBezTo>
                  <a:pt x="8978" y="2788"/>
                  <a:pt x="8978" y="2789"/>
                  <a:pt x="8978" y="2790"/>
                </a:cubicBezTo>
                <a:cubicBezTo>
                  <a:pt x="8978" y="2792"/>
                  <a:pt x="8978" y="2794"/>
                  <a:pt x="8977" y="2796"/>
                </a:cubicBezTo>
                <a:cubicBezTo>
                  <a:pt x="8976" y="2799"/>
                  <a:pt x="8976" y="2801"/>
                  <a:pt x="8976" y="2802"/>
                </a:cubicBezTo>
                <a:cubicBezTo>
                  <a:pt x="8976" y="2803"/>
                  <a:pt x="8976" y="2805"/>
                  <a:pt x="8976" y="2806"/>
                </a:cubicBezTo>
                <a:cubicBezTo>
                  <a:pt x="8976" y="2808"/>
                  <a:pt x="8976" y="2809"/>
                  <a:pt x="8975" y="2810"/>
                </a:cubicBezTo>
                <a:cubicBezTo>
                  <a:pt x="8975" y="2810"/>
                  <a:pt x="8975" y="2811"/>
                  <a:pt x="8974" y="2811"/>
                </a:cubicBezTo>
                <a:cubicBezTo>
                  <a:pt x="8974" y="2812"/>
                  <a:pt x="8974" y="2813"/>
                  <a:pt x="8975" y="2813"/>
                </a:cubicBezTo>
                <a:cubicBezTo>
                  <a:pt x="8975" y="2813"/>
                  <a:pt x="8975" y="2814"/>
                  <a:pt x="8975" y="2816"/>
                </a:cubicBezTo>
                <a:cubicBezTo>
                  <a:pt x="8975" y="2818"/>
                  <a:pt x="8975" y="2819"/>
                  <a:pt x="8974" y="2821"/>
                </a:cubicBezTo>
                <a:cubicBezTo>
                  <a:pt x="8974" y="2822"/>
                  <a:pt x="8974" y="2824"/>
                  <a:pt x="8973" y="2826"/>
                </a:cubicBezTo>
                <a:cubicBezTo>
                  <a:pt x="8973" y="2829"/>
                  <a:pt x="8973" y="2832"/>
                  <a:pt x="8972" y="2837"/>
                </a:cubicBezTo>
                <a:cubicBezTo>
                  <a:pt x="8971" y="2841"/>
                  <a:pt x="8970" y="2844"/>
                  <a:pt x="8970" y="2845"/>
                </a:cubicBezTo>
                <a:cubicBezTo>
                  <a:pt x="8969" y="2846"/>
                  <a:pt x="8969" y="2846"/>
                  <a:pt x="8969" y="2846"/>
                </a:cubicBezTo>
                <a:cubicBezTo>
                  <a:pt x="8969" y="2847"/>
                  <a:pt x="8969" y="2848"/>
                  <a:pt x="8969" y="2849"/>
                </a:cubicBezTo>
                <a:cubicBezTo>
                  <a:pt x="8969" y="2850"/>
                  <a:pt x="8968" y="2851"/>
                  <a:pt x="8968" y="2851"/>
                </a:cubicBezTo>
                <a:cubicBezTo>
                  <a:pt x="8967" y="2852"/>
                  <a:pt x="8966" y="2853"/>
                  <a:pt x="8966" y="2854"/>
                </a:cubicBezTo>
                <a:cubicBezTo>
                  <a:pt x="8966" y="2855"/>
                  <a:pt x="8966" y="2856"/>
                  <a:pt x="8966" y="2857"/>
                </a:cubicBezTo>
                <a:cubicBezTo>
                  <a:pt x="8966" y="2857"/>
                  <a:pt x="8965" y="2858"/>
                  <a:pt x="8965" y="2859"/>
                </a:cubicBezTo>
                <a:cubicBezTo>
                  <a:pt x="8965" y="2859"/>
                  <a:pt x="8965" y="2859"/>
                  <a:pt x="8965" y="2860"/>
                </a:cubicBezTo>
                <a:cubicBezTo>
                  <a:pt x="8964" y="2860"/>
                  <a:pt x="8964" y="2860"/>
                  <a:pt x="8964" y="2861"/>
                </a:cubicBezTo>
                <a:cubicBezTo>
                  <a:pt x="8965" y="2861"/>
                  <a:pt x="8964" y="2862"/>
                  <a:pt x="8964" y="2862"/>
                </a:cubicBezTo>
                <a:cubicBezTo>
                  <a:pt x="8963" y="2862"/>
                  <a:pt x="8962" y="2864"/>
                  <a:pt x="8961" y="2869"/>
                </a:cubicBezTo>
                <a:cubicBezTo>
                  <a:pt x="8959" y="2873"/>
                  <a:pt x="8958" y="2876"/>
                  <a:pt x="8957" y="2878"/>
                </a:cubicBezTo>
                <a:cubicBezTo>
                  <a:pt x="8957" y="2880"/>
                  <a:pt x="8955" y="2882"/>
                  <a:pt x="8954" y="2886"/>
                </a:cubicBezTo>
                <a:cubicBezTo>
                  <a:pt x="8951" y="2888"/>
                  <a:pt x="8950" y="2889"/>
                  <a:pt x="8949" y="2890"/>
                </a:cubicBezTo>
                <a:cubicBezTo>
                  <a:pt x="8948" y="2891"/>
                  <a:pt x="8947" y="2892"/>
                  <a:pt x="8946" y="2892"/>
                </a:cubicBezTo>
                <a:cubicBezTo>
                  <a:pt x="8945" y="2892"/>
                  <a:pt x="8944" y="2892"/>
                  <a:pt x="8942" y="2893"/>
                </a:cubicBezTo>
                <a:cubicBezTo>
                  <a:pt x="8941" y="2893"/>
                  <a:pt x="8939" y="2894"/>
                  <a:pt x="8936" y="2895"/>
                </a:cubicBezTo>
                <a:lnTo>
                  <a:pt x="8935" y="2895"/>
                </a:lnTo>
                <a:lnTo>
                  <a:pt x="8935" y="2896"/>
                </a:lnTo>
                <a:lnTo>
                  <a:pt x="8933" y="2895"/>
                </a:lnTo>
                <a:lnTo>
                  <a:pt x="8930" y="2897"/>
                </a:lnTo>
                <a:lnTo>
                  <a:pt x="8929" y="2897"/>
                </a:lnTo>
                <a:lnTo>
                  <a:pt x="8932" y="2896"/>
                </a:lnTo>
                <a:cubicBezTo>
                  <a:pt x="8932" y="2895"/>
                  <a:pt x="8932" y="2894"/>
                  <a:pt x="8932" y="2893"/>
                </a:cubicBezTo>
                <a:lnTo>
                  <a:pt x="8931" y="2894"/>
                </a:lnTo>
                <a:lnTo>
                  <a:pt x="8931" y="2895"/>
                </a:lnTo>
                <a:cubicBezTo>
                  <a:pt x="8930" y="2895"/>
                  <a:pt x="8930" y="2895"/>
                  <a:pt x="8929" y="2895"/>
                </a:cubicBezTo>
                <a:cubicBezTo>
                  <a:pt x="8929" y="2895"/>
                  <a:pt x="8928" y="2895"/>
                  <a:pt x="8927" y="2896"/>
                </a:cubicBezTo>
                <a:cubicBezTo>
                  <a:pt x="8926" y="2897"/>
                  <a:pt x="8925" y="2898"/>
                  <a:pt x="8924" y="2899"/>
                </a:cubicBezTo>
                <a:cubicBezTo>
                  <a:pt x="8923" y="2899"/>
                  <a:pt x="8921" y="2900"/>
                  <a:pt x="8918" y="2901"/>
                </a:cubicBezTo>
                <a:lnTo>
                  <a:pt x="8918" y="2899"/>
                </a:lnTo>
                <a:cubicBezTo>
                  <a:pt x="8917" y="2899"/>
                  <a:pt x="8916" y="2899"/>
                  <a:pt x="8915" y="2898"/>
                </a:cubicBezTo>
                <a:lnTo>
                  <a:pt x="8918" y="2897"/>
                </a:lnTo>
                <a:lnTo>
                  <a:pt x="8918" y="2896"/>
                </a:lnTo>
                <a:cubicBezTo>
                  <a:pt x="8920" y="2895"/>
                  <a:pt x="8921" y="2895"/>
                  <a:pt x="8922" y="2895"/>
                </a:cubicBezTo>
                <a:cubicBezTo>
                  <a:pt x="8922" y="2895"/>
                  <a:pt x="8923" y="2894"/>
                  <a:pt x="8924" y="2893"/>
                </a:cubicBezTo>
                <a:cubicBezTo>
                  <a:pt x="8926" y="2892"/>
                  <a:pt x="8927" y="2891"/>
                  <a:pt x="8929" y="2889"/>
                </a:cubicBezTo>
                <a:lnTo>
                  <a:pt x="8930" y="2887"/>
                </a:lnTo>
                <a:cubicBezTo>
                  <a:pt x="8929" y="2887"/>
                  <a:pt x="8929" y="2887"/>
                  <a:pt x="8929" y="2887"/>
                </a:cubicBezTo>
                <a:cubicBezTo>
                  <a:pt x="8928" y="2887"/>
                  <a:pt x="8927" y="2888"/>
                  <a:pt x="8925" y="2888"/>
                </a:cubicBezTo>
                <a:cubicBezTo>
                  <a:pt x="8923" y="2889"/>
                  <a:pt x="8921" y="2889"/>
                  <a:pt x="8919" y="2889"/>
                </a:cubicBezTo>
                <a:lnTo>
                  <a:pt x="8923" y="2888"/>
                </a:lnTo>
                <a:lnTo>
                  <a:pt x="8923" y="2887"/>
                </a:lnTo>
                <a:lnTo>
                  <a:pt x="8924" y="2888"/>
                </a:lnTo>
                <a:lnTo>
                  <a:pt x="8929" y="2886"/>
                </a:lnTo>
                <a:cubicBezTo>
                  <a:pt x="8930" y="2885"/>
                  <a:pt x="8930" y="2885"/>
                  <a:pt x="8931" y="2884"/>
                </a:cubicBezTo>
                <a:cubicBezTo>
                  <a:pt x="8932" y="2883"/>
                  <a:pt x="8932" y="2883"/>
                  <a:pt x="8932" y="2882"/>
                </a:cubicBezTo>
                <a:cubicBezTo>
                  <a:pt x="8931" y="2882"/>
                  <a:pt x="8932" y="2882"/>
                  <a:pt x="8932" y="2881"/>
                </a:cubicBezTo>
                <a:lnTo>
                  <a:pt x="8927" y="2881"/>
                </a:lnTo>
                <a:lnTo>
                  <a:pt x="8929" y="2879"/>
                </a:lnTo>
                <a:lnTo>
                  <a:pt x="8923" y="2881"/>
                </a:lnTo>
                <a:lnTo>
                  <a:pt x="8923" y="2882"/>
                </a:lnTo>
                <a:lnTo>
                  <a:pt x="8922" y="2882"/>
                </a:lnTo>
                <a:lnTo>
                  <a:pt x="8922" y="2881"/>
                </a:lnTo>
                <a:lnTo>
                  <a:pt x="8927" y="2878"/>
                </a:lnTo>
                <a:lnTo>
                  <a:pt x="8927" y="2876"/>
                </a:lnTo>
                <a:lnTo>
                  <a:pt x="8921" y="2876"/>
                </a:lnTo>
                <a:lnTo>
                  <a:pt x="8922" y="2873"/>
                </a:lnTo>
                <a:lnTo>
                  <a:pt x="8918" y="2872"/>
                </a:lnTo>
                <a:lnTo>
                  <a:pt x="8918" y="2869"/>
                </a:lnTo>
                <a:lnTo>
                  <a:pt x="8914" y="2868"/>
                </a:lnTo>
                <a:lnTo>
                  <a:pt x="8913" y="2866"/>
                </a:lnTo>
                <a:cubicBezTo>
                  <a:pt x="8912" y="2866"/>
                  <a:pt x="8912" y="2866"/>
                  <a:pt x="8912" y="2866"/>
                </a:cubicBezTo>
                <a:cubicBezTo>
                  <a:pt x="8912" y="2866"/>
                  <a:pt x="8911" y="2865"/>
                  <a:pt x="8908" y="2864"/>
                </a:cubicBezTo>
                <a:cubicBezTo>
                  <a:pt x="8906" y="2863"/>
                  <a:pt x="8903" y="2862"/>
                  <a:pt x="8900" y="2860"/>
                </a:cubicBezTo>
                <a:lnTo>
                  <a:pt x="8899" y="2860"/>
                </a:lnTo>
                <a:lnTo>
                  <a:pt x="8897" y="2860"/>
                </a:lnTo>
                <a:lnTo>
                  <a:pt x="8896" y="2856"/>
                </a:lnTo>
                <a:cubicBezTo>
                  <a:pt x="8895" y="2855"/>
                  <a:pt x="8894" y="2855"/>
                  <a:pt x="8893" y="2854"/>
                </a:cubicBezTo>
                <a:cubicBezTo>
                  <a:pt x="8892" y="2854"/>
                  <a:pt x="8892" y="2854"/>
                  <a:pt x="8891" y="2854"/>
                </a:cubicBezTo>
                <a:cubicBezTo>
                  <a:pt x="8891" y="2854"/>
                  <a:pt x="8890" y="2854"/>
                  <a:pt x="8890" y="2854"/>
                </a:cubicBezTo>
                <a:cubicBezTo>
                  <a:pt x="8890" y="2853"/>
                  <a:pt x="8890" y="2852"/>
                  <a:pt x="8891" y="2851"/>
                </a:cubicBezTo>
                <a:lnTo>
                  <a:pt x="8889" y="2850"/>
                </a:lnTo>
                <a:lnTo>
                  <a:pt x="8895" y="2850"/>
                </a:lnTo>
                <a:lnTo>
                  <a:pt x="8898" y="2848"/>
                </a:lnTo>
                <a:lnTo>
                  <a:pt x="8895" y="2845"/>
                </a:lnTo>
                <a:lnTo>
                  <a:pt x="8893" y="2844"/>
                </a:lnTo>
                <a:lnTo>
                  <a:pt x="8895" y="2843"/>
                </a:lnTo>
                <a:lnTo>
                  <a:pt x="8894" y="2840"/>
                </a:lnTo>
                <a:lnTo>
                  <a:pt x="8891" y="2838"/>
                </a:lnTo>
                <a:lnTo>
                  <a:pt x="8891" y="2836"/>
                </a:lnTo>
                <a:lnTo>
                  <a:pt x="8888" y="2835"/>
                </a:lnTo>
                <a:lnTo>
                  <a:pt x="8885" y="2832"/>
                </a:lnTo>
                <a:cubicBezTo>
                  <a:pt x="8883" y="2831"/>
                  <a:pt x="8881" y="2831"/>
                  <a:pt x="8880" y="2831"/>
                </a:cubicBezTo>
                <a:cubicBezTo>
                  <a:pt x="8880" y="2830"/>
                  <a:pt x="8879" y="2830"/>
                  <a:pt x="8878" y="2829"/>
                </a:cubicBezTo>
                <a:cubicBezTo>
                  <a:pt x="8877" y="2828"/>
                  <a:pt x="8875" y="2828"/>
                  <a:pt x="8873" y="2827"/>
                </a:cubicBezTo>
                <a:cubicBezTo>
                  <a:pt x="8872" y="2827"/>
                  <a:pt x="8869" y="2826"/>
                  <a:pt x="8866" y="2825"/>
                </a:cubicBezTo>
                <a:lnTo>
                  <a:pt x="8866" y="2824"/>
                </a:lnTo>
                <a:cubicBezTo>
                  <a:pt x="8861" y="2823"/>
                  <a:pt x="8858" y="2823"/>
                  <a:pt x="8855" y="2823"/>
                </a:cubicBezTo>
                <a:cubicBezTo>
                  <a:pt x="8853" y="2823"/>
                  <a:pt x="8851" y="2822"/>
                  <a:pt x="8850" y="2821"/>
                </a:cubicBezTo>
                <a:cubicBezTo>
                  <a:pt x="8848" y="2821"/>
                  <a:pt x="8847" y="2820"/>
                  <a:pt x="8846" y="2820"/>
                </a:cubicBezTo>
                <a:cubicBezTo>
                  <a:pt x="8845" y="2820"/>
                  <a:pt x="8844" y="2820"/>
                  <a:pt x="8842" y="2819"/>
                </a:cubicBezTo>
                <a:cubicBezTo>
                  <a:pt x="8841" y="2818"/>
                  <a:pt x="8840" y="2817"/>
                  <a:pt x="8839" y="2817"/>
                </a:cubicBezTo>
                <a:cubicBezTo>
                  <a:pt x="8839" y="2817"/>
                  <a:pt x="8839" y="2817"/>
                  <a:pt x="8838" y="2817"/>
                </a:cubicBezTo>
                <a:lnTo>
                  <a:pt x="8838" y="2816"/>
                </a:lnTo>
                <a:cubicBezTo>
                  <a:pt x="8838" y="2816"/>
                  <a:pt x="8838" y="2816"/>
                  <a:pt x="8837" y="2816"/>
                </a:cubicBezTo>
                <a:cubicBezTo>
                  <a:pt x="8835" y="2816"/>
                  <a:pt x="8834" y="2816"/>
                  <a:pt x="8833" y="2815"/>
                </a:cubicBezTo>
                <a:lnTo>
                  <a:pt x="8832" y="2815"/>
                </a:lnTo>
                <a:cubicBezTo>
                  <a:pt x="8829" y="2815"/>
                  <a:pt x="8826" y="2816"/>
                  <a:pt x="8824" y="2818"/>
                </a:cubicBezTo>
                <a:lnTo>
                  <a:pt x="8819" y="2823"/>
                </a:lnTo>
                <a:lnTo>
                  <a:pt x="8817" y="2824"/>
                </a:lnTo>
                <a:lnTo>
                  <a:pt x="8817" y="2823"/>
                </a:lnTo>
                <a:cubicBezTo>
                  <a:pt x="8817" y="2823"/>
                  <a:pt x="8817" y="2824"/>
                  <a:pt x="8816" y="2825"/>
                </a:cubicBezTo>
                <a:cubicBezTo>
                  <a:pt x="8815" y="2826"/>
                  <a:pt x="8814" y="2827"/>
                  <a:pt x="8813" y="2829"/>
                </a:cubicBezTo>
                <a:lnTo>
                  <a:pt x="8809" y="2832"/>
                </a:lnTo>
                <a:cubicBezTo>
                  <a:pt x="8809" y="2833"/>
                  <a:pt x="8809" y="2835"/>
                  <a:pt x="8809" y="2835"/>
                </a:cubicBezTo>
                <a:lnTo>
                  <a:pt x="8809" y="2833"/>
                </a:lnTo>
                <a:lnTo>
                  <a:pt x="8805" y="2835"/>
                </a:lnTo>
                <a:lnTo>
                  <a:pt x="8805" y="2838"/>
                </a:lnTo>
                <a:lnTo>
                  <a:pt x="8804" y="2838"/>
                </a:lnTo>
                <a:lnTo>
                  <a:pt x="8805" y="2837"/>
                </a:lnTo>
                <a:lnTo>
                  <a:pt x="8804" y="2836"/>
                </a:lnTo>
                <a:lnTo>
                  <a:pt x="8802" y="2836"/>
                </a:lnTo>
                <a:cubicBezTo>
                  <a:pt x="8801" y="2838"/>
                  <a:pt x="8800" y="2839"/>
                  <a:pt x="8800" y="2840"/>
                </a:cubicBezTo>
                <a:lnTo>
                  <a:pt x="8798" y="2840"/>
                </a:lnTo>
                <a:cubicBezTo>
                  <a:pt x="8798" y="2841"/>
                  <a:pt x="8798" y="2841"/>
                  <a:pt x="8798" y="2842"/>
                </a:cubicBezTo>
                <a:cubicBezTo>
                  <a:pt x="8796" y="2844"/>
                  <a:pt x="8794" y="2846"/>
                  <a:pt x="8792" y="2848"/>
                </a:cubicBezTo>
                <a:lnTo>
                  <a:pt x="8791" y="2847"/>
                </a:lnTo>
                <a:lnTo>
                  <a:pt x="8789" y="2850"/>
                </a:lnTo>
                <a:cubicBezTo>
                  <a:pt x="8788" y="2850"/>
                  <a:pt x="8787" y="2850"/>
                  <a:pt x="8787" y="2850"/>
                </a:cubicBezTo>
                <a:lnTo>
                  <a:pt x="8788" y="2851"/>
                </a:lnTo>
                <a:lnTo>
                  <a:pt x="8791" y="2851"/>
                </a:lnTo>
                <a:lnTo>
                  <a:pt x="8781" y="2855"/>
                </a:lnTo>
                <a:lnTo>
                  <a:pt x="8781" y="2857"/>
                </a:lnTo>
                <a:cubicBezTo>
                  <a:pt x="8784" y="2859"/>
                  <a:pt x="8787" y="2860"/>
                  <a:pt x="8791" y="2859"/>
                </a:cubicBezTo>
                <a:lnTo>
                  <a:pt x="8791" y="2860"/>
                </a:lnTo>
                <a:cubicBezTo>
                  <a:pt x="8789" y="2860"/>
                  <a:pt x="8787" y="2860"/>
                  <a:pt x="8787" y="2860"/>
                </a:cubicBezTo>
                <a:cubicBezTo>
                  <a:pt x="8786" y="2860"/>
                  <a:pt x="8785" y="2860"/>
                  <a:pt x="8784" y="2859"/>
                </a:cubicBezTo>
                <a:cubicBezTo>
                  <a:pt x="8783" y="2859"/>
                  <a:pt x="8781" y="2858"/>
                  <a:pt x="8777" y="2857"/>
                </a:cubicBezTo>
                <a:lnTo>
                  <a:pt x="8777" y="2858"/>
                </a:lnTo>
                <a:lnTo>
                  <a:pt x="8775" y="2858"/>
                </a:lnTo>
                <a:lnTo>
                  <a:pt x="8775" y="2859"/>
                </a:lnTo>
                <a:cubicBezTo>
                  <a:pt x="8774" y="2860"/>
                  <a:pt x="8773" y="2860"/>
                  <a:pt x="8772" y="2860"/>
                </a:cubicBezTo>
                <a:cubicBezTo>
                  <a:pt x="8771" y="2860"/>
                  <a:pt x="8769" y="2860"/>
                  <a:pt x="8767" y="2860"/>
                </a:cubicBezTo>
                <a:cubicBezTo>
                  <a:pt x="8764" y="2860"/>
                  <a:pt x="8762" y="2860"/>
                  <a:pt x="8760" y="2859"/>
                </a:cubicBezTo>
                <a:cubicBezTo>
                  <a:pt x="8758" y="2859"/>
                  <a:pt x="8756" y="2858"/>
                  <a:pt x="8755" y="2857"/>
                </a:cubicBezTo>
                <a:cubicBezTo>
                  <a:pt x="8754" y="2855"/>
                  <a:pt x="8752" y="2854"/>
                  <a:pt x="8750" y="2852"/>
                </a:cubicBezTo>
                <a:cubicBezTo>
                  <a:pt x="8749" y="2851"/>
                  <a:pt x="8748" y="2849"/>
                  <a:pt x="8748" y="2849"/>
                </a:cubicBezTo>
                <a:cubicBezTo>
                  <a:pt x="8748" y="2848"/>
                  <a:pt x="8747" y="2847"/>
                  <a:pt x="8747" y="2847"/>
                </a:cubicBezTo>
                <a:cubicBezTo>
                  <a:pt x="8746" y="2847"/>
                  <a:pt x="8746" y="2846"/>
                  <a:pt x="8745" y="2845"/>
                </a:cubicBezTo>
                <a:cubicBezTo>
                  <a:pt x="8745" y="2843"/>
                  <a:pt x="8744" y="2842"/>
                  <a:pt x="8744" y="2841"/>
                </a:cubicBezTo>
                <a:cubicBezTo>
                  <a:pt x="8744" y="2839"/>
                  <a:pt x="8743" y="2838"/>
                  <a:pt x="8742" y="2836"/>
                </a:cubicBezTo>
                <a:cubicBezTo>
                  <a:pt x="8741" y="2834"/>
                  <a:pt x="8740" y="2831"/>
                  <a:pt x="8739" y="2827"/>
                </a:cubicBezTo>
                <a:cubicBezTo>
                  <a:pt x="8738" y="2823"/>
                  <a:pt x="8737" y="2820"/>
                  <a:pt x="8737" y="2817"/>
                </a:cubicBezTo>
                <a:cubicBezTo>
                  <a:pt x="8737" y="2814"/>
                  <a:pt x="8737" y="2812"/>
                  <a:pt x="8738" y="2809"/>
                </a:cubicBezTo>
                <a:cubicBezTo>
                  <a:pt x="8738" y="2807"/>
                  <a:pt x="8739" y="2804"/>
                  <a:pt x="8739" y="2800"/>
                </a:cubicBezTo>
                <a:cubicBezTo>
                  <a:pt x="8739" y="2797"/>
                  <a:pt x="8740" y="2795"/>
                  <a:pt x="8740" y="2794"/>
                </a:cubicBezTo>
                <a:lnTo>
                  <a:pt x="8741" y="2798"/>
                </a:lnTo>
                <a:cubicBezTo>
                  <a:pt x="8742" y="2797"/>
                  <a:pt x="8742" y="2796"/>
                  <a:pt x="8742" y="2795"/>
                </a:cubicBezTo>
                <a:cubicBezTo>
                  <a:pt x="8742" y="2794"/>
                  <a:pt x="8742" y="2793"/>
                  <a:pt x="8742" y="2792"/>
                </a:cubicBezTo>
                <a:cubicBezTo>
                  <a:pt x="8743" y="2792"/>
                  <a:pt x="8743" y="2791"/>
                  <a:pt x="8743" y="2790"/>
                </a:cubicBezTo>
                <a:cubicBezTo>
                  <a:pt x="8743" y="2790"/>
                  <a:pt x="8743" y="2789"/>
                  <a:pt x="8744" y="2788"/>
                </a:cubicBezTo>
                <a:lnTo>
                  <a:pt x="8745" y="2788"/>
                </a:lnTo>
                <a:lnTo>
                  <a:pt x="8747" y="2785"/>
                </a:lnTo>
                <a:lnTo>
                  <a:pt x="8748" y="2787"/>
                </a:lnTo>
                <a:lnTo>
                  <a:pt x="8750" y="2788"/>
                </a:lnTo>
                <a:cubicBezTo>
                  <a:pt x="8751" y="2786"/>
                  <a:pt x="8751" y="2785"/>
                  <a:pt x="8751" y="2784"/>
                </a:cubicBezTo>
                <a:cubicBezTo>
                  <a:pt x="8751" y="2784"/>
                  <a:pt x="8751" y="2783"/>
                  <a:pt x="8751" y="2783"/>
                </a:cubicBezTo>
                <a:cubicBezTo>
                  <a:pt x="8751" y="2782"/>
                  <a:pt x="8752" y="2782"/>
                  <a:pt x="8753" y="2782"/>
                </a:cubicBezTo>
                <a:cubicBezTo>
                  <a:pt x="8753" y="2783"/>
                  <a:pt x="8753" y="2785"/>
                  <a:pt x="8755" y="2787"/>
                </a:cubicBezTo>
                <a:lnTo>
                  <a:pt x="8755" y="2783"/>
                </a:lnTo>
                <a:cubicBezTo>
                  <a:pt x="8756" y="2787"/>
                  <a:pt x="8757" y="2790"/>
                  <a:pt x="8758" y="2792"/>
                </a:cubicBezTo>
                <a:cubicBezTo>
                  <a:pt x="8759" y="2793"/>
                  <a:pt x="8764" y="2801"/>
                  <a:pt x="8772" y="2814"/>
                </a:cubicBezTo>
                <a:cubicBezTo>
                  <a:pt x="8773" y="2814"/>
                  <a:pt x="8774" y="2815"/>
                  <a:pt x="8774" y="2815"/>
                </a:cubicBezTo>
                <a:cubicBezTo>
                  <a:pt x="8775" y="2815"/>
                  <a:pt x="8776" y="2814"/>
                  <a:pt x="8777" y="2814"/>
                </a:cubicBezTo>
                <a:cubicBezTo>
                  <a:pt x="8779" y="2814"/>
                  <a:pt x="8780" y="2813"/>
                  <a:pt x="8781" y="2813"/>
                </a:cubicBezTo>
                <a:cubicBezTo>
                  <a:pt x="8782" y="2813"/>
                  <a:pt x="8783" y="2813"/>
                  <a:pt x="8784" y="2812"/>
                </a:cubicBezTo>
                <a:cubicBezTo>
                  <a:pt x="8785" y="2811"/>
                  <a:pt x="8786" y="2811"/>
                  <a:pt x="8787" y="2811"/>
                </a:cubicBezTo>
                <a:cubicBezTo>
                  <a:pt x="8788" y="2811"/>
                  <a:pt x="8789" y="2811"/>
                  <a:pt x="8789" y="2810"/>
                </a:cubicBezTo>
                <a:cubicBezTo>
                  <a:pt x="8790" y="2810"/>
                  <a:pt x="8791" y="2810"/>
                  <a:pt x="8792" y="2809"/>
                </a:cubicBezTo>
                <a:cubicBezTo>
                  <a:pt x="8792" y="2809"/>
                  <a:pt x="8794" y="2808"/>
                  <a:pt x="8795" y="2807"/>
                </a:cubicBezTo>
                <a:lnTo>
                  <a:pt x="8796" y="2808"/>
                </a:lnTo>
                <a:cubicBezTo>
                  <a:pt x="8798" y="2806"/>
                  <a:pt x="8800" y="2805"/>
                  <a:pt x="8801" y="2805"/>
                </a:cubicBezTo>
                <a:cubicBezTo>
                  <a:pt x="8802" y="2804"/>
                  <a:pt x="8803" y="2804"/>
                  <a:pt x="8803" y="2804"/>
                </a:cubicBezTo>
                <a:cubicBezTo>
                  <a:pt x="8803" y="2804"/>
                  <a:pt x="8804" y="2804"/>
                  <a:pt x="8804" y="2804"/>
                </a:cubicBezTo>
                <a:lnTo>
                  <a:pt x="8805" y="2803"/>
                </a:lnTo>
                <a:lnTo>
                  <a:pt x="8809" y="2801"/>
                </a:lnTo>
                <a:lnTo>
                  <a:pt x="8810" y="2799"/>
                </a:lnTo>
                <a:lnTo>
                  <a:pt x="8811" y="2800"/>
                </a:lnTo>
                <a:cubicBezTo>
                  <a:pt x="8814" y="2798"/>
                  <a:pt x="8816" y="2797"/>
                  <a:pt x="8817" y="2797"/>
                </a:cubicBezTo>
                <a:cubicBezTo>
                  <a:pt x="8818" y="2797"/>
                  <a:pt x="8819" y="2796"/>
                  <a:pt x="8819" y="2796"/>
                </a:cubicBezTo>
                <a:cubicBezTo>
                  <a:pt x="8820" y="2795"/>
                  <a:pt x="8822" y="2794"/>
                  <a:pt x="8824" y="2794"/>
                </a:cubicBezTo>
                <a:cubicBezTo>
                  <a:pt x="8827" y="2793"/>
                  <a:pt x="8835" y="2789"/>
                  <a:pt x="8848" y="2781"/>
                </a:cubicBezTo>
                <a:cubicBezTo>
                  <a:pt x="8860" y="2773"/>
                  <a:pt x="8868" y="2768"/>
                  <a:pt x="8870" y="2767"/>
                </a:cubicBezTo>
                <a:cubicBezTo>
                  <a:pt x="8872" y="2765"/>
                  <a:pt x="8874" y="2764"/>
                  <a:pt x="8876" y="2762"/>
                </a:cubicBezTo>
                <a:lnTo>
                  <a:pt x="8877" y="2763"/>
                </a:lnTo>
                <a:lnTo>
                  <a:pt x="8877" y="2761"/>
                </a:lnTo>
                <a:cubicBezTo>
                  <a:pt x="8879" y="2760"/>
                  <a:pt x="8881" y="2760"/>
                  <a:pt x="8883" y="2759"/>
                </a:cubicBezTo>
                <a:cubicBezTo>
                  <a:pt x="8883" y="2758"/>
                  <a:pt x="8884" y="2757"/>
                  <a:pt x="8885" y="2756"/>
                </a:cubicBezTo>
                <a:lnTo>
                  <a:pt x="8888" y="2756"/>
                </a:lnTo>
                <a:lnTo>
                  <a:pt x="8887" y="2755"/>
                </a:lnTo>
                <a:lnTo>
                  <a:pt x="8889" y="2755"/>
                </a:lnTo>
                <a:lnTo>
                  <a:pt x="8889" y="2755"/>
                </a:lnTo>
                <a:lnTo>
                  <a:pt x="8887" y="2757"/>
                </a:lnTo>
                <a:lnTo>
                  <a:pt x="8887" y="2760"/>
                </a:lnTo>
                <a:lnTo>
                  <a:pt x="8886" y="2760"/>
                </a:lnTo>
                <a:lnTo>
                  <a:pt x="8884" y="2759"/>
                </a:lnTo>
                <a:lnTo>
                  <a:pt x="8884" y="2760"/>
                </a:lnTo>
                <a:cubicBezTo>
                  <a:pt x="8883" y="2761"/>
                  <a:pt x="8882" y="2763"/>
                  <a:pt x="8881" y="2764"/>
                </a:cubicBezTo>
                <a:cubicBezTo>
                  <a:pt x="8882" y="2764"/>
                  <a:pt x="8883" y="2764"/>
                  <a:pt x="8884" y="2764"/>
                </a:cubicBezTo>
                <a:cubicBezTo>
                  <a:pt x="8885" y="2764"/>
                  <a:pt x="8886" y="2763"/>
                  <a:pt x="8887" y="2762"/>
                </a:cubicBezTo>
                <a:cubicBezTo>
                  <a:pt x="8888" y="2761"/>
                  <a:pt x="8889" y="2760"/>
                  <a:pt x="8891" y="2759"/>
                </a:cubicBezTo>
                <a:lnTo>
                  <a:pt x="8893" y="2759"/>
                </a:lnTo>
                <a:lnTo>
                  <a:pt x="8892" y="2760"/>
                </a:lnTo>
                <a:lnTo>
                  <a:pt x="8888" y="2764"/>
                </a:lnTo>
                <a:lnTo>
                  <a:pt x="8886" y="2764"/>
                </a:lnTo>
                <a:lnTo>
                  <a:pt x="8886" y="2765"/>
                </a:lnTo>
                <a:lnTo>
                  <a:pt x="8884" y="2766"/>
                </a:lnTo>
                <a:lnTo>
                  <a:pt x="8884" y="2767"/>
                </a:lnTo>
                <a:cubicBezTo>
                  <a:pt x="8882" y="2768"/>
                  <a:pt x="8881" y="2769"/>
                  <a:pt x="8880" y="2770"/>
                </a:cubicBezTo>
                <a:cubicBezTo>
                  <a:pt x="8879" y="2771"/>
                  <a:pt x="8878" y="2771"/>
                  <a:pt x="8877" y="2771"/>
                </a:cubicBezTo>
                <a:lnTo>
                  <a:pt x="8877" y="2772"/>
                </a:lnTo>
                <a:cubicBezTo>
                  <a:pt x="8876" y="2773"/>
                  <a:pt x="8875" y="2774"/>
                  <a:pt x="8873" y="2775"/>
                </a:cubicBezTo>
                <a:cubicBezTo>
                  <a:pt x="8872" y="2775"/>
                  <a:pt x="8872" y="2776"/>
                  <a:pt x="8872" y="2776"/>
                </a:cubicBezTo>
                <a:cubicBezTo>
                  <a:pt x="8871" y="2776"/>
                  <a:pt x="8871" y="2776"/>
                  <a:pt x="8871" y="2775"/>
                </a:cubicBezTo>
                <a:lnTo>
                  <a:pt x="8870" y="2777"/>
                </a:lnTo>
                <a:lnTo>
                  <a:pt x="8869" y="2777"/>
                </a:lnTo>
                <a:lnTo>
                  <a:pt x="8869" y="2779"/>
                </a:lnTo>
                <a:lnTo>
                  <a:pt x="8867" y="2779"/>
                </a:lnTo>
                <a:cubicBezTo>
                  <a:pt x="8866" y="2780"/>
                  <a:pt x="8865" y="2781"/>
                  <a:pt x="8864" y="2782"/>
                </a:cubicBezTo>
                <a:lnTo>
                  <a:pt x="8863" y="2782"/>
                </a:lnTo>
                <a:lnTo>
                  <a:pt x="8862" y="2783"/>
                </a:lnTo>
                <a:lnTo>
                  <a:pt x="8863" y="2783"/>
                </a:lnTo>
                <a:lnTo>
                  <a:pt x="8860" y="2784"/>
                </a:lnTo>
                <a:lnTo>
                  <a:pt x="8860" y="2785"/>
                </a:lnTo>
                <a:lnTo>
                  <a:pt x="8859" y="2787"/>
                </a:lnTo>
                <a:lnTo>
                  <a:pt x="8860" y="2787"/>
                </a:lnTo>
                <a:lnTo>
                  <a:pt x="8858" y="2788"/>
                </a:lnTo>
                <a:lnTo>
                  <a:pt x="8854" y="2792"/>
                </a:lnTo>
                <a:cubicBezTo>
                  <a:pt x="8854" y="2792"/>
                  <a:pt x="8854" y="2793"/>
                  <a:pt x="8854" y="2794"/>
                </a:cubicBezTo>
                <a:lnTo>
                  <a:pt x="8852" y="2795"/>
                </a:lnTo>
                <a:lnTo>
                  <a:pt x="8851" y="2796"/>
                </a:lnTo>
                <a:lnTo>
                  <a:pt x="8850" y="2796"/>
                </a:lnTo>
                <a:lnTo>
                  <a:pt x="8849" y="2798"/>
                </a:lnTo>
                <a:lnTo>
                  <a:pt x="8852" y="2797"/>
                </a:lnTo>
                <a:cubicBezTo>
                  <a:pt x="8850" y="2798"/>
                  <a:pt x="8849" y="2799"/>
                  <a:pt x="8848" y="2800"/>
                </a:cubicBezTo>
                <a:cubicBezTo>
                  <a:pt x="8848" y="2800"/>
                  <a:pt x="8847" y="2801"/>
                  <a:pt x="8846" y="2801"/>
                </a:cubicBezTo>
                <a:cubicBezTo>
                  <a:pt x="8846" y="2801"/>
                  <a:pt x="8845" y="2801"/>
                  <a:pt x="8844" y="2802"/>
                </a:cubicBezTo>
                <a:lnTo>
                  <a:pt x="8844" y="2803"/>
                </a:lnTo>
                <a:lnTo>
                  <a:pt x="8844" y="2802"/>
                </a:lnTo>
                <a:cubicBezTo>
                  <a:pt x="8843" y="2803"/>
                  <a:pt x="8843" y="2803"/>
                  <a:pt x="8843" y="2803"/>
                </a:cubicBezTo>
                <a:cubicBezTo>
                  <a:pt x="8843" y="2804"/>
                  <a:pt x="8842" y="2804"/>
                  <a:pt x="8842" y="2804"/>
                </a:cubicBezTo>
                <a:cubicBezTo>
                  <a:pt x="8842" y="2805"/>
                  <a:pt x="8841" y="2805"/>
                  <a:pt x="8841" y="2806"/>
                </a:cubicBezTo>
                <a:cubicBezTo>
                  <a:pt x="8841" y="2806"/>
                  <a:pt x="8840" y="2807"/>
                  <a:pt x="8840" y="2807"/>
                </a:cubicBezTo>
                <a:cubicBezTo>
                  <a:pt x="8840" y="2808"/>
                  <a:pt x="8840" y="2808"/>
                  <a:pt x="8840" y="2809"/>
                </a:cubicBezTo>
                <a:cubicBezTo>
                  <a:pt x="8843" y="2810"/>
                  <a:pt x="8846" y="2811"/>
                  <a:pt x="8850" y="2811"/>
                </a:cubicBezTo>
                <a:cubicBezTo>
                  <a:pt x="8854" y="2811"/>
                  <a:pt x="8858" y="2811"/>
                  <a:pt x="8862" y="2811"/>
                </a:cubicBezTo>
                <a:cubicBezTo>
                  <a:pt x="8866" y="2812"/>
                  <a:pt x="8870" y="2812"/>
                  <a:pt x="8874" y="2812"/>
                </a:cubicBezTo>
                <a:cubicBezTo>
                  <a:pt x="8878" y="2812"/>
                  <a:pt x="8881" y="2813"/>
                  <a:pt x="8884" y="2813"/>
                </a:cubicBezTo>
                <a:cubicBezTo>
                  <a:pt x="8888" y="2813"/>
                  <a:pt x="8891" y="2814"/>
                  <a:pt x="8894" y="2814"/>
                </a:cubicBezTo>
                <a:cubicBezTo>
                  <a:pt x="8897" y="2814"/>
                  <a:pt x="8900" y="2814"/>
                  <a:pt x="8903" y="2815"/>
                </a:cubicBezTo>
                <a:cubicBezTo>
                  <a:pt x="8905" y="2815"/>
                  <a:pt x="8908" y="2815"/>
                  <a:pt x="8910" y="2815"/>
                </a:cubicBezTo>
                <a:cubicBezTo>
                  <a:pt x="8911" y="2807"/>
                  <a:pt x="8912" y="2801"/>
                  <a:pt x="8913" y="2796"/>
                </a:cubicBezTo>
                <a:cubicBezTo>
                  <a:pt x="8914" y="2792"/>
                  <a:pt x="8915" y="2782"/>
                  <a:pt x="8917" y="2768"/>
                </a:cubicBezTo>
                <a:cubicBezTo>
                  <a:pt x="8919" y="2753"/>
                  <a:pt x="8920" y="2746"/>
                  <a:pt x="8919" y="2744"/>
                </a:cubicBezTo>
                <a:cubicBezTo>
                  <a:pt x="8918" y="2743"/>
                  <a:pt x="8918" y="2742"/>
                  <a:pt x="8919" y="2741"/>
                </a:cubicBezTo>
                <a:cubicBezTo>
                  <a:pt x="8919" y="2740"/>
                  <a:pt x="8919" y="2739"/>
                  <a:pt x="8919" y="2736"/>
                </a:cubicBezTo>
                <a:cubicBezTo>
                  <a:pt x="8919" y="2734"/>
                  <a:pt x="8919" y="2732"/>
                  <a:pt x="8919" y="2731"/>
                </a:cubicBezTo>
                <a:cubicBezTo>
                  <a:pt x="8918" y="2730"/>
                  <a:pt x="8918" y="2729"/>
                  <a:pt x="8918" y="2728"/>
                </a:cubicBezTo>
                <a:lnTo>
                  <a:pt x="8919" y="2724"/>
                </a:lnTo>
                <a:lnTo>
                  <a:pt x="8918" y="2722"/>
                </a:lnTo>
                <a:cubicBezTo>
                  <a:pt x="8920" y="2720"/>
                  <a:pt x="8921" y="2718"/>
                  <a:pt x="8921" y="2716"/>
                </a:cubicBezTo>
                <a:lnTo>
                  <a:pt x="8921" y="2717"/>
                </a:lnTo>
                <a:lnTo>
                  <a:pt x="8919" y="2714"/>
                </a:lnTo>
                <a:lnTo>
                  <a:pt x="8921" y="2714"/>
                </a:lnTo>
                <a:cubicBezTo>
                  <a:pt x="8921" y="2713"/>
                  <a:pt x="8921" y="2712"/>
                  <a:pt x="8921" y="2712"/>
                </a:cubicBezTo>
                <a:cubicBezTo>
                  <a:pt x="8921" y="2711"/>
                  <a:pt x="8921" y="2711"/>
                  <a:pt x="8921" y="2710"/>
                </a:cubicBezTo>
                <a:cubicBezTo>
                  <a:pt x="8921" y="2709"/>
                  <a:pt x="8921" y="2708"/>
                  <a:pt x="8921" y="2707"/>
                </a:cubicBezTo>
                <a:cubicBezTo>
                  <a:pt x="8921" y="2706"/>
                  <a:pt x="8921" y="2705"/>
                  <a:pt x="8920" y="2704"/>
                </a:cubicBezTo>
                <a:cubicBezTo>
                  <a:pt x="8920" y="2703"/>
                  <a:pt x="8920" y="2701"/>
                  <a:pt x="8920" y="2700"/>
                </a:cubicBezTo>
                <a:cubicBezTo>
                  <a:pt x="8920" y="2699"/>
                  <a:pt x="8920" y="2696"/>
                  <a:pt x="8919" y="2693"/>
                </a:cubicBezTo>
                <a:lnTo>
                  <a:pt x="8918" y="2693"/>
                </a:lnTo>
                <a:cubicBezTo>
                  <a:pt x="8919" y="2694"/>
                  <a:pt x="8918" y="2695"/>
                  <a:pt x="8918" y="2696"/>
                </a:cubicBezTo>
                <a:lnTo>
                  <a:pt x="8916" y="2695"/>
                </a:lnTo>
                <a:lnTo>
                  <a:pt x="8917" y="2694"/>
                </a:lnTo>
                <a:lnTo>
                  <a:pt x="8916" y="2692"/>
                </a:lnTo>
                <a:lnTo>
                  <a:pt x="8914" y="2693"/>
                </a:lnTo>
                <a:cubicBezTo>
                  <a:pt x="8914" y="2695"/>
                  <a:pt x="8913" y="2696"/>
                  <a:pt x="8912" y="2697"/>
                </a:cubicBezTo>
                <a:lnTo>
                  <a:pt x="8913" y="2698"/>
                </a:lnTo>
                <a:lnTo>
                  <a:pt x="8912" y="2699"/>
                </a:lnTo>
                <a:lnTo>
                  <a:pt x="8912" y="2698"/>
                </a:lnTo>
                <a:cubicBezTo>
                  <a:pt x="8911" y="2698"/>
                  <a:pt x="8911" y="2699"/>
                  <a:pt x="8910" y="2700"/>
                </a:cubicBezTo>
                <a:lnTo>
                  <a:pt x="8908" y="2700"/>
                </a:lnTo>
                <a:lnTo>
                  <a:pt x="8906" y="2702"/>
                </a:lnTo>
                <a:lnTo>
                  <a:pt x="8905" y="2702"/>
                </a:lnTo>
                <a:lnTo>
                  <a:pt x="8903" y="2705"/>
                </a:lnTo>
                <a:lnTo>
                  <a:pt x="8901" y="2705"/>
                </a:lnTo>
                <a:lnTo>
                  <a:pt x="8900" y="2706"/>
                </a:lnTo>
                <a:lnTo>
                  <a:pt x="8900" y="2705"/>
                </a:lnTo>
                <a:lnTo>
                  <a:pt x="8899" y="2706"/>
                </a:lnTo>
                <a:cubicBezTo>
                  <a:pt x="8899" y="2707"/>
                  <a:pt x="8899" y="2707"/>
                  <a:pt x="8899" y="2708"/>
                </a:cubicBezTo>
                <a:lnTo>
                  <a:pt x="8899" y="2707"/>
                </a:lnTo>
                <a:lnTo>
                  <a:pt x="8898" y="2706"/>
                </a:lnTo>
                <a:lnTo>
                  <a:pt x="8897" y="2706"/>
                </a:lnTo>
                <a:cubicBezTo>
                  <a:pt x="8897" y="2707"/>
                  <a:pt x="8896" y="2708"/>
                  <a:pt x="8895" y="2709"/>
                </a:cubicBezTo>
                <a:lnTo>
                  <a:pt x="8894" y="2709"/>
                </a:lnTo>
                <a:lnTo>
                  <a:pt x="8893" y="2712"/>
                </a:lnTo>
                <a:lnTo>
                  <a:pt x="8893" y="2710"/>
                </a:lnTo>
                <a:lnTo>
                  <a:pt x="8891" y="2711"/>
                </a:lnTo>
                <a:lnTo>
                  <a:pt x="8891" y="2712"/>
                </a:lnTo>
                <a:lnTo>
                  <a:pt x="8890" y="2713"/>
                </a:lnTo>
                <a:lnTo>
                  <a:pt x="8890" y="2713"/>
                </a:lnTo>
                <a:lnTo>
                  <a:pt x="8889" y="2714"/>
                </a:lnTo>
                <a:lnTo>
                  <a:pt x="8886" y="2714"/>
                </a:lnTo>
                <a:cubicBezTo>
                  <a:pt x="8886" y="2714"/>
                  <a:pt x="8885" y="2713"/>
                  <a:pt x="8886" y="2712"/>
                </a:cubicBezTo>
                <a:lnTo>
                  <a:pt x="8884" y="2712"/>
                </a:lnTo>
                <a:lnTo>
                  <a:pt x="8884" y="2714"/>
                </a:lnTo>
                <a:lnTo>
                  <a:pt x="8886" y="2716"/>
                </a:lnTo>
                <a:lnTo>
                  <a:pt x="8884" y="2716"/>
                </a:lnTo>
                <a:lnTo>
                  <a:pt x="8882" y="2717"/>
                </a:lnTo>
                <a:cubicBezTo>
                  <a:pt x="8881" y="2718"/>
                  <a:pt x="8879" y="2718"/>
                  <a:pt x="8877" y="2719"/>
                </a:cubicBezTo>
                <a:lnTo>
                  <a:pt x="8876" y="2720"/>
                </a:lnTo>
                <a:lnTo>
                  <a:pt x="8874" y="2720"/>
                </a:lnTo>
                <a:lnTo>
                  <a:pt x="8874" y="2721"/>
                </a:lnTo>
                <a:lnTo>
                  <a:pt x="8873" y="2719"/>
                </a:lnTo>
                <a:lnTo>
                  <a:pt x="8872" y="2722"/>
                </a:lnTo>
                <a:lnTo>
                  <a:pt x="8872" y="2721"/>
                </a:lnTo>
                <a:lnTo>
                  <a:pt x="8871" y="2719"/>
                </a:lnTo>
                <a:lnTo>
                  <a:pt x="8869" y="2720"/>
                </a:lnTo>
                <a:lnTo>
                  <a:pt x="8870" y="2723"/>
                </a:lnTo>
                <a:lnTo>
                  <a:pt x="8867" y="2724"/>
                </a:lnTo>
                <a:cubicBezTo>
                  <a:pt x="8867" y="2724"/>
                  <a:pt x="8867" y="2723"/>
                  <a:pt x="8867" y="2722"/>
                </a:cubicBezTo>
                <a:lnTo>
                  <a:pt x="8865" y="2723"/>
                </a:lnTo>
                <a:lnTo>
                  <a:pt x="8866" y="2724"/>
                </a:lnTo>
                <a:lnTo>
                  <a:pt x="8865" y="2724"/>
                </a:lnTo>
                <a:lnTo>
                  <a:pt x="8865" y="2723"/>
                </a:lnTo>
                <a:lnTo>
                  <a:pt x="8865" y="2724"/>
                </a:lnTo>
                <a:lnTo>
                  <a:pt x="8863" y="2723"/>
                </a:lnTo>
                <a:lnTo>
                  <a:pt x="8863" y="2726"/>
                </a:lnTo>
                <a:lnTo>
                  <a:pt x="8862" y="2724"/>
                </a:lnTo>
                <a:lnTo>
                  <a:pt x="8862" y="2726"/>
                </a:lnTo>
                <a:lnTo>
                  <a:pt x="8861" y="2726"/>
                </a:lnTo>
                <a:lnTo>
                  <a:pt x="8861" y="2724"/>
                </a:lnTo>
                <a:lnTo>
                  <a:pt x="8859" y="2726"/>
                </a:lnTo>
                <a:lnTo>
                  <a:pt x="8859" y="2727"/>
                </a:lnTo>
                <a:lnTo>
                  <a:pt x="8858" y="2728"/>
                </a:lnTo>
                <a:lnTo>
                  <a:pt x="8857" y="2727"/>
                </a:lnTo>
                <a:lnTo>
                  <a:pt x="8855" y="2729"/>
                </a:lnTo>
                <a:lnTo>
                  <a:pt x="8853" y="2729"/>
                </a:lnTo>
                <a:lnTo>
                  <a:pt x="8853" y="2728"/>
                </a:lnTo>
                <a:lnTo>
                  <a:pt x="8851" y="2730"/>
                </a:lnTo>
                <a:lnTo>
                  <a:pt x="8845" y="2733"/>
                </a:lnTo>
                <a:lnTo>
                  <a:pt x="8845" y="2733"/>
                </a:lnTo>
                <a:lnTo>
                  <a:pt x="8844" y="2734"/>
                </a:lnTo>
                <a:lnTo>
                  <a:pt x="8842" y="2733"/>
                </a:lnTo>
                <a:lnTo>
                  <a:pt x="8842" y="2734"/>
                </a:lnTo>
                <a:lnTo>
                  <a:pt x="8840" y="2734"/>
                </a:lnTo>
                <a:lnTo>
                  <a:pt x="8840" y="2735"/>
                </a:lnTo>
                <a:lnTo>
                  <a:pt x="8836" y="2736"/>
                </a:lnTo>
                <a:cubicBezTo>
                  <a:pt x="8836" y="2735"/>
                  <a:pt x="8837" y="2735"/>
                  <a:pt x="8837" y="2734"/>
                </a:cubicBezTo>
                <a:lnTo>
                  <a:pt x="8835" y="2735"/>
                </a:lnTo>
                <a:lnTo>
                  <a:pt x="8835" y="2737"/>
                </a:lnTo>
                <a:lnTo>
                  <a:pt x="8834" y="2738"/>
                </a:lnTo>
                <a:lnTo>
                  <a:pt x="8833" y="2737"/>
                </a:lnTo>
                <a:cubicBezTo>
                  <a:pt x="8834" y="2736"/>
                  <a:pt x="8834" y="2735"/>
                  <a:pt x="8835" y="2734"/>
                </a:cubicBezTo>
                <a:lnTo>
                  <a:pt x="8833" y="2735"/>
                </a:lnTo>
                <a:lnTo>
                  <a:pt x="8831" y="2736"/>
                </a:lnTo>
                <a:lnTo>
                  <a:pt x="8833" y="2737"/>
                </a:lnTo>
                <a:lnTo>
                  <a:pt x="8831" y="2737"/>
                </a:lnTo>
                <a:lnTo>
                  <a:pt x="8830" y="2738"/>
                </a:lnTo>
                <a:lnTo>
                  <a:pt x="8830" y="2737"/>
                </a:lnTo>
                <a:cubicBezTo>
                  <a:pt x="8829" y="2739"/>
                  <a:pt x="8828" y="2739"/>
                  <a:pt x="8826" y="2738"/>
                </a:cubicBezTo>
                <a:lnTo>
                  <a:pt x="8825" y="2740"/>
                </a:lnTo>
                <a:lnTo>
                  <a:pt x="8824" y="2738"/>
                </a:lnTo>
                <a:lnTo>
                  <a:pt x="8823" y="2737"/>
                </a:lnTo>
                <a:lnTo>
                  <a:pt x="8824" y="2740"/>
                </a:lnTo>
                <a:lnTo>
                  <a:pt x="8823" y="2740"/>
                </a:lnTo>
                <a:lnTo>
                  <a:pt x="8821" y="2741"/>
                </a:lnTo>
                <a:lnTo>
                  <a:pt x="8820" y="2742"/>
                </a:lnTo>
                <a:lnTo>
                  <a:pt x="8819" y="2740"/>
                </a:lnTo>
                <a:lnTo>
                  <a:pt x="8817" y="2742"/>
                </a:lnTo>
                <a:lnTo>
                  <a:pt x="8816" y="2742"/>
                </a:lnTo>
                <a:lnTo>
                  <a:pt x="8816" y="2743"/>
                </a:lnTo>
                <a:lnTo>
                  <a:pt x="8814" y="2744"/>
                </a:lnTo>
                <a:lnTo>
                  <a:pt x="8812" y="2742"/>
                </a:lnTo>
                <a:lnTo>
                  <a:pt x="8811" y="2743"/>
                </a:lnTo>
                <a:lnTo>
                  <a:pt x="8812" y="2744"/>
                </a:lnTo>
                <a:lnTo>
                  <a:pt x="8810" y="2745"/>
                </a:lnTo>
                <a:lnTo>
                  <a:pt x="8810" y="2744"/>
                </a:lnTo>
                <a:lnTo>
                  <a:pt x="8809" y="2746"/>
                </a:lnTo>
                <a:lnTo>
                  <a:pt x="8807" y="2746"/>
                </a:lnTo>
                <a:lnTo>
                  <a:pt x="8807" y="2745"/>
                </a:lnTo>
                <a:cubicBezTo>
                  <a:pt x="8806" y="2746"/>
                  <a:pt x="8805" y="2746"/>
                  <a:pt x="8805" y="2747"/>
                </a:cubicBezTo>
                <a:cubicBezTo>
                  <a:pt x="8804" y="2747"/>
                  <a:pt x="8804" y="2747"/>
                  <a:pt x="8804" y="2747"/>
                </a:cubicBezTo>
                <a:cubicBezTo>
                  <a:pt x="8804" y="2747"/>
                  <a:pt x="8803" y="2747"/>
                  <a:pt x="8802" y="2746"/>
                </a:cubicBezTo>
                <a:lnTo>
                  <a:pt x="8802" y="2748"/>
                </a:lnTo>
                <a:cubicBezTo>
                  <a:pt x="8802" y="2748"/>
                  <a:pt x="8802" y="2748"/>
                  <a:pt x="8802" y="2748"/>
                </a:cubicBezTo>
                <a:cubicBezTo>
                  <a:pt x="8801" y="2748"/>
                  <a:pt x="8801" y="2748"/>
                  <a:pt x="8800" y="2748"/>
                </a:cubicBezTo>
                <a:cubicBezTo>
                  <a:pt x="8800" y="2748"/>
                  <a:pt x="8799" y="2748"/>
                  <a:pt x="8799" y="2748"/>
                </a:cubicBezTo>
                <a:cubicBezTo>
                  <a:pt x="8799" y="2748"/>
                  <a:pt x="8798" y="2748"/>
                  <a:pt x="8798" y="2748"/>
                </a:cubicBezTo>
                <a:cubicBezTo>
                  <a:pt x="8797" y="2749"/>
                  <a:pt x="8797" y="2749"/>
                  <a:pt x="8796" y="2749"/>
                </a:cubicBezTo>
                <a:cubicBezTo>
                  <a:pt x="8796" y="2750"/>
                  <a:pt x="8796" y="2750"/>
                  <a:pt x="8795" y="2750"/>
                </a:cubicBezTo>
                <a:lnTo>
                  <a:pt x="8796" y="2748"/>
                </a:lnTo>
                <a:lnTo>
                  <a:pt x="8795" y="2748"/>
                </a:lnTo>
                <a:cubicBezTo>
                  <a:pt x="8794" y="2748"/>
                  <a:pt x="8794" y="2748"/>
                  <a:pt x="8793" y="2748"/>
                </a:cubicBezTo>
                <a:lnTo>
                  <a:pt x="8793" y="2750"/>
                </a:lnTo>
                <a:cubicBezTo>
                  <a:pt x="8791" y="2750"/>
                  <a:pt x="8790" y="2751"/>
                  <a:pt x="8788" y="2751"/>
                </a:cubicBezTo>
                <a:lnTo>
                  <a:pt x="8789" y="2752"/>
                </a:lnTo>
                <a:lnTo>
                  <a:pt x="8788" y="2752"/>
                </a:lnTo>
                <a:lnTo>
                  <a:pt x="8786" y="2752"/>
                </a:lnTo>
                <a:lnTo>
                  <a:pt x="8785" y="2754"/>
                </a:lnTo>
                <a:lnTo>
                  <a:pt x="8785" y="2752"/>
                </a:lnTo>
                <a:cubicBezTo>
                  <a:pt x="8785" y="2753"/>
                  <a:pt x="8784" y="2753"/>
                  <a:pt x="8782" y="2753"/>
                </a:cubicBezTo>
                <a:cubicBezTo>
                  <a:pt x="8781" y="2753"/>
                  <a:pt x="8780" y="2754"/>
                  <a:pt x="8779" y="2754"/>
                </a:cubicBezTo>
                <a:cubicBezTo>
                  <a:pt x="8777" y="2754"/>
                  <a:pt x="8776" y="2754"/>
                  <a:pt x="8776" y="2754"/>
                </a:cubicBezTo>
                <a:cubicBezTo>
                  <a:pt x="8776" y="2754"/>
                  <a:pt x="8775" y="2754"/>
                  <a:pt x="8775" y="2754"/>
                </a:cubicBezTo>
                <a:lnTo>
                  <a:pt x="8773" y="2752"/>
                </a:lnTo>
                <a:cubicBezTo>
                  <a:pt x="8772" y="2750"/>
                  <a:pt x="8771" y="2749"/>
                  <a:pt x="8771" y="2748"/>
                </a:cubicBezTo>
                <a:cubicBezTo>
                  <a:pt x="8770" y="2747"/>
                  <a:pt x="8770" y="2746"/>
                  <a:pt x="8770" y="2745"/>
                </a:cubicBezTo>
                <a:cubicBezTo>
                  <a:pt x="8770" y="2745"/>
                  <a:pt x="8770" y="2744"/>
                  <a:pt x="8770" y="2743"/>
                </a:cubicBezTo>
                <a:lnTo>
                  <a:pt x="8772" y="2742"/>
                </a:lnTo>
                <a:lnTo>
                  <a:pt x="8770" y="2741"/>
                </a:lnTo>
                <a:lnTo>
                  <a:pt x="8771" y="2737"/>
                </a:lnTo>
                <a:lnTo>
                  <a:pt x="8770" y="2737"/>
                </a:lnTo>
                <a:lnTo>
                  <a:pt x="8770" y="2737"/>
                </a:lnTo>
                <a:cubicBezTo>
                  <a:pt x="8770" y="2735"/>
                  <a:pt x="8770" y="2733"/>
                  <a:pt x="8772" y="2732"/>
                </a:cubicBezTo>
                <a:lnTo>
                  <a:pt x="8769" y="2730"/>
                </a:lnTo>
                <a:lnTo>
                  <a:pt x="8768" y="2731"/>
                </a:lnTo>
                <a:cubicBezTo>
                  <a:pt x="8768" y="2730"/>
                  <a:pt x="8768" y="2730"/>
                  <a:pt x="8768" y="2729"/>
                </a:cubicBezTo>
                <a:cubicBezTo>
                  <a:pt x="8768" y="2729"/>
                  <a:pt x="8767" y="2728"/>
                  <a:pt x="8766" y="2726"/>
                </a:cubicBezTo>
                <a:cubicBezTo>
                  <a:pt x="8765" y="2725"/>
                  <a:pt x="8765" y="2724"/>
                  <a:pt x="8766" y="2723"/>
                </a:cubicBezTo>
                <a:cubicBezTo>
                  <a:pt x="8766" y="2722"/>
                  <a:pt x="8767" y="2722"/>
                  <a:pt x="8767" y="2721"/>
                </a:cubicBezTo>
                <a:lnTo>
                  <a:pt x="8768" y="2721"/>
                </a:lnTo>
                <a:lnTo>
                  <a:pt x="8765" y="2723"/>
                </a:lnTo>
                <a:lnTo>
                  <a:pt x="8767" y="2725"/>
                </a:lnTo>
                <a:lnTo>
                  <a:pt x="8767" y="2723"/>
                </a:lnTo>
                <a:lnTo>
                  <a:pt x="8770" y="2722"/>
                </a:lnTo>
                <a:cubicBezTo>
                  <a:pt x="8769" y="2723"/>
                  <a:pt x="8768" y="2724"/>
                  <a:pt x="8767" y="2726"/>
                </a:cubicBezTo>
                <a:lnTo>
                  <a:pt x="8768" y="2726"/>
                </a:lnTo>
                <a:lnTo>
                  <a:pt x="8768" y="2727"/>
                </a:lnTo>
                <a:lnTo>
                  <a:pt x="8770" y="2726"/>
                </a:lnTo>
                <a:lnTo>
                  <a:pt x="8770" y="2724"/>
                </a:lnTo>
                <a:lnTo>
                  <a:pt x="8771" y="2726"/>
                </a:lnTo>
                <a:lnTo>
                  <a:pt x="8772" y="2726"/>
                </a:lnTo>
                <a:lnTo>
                  <a:pt x="8774" y="2724"/>
                </a:lnTo>
                <a:lnTo>
                  <a:pt x="8772" y="2724"/>
                </a:lnTo>
                <a:lnTo>
                  <a:pt x="8773" y="2722"/>
                </a:lnTo>
                <a:lnTo>
                  <a:pt x="8774" y="2722"/>
                </a:lnTo>
                <a:lnTo>
                  <a:pt x="8773" y="2720"/>
                </a:lnTo>
                <a:cubicBezTo>
                  <a:pt x="8773" y="2720"/>
                  <a:pt x="8773" y="2719"/>
                  <a:pt x="8773" y="2718"/>
                </a:cubicBezTo>
                <a:lnTo>
                  <a:pt x="8774" y="2718"/>
                </a:lnTo>
                <a:lnTo>
                  <a:pt x="8775" y="2716"/>
                </a:lnTo>
                <a:cubicBezTo>
                  <a:pt x="8775" y="2715"/>
                  <a:pt x="8775" y="2714"/>
                  <a:pt x="8775" y="2713"/>
                </a:cubicBezTo>
                <a:lnTo>
                  <a:pt x="8777" y="2713"/>
                </a:lnTo>
                <a:lnTo>
                  <a:pt x="8779" y="2709"/>
                </a:lnTo>
                <a:lnTo>
                  <a:pt x="8781" y="2709"/>
                </a:lnTo>
                <a:cubicBezTo>
                  <a:pt x="8781" y="2709"/>
                  <a:pt x="8782" y="2708"/>
                  <a:pt x="8784" y="2707"/>
                </a:cubicBezTo>
                <a:cubicBezTo>
                  <a:pt x="8786" y="2706"/>
                  <a:pt x="8787" y="2706"/>
                  <a:pt x="8788" y="2705"/>
                </a:cubicBezTo>
                <a:cubicBezTo>
                  <a:pt x="8788" y="2705"/>
                  <a:pt x="8789" y="2705"/>
                  <a:pt x="8790" y="2705"/>
                </a:cubicBezTo>
                <a:cubicBezTo>
                  <a:pt x="8791" y="2705"/>
                  <a:pt x="8792" y="2705"/>
                  <a:pt x="8793" y="2704"/>
                </a:cubicBezTo>
                <a:cubicBezTo>
                  <a:pt x="8794" y="2704"/>
                  <a:pt x="8795" y="2703"/>
                  <a:pt x="8797" y="2702"/>
                </a:cubicBezTo>
                <a:lnTo>
                  <a:pt x="8798" y="2700"/>
                </a:lnTo>
                <a:lnTo>
                  <a:pt x="8800" y="2700"/>
                </a:lnTo>
                <a:lnTo>
                  <a:pt x="8801" y="2698"/>
                </a:lnTo>
                <a:lnTo>
                  <a:pt x="8802" y="2698"/>
                </a:lnTo>
                <a:lnTo>
                  <a:pt x="8805" y="2695"/>
                </a:lnTo>
                <a:lnTo>
                  <a:pt x="8806" y="2695"/>
                </a:lnTo>
                <a:lnTo>
                  <a:pt x="8808" y="2692"/>
                </a:lnTo>
                <a:lnTo>
                  <a:pt x="8810" y="2691"/>
                </a:lnTo>
                <a:lnTo>
                  <a:pt x="8812" y="2688"/>
                </a:lnTo>
                <a:lnTo>
                  <a:pt x="8815" y="2687"/>
                </a:lnTo>
                <a:lnTo>
                  <a:pt x="8820" y="2681"/>
                </a:lnTo>
                <a:lnTo>
                  <a:pt x="8823" y="2680"/>
                </a:lnTo>
                <a:lnTo>
                  <a:pt x="8828" y="2673"/>
                </a:lnTo>
                <a:lnTo>
                  <a:pt x="8829" y="2673"/>
                </a:lnTo>
                <a:lnTo>
                  <a:pt x="8830" y="2672"/>
                </a:lnTo>
                <a:lnTo>
                  <a:pt x="8852" y="2650"/>
                </a:lnTo>
                <a:cubicBezTo>
                  <a:pt x="8854" y="2648"/>
                  <a:pt x="8856" y="2645"/>
                  <a:pt x="8858" y="2643"/>
                </a:cubicBezTo>
                <a:lnTo>
                  <a:pt x="8860" y="2642"/>
                </a:lnTo>
                <a:lnTo>
                  <a:pt x="8862" y="2640"/>
                </a:lnTo>
                <a:lnTo>
                  <a:pt x="8862" y="2640"/>
                </a:lnTo>
                <a:cubicBezTo>
                  <a:pt x="8863" y="2639"/>
                  <a:pt x="8863" y="2639"/>
                  <a:pt x="8864" y="2638"/>
                </a:cubicBezTo>
                <a:cubicBezTo>
                  <a:pt x="8864" y="2638"/>
                  <a:pt x="8865" y="2637"/>
                  <a:pt x="8867" y="2635"/>
                </a:cubicBezTo>
                <a:cubicBezTo>
                  <a:pt x="8869" y="2632"/>
                  <a:pt x="8873" y="2629"/>
                  <a:pt x="8877" y="2624"/>
                </a:cubicBezTo>
                <a:lnTo>
                  <a:pt x="8874" y="2625"/>
                </a:lnTo>
                <a:lnTo>
                  <a:pt x="8873" y="2626"/>
                </a:lnTo>
                <a:lnTo>
                  <a:pt x="8872" y="2626"/>
                </a:lnTo>
                <a:lnTo>
                  <a:pt x="8872" y="2627"/>
                </a:lnTo>
                <a:lnTo>
                  <a:pt x="8869" y="2628"/>
                </a:lnTo>
                <a:lnTo>
                  <a:pt x="8868" y="2629"/>
                </a:lnTo>
                <a:lnTo>
                  <a:pt x="8868" y="2628"/>
                </a:lnTo>
                <a:lnTo>
                  <a:pt x="8866" y="2628"/>
                </a:lnTo>
                <a:lnTo>
                  <a:pt x="8866" y="2630"/>
                </a:lnTo>
                <a:lnTo>
                  <a:pt x="8865" y="2629"/>
                </a:lnTo>
                <a:lnTo>
                  <a:pt x="8863" y="2630"/>
                </a:lnTo>
                <a:lnTo>
                  <a:pt x="8864" y="2631"/>
                </a:lnTo>
                <a:lnTo>
                  <a:pt x="8863" y="2630"/>
                </a:lnTo>
                <a:lnTo>
                  <a:pt x="8862" y="2631"/>
                </a:lnTo>
                <a:lnTo>
                  <a:pt x="8857" y="2633"/>
                </a:lnTo>
                <a:lnTo>
                  <a:pt x="8857" y="2634"/>
                </a:lnTo>
                <a:cubicBezTo>
                  <a:pt x="8856" y="2634"/>
                  <a:pt x="8855" y="2635"/>
                  <a:pt x="8854" y="2635"/>
                </a:cubicBezTo>
                <a:cubicBezTo>
                  <a:pt x="8854" y="2635"/>
                  <a:pt x="8853" y="2635"/>
                  <a:pt x="8852" y="2635"/>
                </a:cubicBezTo>
                <a:cubicBezTo>
                  <a:pt x="8852" y="2635"/>
                  <a:pt x="8851" y="2636"/>
                  <a:pt x="8851" y="2636"/>
                </a:cubicBezTo>
                <a:cubicBezTo>
                  <a:pt x="8850" y="2636"/>
                  <a:pt x="8849" y="2637"/>
                  <a:pt x="8848" y="2638"/>
                </a:cubicBezTo>
                <a:cubicBezTo>
                  <a:pt x="8848" y="2638"/>
                  <a:pt x="8848" y="2638"/>
                  <a:pt x="8847" y="2638"/>
                </a:cubicBezTo>
                <a:cubicBezTo>
                  <a:pt x="8847" y="2638"/>
                  <a:pt x="8847" y="2638"/>
                  <a:pt x="8846" y="2638"/>
                </a:cubicBezTo>
                <a:cubicBezTo>
                  <a:pt x="8846" y="2639"/>
                  <a:pt x="8845" y="2639"/>
                  <a:pt x="8845" y="2639"/>
                </a:cubicBezTo>
                <a:cubicBezTo>
                  <a:pt x="8844" y="2639"/>
                  <a:pt x="8843" y="2639"/>
                  <a:pt x="8843" y="2640"/>
                </a:cubicBezTo>
                <a:lnTo>
                  <a:pt x="8842" y="2640"/>
                </a:lnTo>
                <a:lnTo>
                  <a:pt x="8840" y="2642"/>
                </a:lnTo>
                <a:lnTo>
                  <a:pt x="8841" y="2642"/>
                </a:lnTo>
                <a:lnTo>
                  <a:pt x="8840" y="2643"/>
                </a:lnTo>
                <a:lnTo>
                  <a:pt x="8840" y="2642"/>
                </a:lnTo>
                <a:cubicBezTo>
                  <a:pt x="8838" y="2643"/>
                  <a:pt x="8837" y="2643"/>
                  <a:pt x="8835" y="2643"/>
                </a:cubicBezTo>
                <a:lnTo>
                  <a:pt x="8834" y="2645"/>
                </a:lnTo>
                <a:lnTo>
                  <a:pt x="8834" y="2644"/>
                </a:lnTo>
                <a:lnTo>
                  <a:pt x="8833" y="2645"/>
                </a:lnTo>
                <a:lnTo>
                  <a:pt x="8833" y="2645"/>
                </a:lnTo>
                <a:cubicBezTo>
                  <a:pt x="8831" y="2646"/>
                  <a:pt x="8830" y="2647"/>
                  <a:pt x="8829" y="2647"/>
                </a:cubicBezTo>
                <a:lnTo>
                  <a:pt x="8828" y="2648"/>
                </a:lnTo>
                <a:lnTo>
                  <a:pt x="8823" y="2648"/>
                </a:lnTo>
                <a:lnTo>
                  <a:pt x="8825" y="2648"/>
                </a:lnTo>
                <a:lnTo>
                  <a:pt x="8824" y="2647"/>
                </a:lnTo>
                <a:lnTo>
                  <a:pt x="8822" y="2649"/>
                </a:lnTo>
                <a:lnTo>
                  <a:pt x="8822" y="2648"/>
                </a:lnTo>
                <a:cubicBezTo>
                  <a:pt x="8820" y="2648"/>
                  <a:pt x="8819" y="2648"/>
                  <a:pt x="8819" y="2648"/>
                </a:cubicBezTo>
                <a:cubicBezTo>
                  <a:pt x="8818" y="2648"/>
                  <a:pt x="8817" y="2649"/>
                  <a:pt x="8816" y="2649"/>
                </a:cubicBezTo>
                <a:cubicBezTo>
                  <a:pt x="8816" y="2650"/>
                  <a:pt x="8814" y="2650"/>
                  <a:pt x="8813" y="2650"/>
                </a:cubicBezTo>
                <a:cubicBezTo>
                  <a:pt x="8811" y="2650"/>
                  <a:pt x="8810" y="2651"/>
                  <a:pt x="8809" y="2651"/>
                </a:cubicBezTo>
                <a:cubicBezTo>
                  <a:pt x="8808" y="2651"/>
                  <a:pt x="8807" y="2651"/>
                  <a:pt x="8806" y="2651"/>
                </a:cubicBezTo>
                <a:cubicBezTo>
                  <a:pt x="8805" y="2651"/>
                  <a:pt x="8803" y="2651"/>
                  <a:pt x="8800" y="2652"/>
                </a:cubicBezTo>
                <a:lnTo>
                  <a:pt x="8797" y="2649"/>
                </a:lnTo>
                <a:cubicBezTo>
                  <a:pt x="8796" y="2646"/>
                  <a:pt x="8796" y="2644"/>
                  <a:pt x="8798" y="2642"/>
                </a:cubicBezTo>
                <a:cubicBezTo>
                  <a:pt x="8798" y="2641"/>
                  <a:pt x="8798" y="2640"/>
                  <a:pt x="8798" y="2640"/>
                </a:cubicBezTo>
                <a:cubicBezTo>
                  <a:pt x="8797" y="2639"/>
                  <a:pt x="8797" y="2639"/>
                  <a:pt x="8797" y="2639"/>
                </a:cubicBezTo>
                <a:cubicBezTo>
                  <a:pt x="8796" y="2638"/>
                  <a:pt x="8796" y="2638"/>
                  <a:pt x="8796" y="2638"/>
                </a:cubicBezTo>
                <a:lnTo>
                  <a:pt x="8798" y="2635"/>
                </a:lnTo>
                <a:lnTo>
                  <a:pt x="8798" y="2634"/>
                </a:lnTo>
                <a:lnTo>
                  <a:pt x="8798" y="2634"/>
                </a:lnTo>
                <a:lnTo>
                  <a:pt x="8797" y="2631"/>
                </a:lnTo>
                <a:lnTo>
                  <a:pt x="8799" y="2631"/>
                </a:lnTo>
                <a:cubicBezTo>
                  <a:pt x="8799" y="2630"/>
                  <a:pt x="8799" y="2629"/>
                  <a:pt x="8799" y="2628"/>
                </a:cubicBezTo>
                <a:lnTo>
                  <a:pt x="8801" y="2626"/>
                </a:lnTo>
                <a:lnTo>
                  <a:pt x="8802" y="2625"/>
                </a:lnTo>
                <a:lnTo>
                  <a:pt x="8802" y="2623"/>
                </a:lnTo>
                <a:cubicBezTo>
                  <a:pt x="8803" y="2622"/>
                  <a:pt x="8804" y="2622"/>
                  <a:pt x="8804" y="2621"/>
                </a:cubicBezTo>
                <a:cubicBezTo>
                  <a:pt x="8805" y="2621"/>
                  <a:pt x="8806" y="2620"/>
                  <a:pt x="8808" y="2621"/>
                </a:cubicBezTo>
                <a:cubicBezTo>
                  <a:pt x="8809" y="2621"/>
                  <a:pt x="8811" y="2621"/>
                  <a:pt x="8812" y="2620"/>
                </a:cubicBezTo>
                <a:cubicBezTo>
                  <a:pt x="8813" y="2619"/>
                  <a:pt x="8813" y="2618"/>
                  <a:pt x="8814" y="2617"/>
                </a:cubicBezTo>
                <a:lnTo>
                  <a:pt x="8814" y="2616"/>
                </a:lnTo>
                <a:lnTo>
                  <a:pt x="8816" y="2615"/>
                </a:lnTo>
                <a:lnTo>
                  <a:pt x="8823" y="2607"/>
                </a:lnTo>
                <a:lnTo>
                  <a:pt x="8824" y="2607"/>
                </a:lnTo>
                <a:lnTo>
                  <a:pt x="8828" y="2603"/>
                </a:lnTo>
                <a:lnTo>
                  <a:pt x="8829" y="2603"/>
                </a:lnTo>
                <a:lnTo>
                  <a:pt x="8829" y="2602"/>
                </a:lnTo>
                <a:lnTo>
                  <a:pt x="8839" y="2593"/>
                </a:lnTo>
                <a:cubicBezTo>
                  <a:pt x="8855" y="2576"/>
                  <a:pt x="8868" y="2563"/>
                  <a:pt x="8876" y="2554"/>
                </a:cubicBezTo>
                <a:cubicBezTo>
                  <a:pt x="8885" y="2546"/>
                  <a:pt x="8890" y="2540"/>
                  <a:pt x="8893" y="2537"/>
                </a:cubicBezTo>
                <a:cubicBezTo>
                  <a:pt x="8896" y="2533"/>
                  <a:pt x="8899" y="2530"/>
                  <a:pt x="8902" y="2525"/>
                </a:cubicBezTo>
                <a:lnTo>
                  <a:pt x="8901" y="2525"/>
                </a:lnTo>
                <a:cubicBezTo>
                  <a:pt x="8900" y="2526"/>
                  <a:pt x="8898" y="2527"/>
                  <a:pt x="8895" y="2528"/>
                </a:cubicBezTo>
                <a:lnTo>
                  <a:pt x="8895" y="2527"/>
                </a:lnTo>
                <a:lnTo>
                  <a:pt x="8894" y="2528"/>
                </a:lnTo>
                <a:lnTo>
                  <a:pt x="8893" y="2527"/>
                </a:lnTo>
                <a:lnTo>
                  <a:pt x="8893" y="2528"/>
                </a:lnTo>
                <a:cubicBezTo>
                  <a:pt x="8893" y="2527"/>
                  <a:pt x="8892" y="2526"/>
                  <a:pt x="8891" y="2525"/>
                </a:cubicBezTo>
                <a:lnTo>
                  <a:pt x="8890" y="2528"/>
                </a:lnTo>
                <a:lnTo>
                  <a:pt x="8887" y="2530"/>
                </a:lnTo>
                <a:lnTo>
                  <a:pt x="8886" y="2529"/>
                </a:lnTo>
                <a:lnTo>
                  <a:pt x="8884" y="2530"/>
                </a:lnTo>
                <a:lnTo>
                  <a:pt x="8881" y="2531"/>
                </a:lnTo>
                <a:lnTo>
                  <a:pt x="8882" y="2528"/>
                </a:lnTo>
                <a:cubicBezTo>
                  <a:pt x="8882" y="2528"/>
                  <a:pt x="8882" y="2528"/>
                  <a:pt x="8882" y="2528"/>
                </a:cubicBezTo>
                <a:cubicBezTo>
                  <a:pt x="8881" y="2528"/>
                  <a:pt x="8881" y="2528"/>
                  <a:pt x="8880" y="2529"/>
                </a:cubicBezTo>
                <a:cubicBezTo>
                  <a:pt x="8879" y="2529"/>
                  <a:pt x="8878" y="2530"/>
                  <a:pt x="8875" y="2531"/>
                </a:cubicBezTo>
                <a:cubicBezTo>
                  <a:pt x="8873" y="2532"/>
                  <a:pt x="8870" y="2532"/>
                  <a:pt x="8869" y="2532"/>
                </a:cubicBezTo>
                <a:cubicBezTo>
                  <a:pt x="8867" y="2532"/>
                  <a:pt x="8867" y="2533"/>
                  <a:pt x="8866" y="2533"/>
                </a:cubicBezTo>
                <a:cubicBezTo>
                  <a:pt x="8866" y="2533"/>
                  <a:pt x="8865" y="2534"/>
                  <a:pt x="8865" y="2534"/>
                </a:cubicBezTo>
                <a:lnTo>
                  <a:pt x="8863" y="2533"/>
                </a:lnTo>
                <a:lnTo>
                  <a:pt x="8862" y="2535"/>
                </a:lnTo>
                <a:lnTo>
                  <a:pt x="8859" y="2535"/>
                </a:lnTo>
                <a:lnTo>
                  <a:pt x="8859" y="2536"/>
                </a:lnTo>
                <a:cubicBezTo>
                  <a:pt x="8858" y="2536"/>
                  <a:pt x="8857" y="2536"/>
                  <a:pt x="8856" y="2536"/>
                </a:cubicBezTo>
                <a:cubicBezTo>
                  <a:pt x="8856" y="2536"/>
                  <a:pt x="8855" y="2536"/>
                  <a:pt x="8855" y="2536"/>
                </a:cubicBezTo>
                <a:cubicBezTo>
                  <a:pt x="8854" y="2537"/>
                  <a:pt x="8853" y="2537"/>
                  <a:pt x="8850" y="2537"/>
                </a:cubicBezTo>
                <a:cubicBezTo>
                  <a:pt x="8848" y="2537"/>
                  <a:pt x="8844" y="2538"/>
                  <a:pt x="8840" y="2538"/>
                </a:cubicBezTo>
                <a:lnTo>
                  <a:pt x="8839" y="2537"/>
                </a:lnTo>
                <a:lnTo>
                  <a:pt x="8841" y="2537"/>
                </a:lnTo>
                <a:lnTo>
                  <a:pt x="8842" y="2536"/>
                </a:lnTo>
                <a:cubicBezTo>
                  <a:pt x="8837" y="2536"/>
                  <a:pt x="8834" y="2535"/>
                  <a:pt x="8831" y="2534"/>
                </a:cubicBezTo>
                <a:lnTo>
                  <a:pt x="8834" y="2535"/>
                </a:lnTo>
                <a:lnTo>
                  <a:pt x="8834" y="2533"/>
                </a:lnTo>
                <a:cubicBezTo>
                  <a:pt x="8833" y="2533"/>
                  <a:pt x="8832" y="2533"/>
                  <a:pt x="8831" y="2533"/>
                </a:cubicBezTo>
                <a:cubicBezTo>
                  <a:pt x="8830" y="2533"/>
                  <a:pt x="8828" y="2532"/>
                  <a:pt x="8826" y="2530"/>
                </a:cubicBezTo>
                <a:cubicBezTo>
                  <a:pt x="8823" y="2528"/>
                  <a:pt x="8820" y="2527"/>
                  <a:pt x="8818" y="2527"/>
                </a:cubicBezTo>
                <a:cubicBezTo>
                  <a:pt x="8816" y="2527"/>
                  <a:pt x="8814" y="2526"/>
                  <a:pt x="8812" y="2525"/>
                </a:cubicBezTo>
                <a:cubicBezTo>
                  <a:pt x="8810" y="2524"/>
                  <a:pt x="8808" y="2523"/>
                  <a:pt x="8806" y="2521"/>
                </a:cubicBezTo>
                <a:cubicBezTo>
                  <a:pt x="8804" y="2519"/>
                  <a:pt x="8802" y="2518"/>
                  <a:pt x="8799" y="2516"/>
                </a:cubicBezTo>
                <a:cubicBezTo>
                  <a:pt x="8796" y="2515"/>
                  <a:pt x="8794" y="2513"/>
                  <a:pt x="8792" y="2512"/>
                </a:cubicBezTo>
                <a:cubicBezTo>
                  <a:pt x="8790" y="2510"/>
                  <a:pt x="8788" y="2508"/>
                  <a:pt x="8784" y="2504"/>
                </a:cubicBezTo>
                <a:lnTo>
                  <a:pt x="8781" y="2498"/>
                </a:lnTo>
                <a:lnTo>
                  <a:pt x="8777" y="2495"/>
                </a:lnTo>
                <a:cubicBezTo>
                  <a:pt x="8776" y="2493"/>
                  <a:pt x="8775" y="2492"/>
                  <a:pt x="8774" y="2490"/>
                </a:cubicBezTo>
                <a:lnTo>
                  <a:pt x="8776" y="2486"/>
                </a:lnTo>
                <a:cubicBezTo>
                  <a:pt x="8777" y="2486"/>
                  <a:pt x="8778" y="2486"/>
                  <a:pt x="8778" y="2486"/>
                </a:cubicBezTo>
                <a:cubicBezTo>
                  <a:pt x="8779" y="2486"/>
                  <a:pt x="8780" y="2486"/>
                  <a:pt x="8781" y="2486"/>
                </a:cubicBezTo>
                <a:cubicBezTo>
                  <a:pt x="8781" y="2486"/>
                  <a:pt x="8782" y="2486"/>
                  <a:pt x="8782" y="2486"/>
                </a:cubicBezTo>
                <a:cubicBezTo>
                  <a:pt x="8783" y="2487"/>
                  <a:pt x="8783" y="2487"/>
                  <a:pt x="8784" y="2487"/>
                </a:cubicBezTo>
                <a:lnTo>
                  <a:pt x="8785" y="2488"/>
                </a:lnTo>
                <a:cubicBezTo>
                  <a:pt x="8789" y="2489"/>
                  <a:pt x="8793" y="2490"/>
                  <a:pt x="8795" y="2491"/>
                </a:cubicBezTo>
                <a:cubicBezTo>
                  <a:pt x="8798" y="2493"/>
                  <a:pt x="8800" y="2493"/>
                  <a:pt x="8803" y="2493"/>
                </a:cubicBezTo>
                <a:cubicBezTo>
                  <a:pt x="8806" y="2492"/>
                  <a:pt x="8810" y="2492"/>
                  <a:pt x="8813" y="2492"/>
                </a:cubicBezTo>
                <a:cubicBezTo>
                  <a:pt x="8816" y="2492"/>
                  <a:pt x="8819" y="2491"/>
                  <a:pt x="8823" y="2490"/>
                </a:cubicBezTo>
                <a:cubicBezTo>
                  <a:pt x="8826" y="2489"/>
                  <a:pt x="8830" y="2488"/>
                  <a:pt x="8834" y="2486"/>
                </a:cubicBezTo>
                <a:cubicBezTo>
                  <a:pt x="8837" y="2484"/>
                  <a:pt x="8840" y="2483"/>
                  <a:pt x="8842" y="2483"/>
                </a:cubicBezTo>
                <a:cubicBezTo>
                  <a:pt x="8843" y="2483"/>
                  <a:pt x="8845" y="2482"/>
                  <a:pt x="8847" y="2481"/>
                </a:cubicBezTo>
                <a:cubicBezTo>
                  <a:pt x="8849" y="2480"/>
                  <a:pt x="8850" y="2479"/>
                  <a:pt x="8851" y="2479"/>
                </a:cubicBezTo>
                <a:cubicBezTo>
                  <a:pt x="8852" y="2478"/>
                  <a:pt x="8854" y="2478"/>
                  <a:pt x="8855" y="2477"/>
                </a:cubicBezTo>
                <a:cubicBezTo>
                  <a:pt x="8857" y="2476"/>
                  <a:pt x="8858" y="2475"/>
                  <a:pt x="8859" y="2475"/>
                </a:cubicBezTo>
                <a:cubicBezTo>
                  <a:pt x="8859" y="2475"/>
                  <a:pt x="8860" y="2475"/>
                  <a:pt x="8861" y="2475"/>
                </a:cubicBezTo>
                <a:lnTo>
                  <a:pt x="8861" y="2476"/>
                </a:lnTo>
                <a:cubicBezTo>
                  <a:pt x="8862" y="2475"/>
                  <a:pt x="8863" y="2474"/>
                  <a:pt x="8865" y="2474"/>
                </a:cubicBezTo>
                <a:lnTo>
                  <a:pt x="8865" y="2473"/>
                </a:lnTo>
                <a:cubicBezTo>
                  <a:pt x="8866" y="2473"/>
                  <a:pt x="8867" y="2473"/>
                  <a:pt x="8868" y="2473"/>
                </a:cubicBezTo>
                <a:cubicBezTo>
                  <a:pt x="8869" y="2473"/>
                  <a:pt x="8870" y="2473"/>
                  <a:pt x="8872" y="2472"/>
                </a:cubicBezTo>
                <a:cubicBezTo>
                  <a:pt x="8873" y="2471"/>
                  <a:pt x="8875" y="2471"/>
                  <a:pt x="8876" y="2470"/>
                </a:cubicBezTo>
                <a:cubicBezTo>
                  <a:pt x="8877" y="2470"/>
                  <a:pt x="8878" y="2469"/>
                  <a:pt x="8880" y="2468"/>
                </a:cubicBezTo>
                <a:lnTo>
                  <a:pt x="8882" y="2471"/>
                </a:lnTo>
                <a:cubicBezTo>
                  <a:pt x="8883" y="2471"/>
                  <a:pt x="8883" y="2471"/>
                  <a:pt x="8884" y="2471"/>
                </a:cubicBezTo>
                <a:cubicBezTo>
                  <a:pt x="8885" y="2471"/>
                  <a:pt x="8893" y="2468"/>
                  <a:pt x="8907" y="2461"/>
                </a:cubicBezTo>
                <a:cubicBezTo>
                  <a:pt x="8921" y="2455"/>
                  <a:pt x="8929" y="2451"/>
                  <a:pt x="8932" y="2449"/>
                </a:cubicBezTo>
                <a:lnTo>
                  <a:pt x="8930" y="2444"/>
                </a:lnTo>
                <a:cubicBezTo>
                  <a:pt x="8933" y="2444"/>
                  <a:pt x="8935" y="2445"/>
                  <a:pt x="8938" y="2445"/>
                </a:cubicBezTo>
                <a:cubicBezTo>
                  <a:pt x="8941" y="2445"/>
                  <a:pt x="8943" y="2444"/>
                  <a:pt x="8945" y="2443"/>
                </a:cubicBezTo>
                <a:cubicBezTo>
                  <a:pt x="8946" y="2442"/>
                  <a:pt x="8947" y="2441"/>
                  <a:pt x="8947" y="2441"/>
                </a:cubicBezTo>
                <a:cubicBezTo>
                  <a:pt x="8948" y="2441"/>
                  <a:pt x="8949" y="2440"/>
                  <a:pt x="8951" y="2439"/>
                </a:cubicBezTo>
                <a:lnTo>
                  <a:pt x="8952" y="2438"/>
                </a:lnTo>
                <a:lnTo>
                  <a:pt x="8954" y="2438"/>
                </a:lnTo>
                <a:lnTo>
                  <a:pt x="8956" y="2437"/>
                </a:lnTo>
                <a:cubicBezTo>
                  <a:pt x="8956" y="2437"/>
                  <a:pt x="8957" y="2437"/>
                  <a:pt x="8957" y="2437"/>
                </a:cubicBezTo>
                <a:cubicBezTo>
                  <a:pt x="8957" y="2437"/>
                  <a:pt x="8958" y="2437"/>
                  <a:pt x="8959" y="2436"/>
                </a:cubicBezTo>
                <a:cubicBezTo>
                  <a:pt x="8960" y="2436"/>
                  <a:pt x="8961" y="2435"/>
                  <a:pt x="8963" y="2435"/>
                </a:cubicBezTo>
                <a:cubicBezTo>
                  <a:pt x="8965" y="2435"/>
                  <a:pt x="8968" y="2434"/>
                  <a:pt x="8971" y="2432"/>
                </a:cubicBezTo>
                <a:cubicBezTo>
                  <a:pt x="8974" y="2431"/>
                  <a:pt x="8976" y="2429"/>
                  <a:pt x="8978" y="2428"/>
                </a:cubicBezTo>
                <a:cubicBezTo>
                  <a:pt x="8981" y="2427"/>
                  <a:pt x="8982" y="2425"/>
                  <a:pt x="8984" y="2424"/>
                </a:cubicBezTo>
                <a:cubicBezTo>
                  <a:pt x="8985" y="2423"/>
                  <a:pt x="8987" y="2421"/>
                  <a:pt x="8990" y="2418"/>
                </a:cubicBezTo>
                <a:lnTo>
                  <a:pt x="8992" y="2414"/>
                </a:lnTo>
                <a:cubicBezTo>
                  <a:pt x="8993" y="2414"/>
                  <a:pt x="8995" y="2414"/>
                  <a:pt x="8996" y="2412"/>
                </a:cubicBezTo>
                <a:lnTo>
                  <a:pt x="8996" y="2413"/>
                </a:lnTo>
                <a:lnTo>
                  <a:pt x="8998" y="2414"/>
                </a:lnTo>
                <a:lnTo>
                  <a:pt x="9000" y="2412"/>
                </a:lnTo>
                <a:lnTo>
                  <a:pt x="9001" y="2412"/>
                </a:lnTo>
                <a:cubicBezTo>
                  <a:pt x="9002" y="2411"/>
                  <a:pt x="9004" y="2408"/>
                  <a:pt x="9005" y="2406"/>
                </a:cubicBezTo>
                <a:cubicBezTo>
                  <a:pt x="9005" y="2406"/>
                  <a:pt x="9006" y="2406"/>
                  <a:pt x="9007" y="2405"/>
                </a:cubicBezTo>
                <a:cubicBezTo>
                  <a:pt x="9008" y="2405"/>
                  <a:pt x="9008" y="2405"/>
                  <a:pt x="9009" y="2405"/>
                </a:cubicBezTo>
                <a:cubicBezTo>
                  <a:pt x="9009" y="2406"/>
                  <a:pt x="9010" y="2406"/>
                  <a:pt x="9011" y="2407"/>
                </a:cubicBezTo>
                <a:lnTo>
                  <a:pt x="9013" y="2406"/>
                </a:lnTo>
                <a:lnTo>
                  <a:pt x="9014" y="2404"/>
                </a:lnTo>
                <a:lnTo>
                  <a:pt x="9017" y="2402"/>
                </a:lnTo>
                <a:close/>
                <a:moveTo>
                  <a:pt x="8908" y="2517"/>
                </a:moveTo>
                <a:cubicBezTo>
                  <a:pt x="8906" y="2518"/>
                  <a:pt x="8904" y="2519"/>
                  <a:pt x="8903" y="2519"/>
                </a:cubicBezTo>
                <a:lnTo>
                  <a:pt x="8902" y="2520"/>
                </a:lnTo>
                <a:cubicBezTo>
                  <a:pt x="8903" y="2520"/>
                  <a:pt x="8903" y="2521"/>
                  <a:pt x="8904" y="2521"/>
                </a:cubicBezTo>
                <a:lnTo>
                  <a:pt x="8905" y="2520"/>
                </a:lnTo>
                <a:cubicBezTo>
                  <a:pt x="8905" y="2520"/>
                  <a:pt x="8906" y="2519"/>
                  <a:pt x="8907" y="2519"/>
                </a:cubicBezTo>
                <a:lnTo>
                  <a:pt x="8908" y="2517"/>
                </a:lnTo>
                <a:close/>
                <a:moveTo>
                  <a:pt x="8899" y="2522"/>
                </a:moveTo>
                <a:cubicBezTo>
                  <a:pt x="8898" y="2522"/>
                  <a:pt x="8898" y="2522"/>
                  <a:pt x="8898" y="2521"/>
                </a:cubicBezTo>
                <a:cubicBezTo>
                  <a:pt x="8898" y="2521"/>
                  <a:pt x="8897" y="2521"/>
                  <a:pt x="8896" y="2522"/>
                </a:cubicBezTo>
                <a:cubicBezTo>
                  <a:pt x="8895" y="2523"/>
                  <a:pt x="8894" y="2523"/>
                  <a:pt x="8892" y="2524"/>
                </a:cubicBezTo>
                <a:lnTo>
                  <a:pt x="8893" y="2526"/>
                </a:lnTo>
                <a:lnTo>
                  <a:pt x="8895" y="2524"/>
                </a:lnTo>
                <a:lnTo>
                  <a:pt x="8896" y="2524"/>
                </a:lnTo>
                <a:lnTo>
                  <a:pt x="8899" y="2522"/>
                </a:lnTo>
                <a:close/>
                <a:moveTo>
                  <a:pt x="8964" y="2524"/>
                </a:moveTo>
                <a:cubicBezTo>
                  <a:pt x="8963" y="2525"/>
                  <a:pt x="8962" y="2526"/>
                  <a:pt x="8962" y="2526"/>
                </a:cubicBezTo>
                <a:cubicBezTo>
                  <a:pt x="8962" y="2527"/>
                  <a:pt x="8961" y="2528"/>
                  <a:pt x="8960" y="2529"/>
                </a:cubicBezTo>
                <a:cubicBezTo>
                  <a:pt x="8959" y="2530"/>
                  <a:pt x="8958" y="2530"/>
                  <a:pt x="8958" y="2531"/>
                </a:cubicBezTo>
                <a:cubicBezTo>
                  <a:pt x="8958" y="2532"/>
                  <a:pt x="8957" y="2533"/>
                  <a:pt x="8957" y="2533"/>
                </a:cubicBezTo>
                <a:lnTo>
                  <a:pt x="8955" y="2532"/>
                </a:lnTo>
                <a:lnTo>
                  <a:pt x="8954" y="2534"/>
                </a:lnTo>
                <a:lnTo>
                  <a:pt x="8953" y="2535"/>
                </a:lnTo>
                <a:lnTo>
                  <a:pt x="8952" y="2537"/>
                </a:lnTo>
                <a:lnTo>
                  <a:pt x="8952" y="2536"/>
                </a:lnTo>
                <a:lnTo>
                  <a:pt x="8950" y="2539"/>
                </a:lnTo>
                <a:lnTo>
                  <a:pt x="8950" y="2539"/>
                </a:lnTo>
                <a:lnTo>
                  <a:pt x="8949" y="2541"/>
                </a:lnTo>
                <a:lnTo>
                  <a:pt x="8949" y="2540"/>
                </a:lnTo>
                <a:lnTo>
                  <a:pt x="8949" y="2540"/>
                </a:lnTo>
                <a:lnTo>
                  <a:pt x="8949" y="2540"/>
                </a:lnTo>
                <a:lnTo>
                  <a:pt x="8950" y="2537"/>
                </a:lnTo>
                <a:lnTo>
                  <a:pt x="8949" y="2537"/>
                </a:lnTo>
                <a:lnTo>
                  <a:pt x="8945" y="2542"/>
                </a:lnTo>
                <a:lnTo>
                  <a:pt x="8947" y="2542"/>
                </a:lnTo>
                <a:lnTo>
                  <a:pt x="8947" y="2543"/>
                </a:lnTo>
                <a:lnTo>
                  <a:pt x="8946" y="2542"/>
                </a:lnTo>
                <a:cubicBezTo>
                  <a:pt x="8945" y="2542"/>
                  <a:pt x="8945" y="2543"/>
                  <a:pt x="8945" y="2543"/>
                </a:cubicBezTo>
                <a:cubicBezTo>
                  <a:pt x="8944" y="2543"/>
                  <a:pt x="8943" y="2543"/>
                  <a:pt x="8942" y="2544"/>
                </a:cubicBezTo>
                <a:cubicBezTo>
                  <a:pt x="8941" y="2545"/>
                  <a:pt x="8939" y="2547"/>
                  <a:pt x="8937" y="2549"/>
                </a:cubicBezTo>
                <a:lnTo>
                  <a:pt x="8945" y="2541"/>
                </a:lnTo>
                <a:lnTo>
                  <a:pt x="8942" y="2541"/>
                </a:lnTo>
                <a:lnTo>
                  <a:pt x="8941" y="2542"/>
                </a:lnTo>
                <a:lnTo>
                  <a:pt x="8942" y="2542"/>
                </a:lnTo>
                <a:lnTo>
                  <a:pt x="8940" y="2543"/>
                </a:lnTo>
                <a:lnTo>
                  <a:pt x="8939" y="2543"/>
                </a:lnTo>
                <a:lnTo>
                  <a:pt x="8940" y="2542"/>
                </a:lnTo>
                <a:lnTo>
                  <a:pt x="8939" y="2541"/>
                </a:lnTo>
                <a:lnTo>
                  <a:pt x="8938" y="2542"/>
                </a:lnTo>
                <a:lnTo>
                  <a:pt x="8937" y="2544"/>
                </a:lnTo>
                <a:cubicBezTo>
                  <a:pt x="8937" y="2544"/>
                  <a:pt x="8936" y="2545"/>
                  <a:pt x="8935" y="2545"/>
                </a:cubicBezTo>
                <a:lnTo>
                  <a:pt x="8936" y="2546"/>
                </a:lnTo>
                <a:lnTo>
                  <a:pt x="8935" y="2546"/>
                </a:lnTo>
                <a:lnTo>
                  <a:pt x="8933" y="2546"/>
                </a:lnTo>
                <a:lnTo>
                  <a:pt x="8933" y="2547"/>
                </a:lnTo>
                <a:lnTo>
                  <a:pt x="8931" y="2546"/>
                </a:lnTo>
                <a:lnTo>
                  <a:pt x="8928" y="2549"/>
                </a:lnTo>
                <a:lnTo>
                  <a:pt x="8929" y="2549"/>
                </a:lnTo>
                <a:lnTo>
                  <a:pt x="8928" y="2550"/>
                </a:lnTo>
                <a:lnTo>
                  <a:pt x="8926" y="2551"/>
                </a:lnTo>
                <a:lnTo>
                  <a:pt x="8925" y="2551"/>
                </a:lnTo>
                <a:cubicBezTo>
                  <a:pt x="8923" y="2553"/>
                  <a:pt x="8920" y="2554"/>
                  <a:pt x="8917" y="2555"/>
                </a:cubicBezTo>
                <a:lnTo>
                  <a:pt x="8917" y="2554"/>
                </a:lnTo>
                <a:cubicBezTo>
                  <a:pt x="8916" y="2554"/>
                  <a:pt x="8915" y="2554"/>
                  <a:pt x="8915" y="2554"/>
                </a:cubicBezTo>
                <a:cubicBezTo>
                  <a:pt x="8915" y="2555"/>
                  <a:pt x="8914" y="2555"/>
                  <a:pt x="8914" y="2556"/>
                </a:cubicBezTo>
                <a:cubicBezTo>
                  <a:pt x="8913" y="2556"/>
                  <a:pt x="8913" y="2556"/>
                  <a:pt x="8912" y="2556"/>
                </a:cubicBezTo>
                <a:cubicBezTo>
                  <a:pt x="8912" y="2556"/>
                  <a:pt x="8912" y="2556"/>
                  <a:pt x="8911" y="2556"/>
                </a:cubicBezTo>
                <a:lnTo>
                  <a:pt x="8910" y="2557"/>
                </a:lnTo>
                <a:lnTo>
                  <a:pt x="8911" y="2558"/>
                </a:lnTo>
                <a:lnTo>
                  <a:pt x="8910" y="2558"/>
                </a:lnTo>
                <a:lnTo>
                  <a:pt x="8909" y="2559"/>
                </a:lnTo>
                <a:lnTo>
                  <a:pt x="8906" y="2560"/>
                </a:lnTo>
                <a:cubicBezTo>
                  <a:pt x="8905" y="2562"/>
                  <a:pt x="8904" y="2563"/>
                  <a:pt x="8904" y="2564"/>
                </a:cubicBezTo>
                <a:lnTo>
                  <a:pt x="8900" y="2565"/>
                </a:lnTo>
                <a:lnTo>
                  <a:pt x="8900" y="2565"/>
                </a:lnTo>
                <a:lnTo>
                  <a:pt x="8898" y="2567"/>
                </a:lnTo>
                <a:lnTo>
                  <a:pt x="8895" y="2566"/>
                </a:lnTo>
                <a:lnTo>
                  <a:pt x="8894" y="2568"/>
                </a:lnTo>
                <a:lnTo>
                  <a:pt x="8891" y="2570"/>
                </a:lnTo>
                <a:lnTo>
                  <a:pt x="8890" y="2569"/>
                </a:lnTo>
                <a:lnTo>
                  <a:pt x="8890" y="2571"/>
                </a:lnTo>
                <a:cubicBezTo>
                  <a:pt x="8887" y="2573"/>
                  <a:pt x="8885" y="2575"/>
                  <a:pt x="8884" y="2576"/>
                </a:cubicBezTo>
                <a:cubicBezTo>
                  <a:pt x="8883" y="2577"/>
                  <a:pt x="8882" y="2577"/>
                  <a:pt x="8882" y="2577"/>
                </a:cubicBezTo>
                <a:cubicBezTo>
                  <a:pt x="8881" y="2577"/>
                  <a:pt x="8881" y="2577"/>
                  <a:pt x="8880" y="2577"/>
                </a:cubicBezTo>
                <a:cubicBezTo>
                  <a:pt x="8880" y="2578"/>
                  <a:pt x="8879" y="2578"/>
                  <a:pt x="8878" y="2578"/>
                </a:cubicBezTo>
                <a:lnTo>
                  <a:pt x="8874" y="2584"/>
                </a:lnTo>
                <a:cubicBezTo>
                  <a:pt x="8871" y="2585"/>
                  <a:pt x="8868" y="2587"/>
                  <a:pt x="8866" y="2588"/>
                </a:cubicBezTo>
                <a:lnTo>
                  <a:pt x="8864" y="2591"/>
                </a:lnTo>
                <a:cubicBezTo>
                  <a:pt x="8864" y="2591"/>
                  <a:pt x="8863" y="2591"/>
                  <a:pt x="8861" y="2592"/>
                </a:cubicBezTo>
                <a:cubicBezTo>
                  <a:pt x="8860" y="2592"/>
                  <a:pt x="8859" y="2593"/>
                  <a:pt x="8858" y="2594"/>
                </a:cubicBezTo>
                <a:cubicBezTo>
                  <a:pt x="8858" y="2595"/>
                  <a:pt x="8857" y="2595"/>
                  <a:pt x="8856" y="2596"/>
                </a:cubicBezTo>
                <a:cubicBezTo>
                  <a:pt x="8856" y="2596"/>
                  <a:pt x="8855" y="2597"/>
                  <a:pt x="8854" y="2598"/>
                </a:cubicBezTo>
                <a:lnTo>
                  <a:pt x="8853" y="2597"/>
                </a:lnTo>
                <a:lnTo>
                  <a:pt x="8853" y="2598"/>
                </a:lnTo>
                <a:lnTo>
                  <a:pt x="8848" y="2602"/>
                </a:lnTo>
                <a:lnTo>
                  <a:pt x="8847" y="2601"/>
                </a:lnTo>
                <a:lnTo>
                  <a:pt x="8846" y="2602"/>
                </a:lnTo>
                <a:lnTo>
                  <a:pt x="8847" y="2603"/>
                </a:lnTo>
                <a:cubicBezTo>
                  <a:pt x="8845" y="2604"/>
                  <a:pt x="8843" y="2605"/>
                  <a:pt x="8843" y="2606"/>
                </a:cubicBezTo>
                <a:cubicBezTo>
                  <a:pt x="8842" y="2607"/>
                  <a:pt x="8841" y="2607"/>
                  <a:pt x="8841" y="2607"/>
                </a:cubicBezTo>
                <a:cubicBezTo>
                  <a:pt x="8841" y="2607"/>
                  <a:pt x="8841" y="2607"/>
                  <a:pt x="8840" y="2607"/>
                </a:cubicBezTo>
                <a:lnTo>
                  <a:pt x="8840" y="2608"/>
                </a:lnTo>
                <a:lnTo>
                  <a:pt x="8839" y="2608"/>
                </a:lnTo>
                <a:lnTo>
                  <a:pt x="8838" y="2610"/>
                </a:lnTo>
                <a:cubicBezTo>
                  <a:pt x="8835" y="2611"/>
                  <a:pt x="8833" y="2613"/>
                  <a:pt x="8830" y="2615"/>
                </a:cubicBezTo>
                <a:lnTo>
                  <a:pt x="8831" y="2616"/>
                </a:lnTo>
                <a:cubicBezTo>
                  <a:pt x="8849" y="2607"/>
                  <a:pt x="8867" y="2599"/>
                  <a:pt x="8885" y="2590"/>
                </a:cubicBezTo>
                <a:lnTo>
                  <a:pt x="8886" y="2589"/>
                </a:lnTo>
                <a:cubicBezTo>
                  <a:pt x="8887" y="2589"/>
                  <a:pt x="8887" y="2589"/>
                  <a:pt x="8888" y="2589"/>
                </a:cubicBezTo>
                <a:cubicBezTo>
                  <a:pt x="8888" y="2588"/>
                  <a:pt x="8889" y="2588"/>
                  <a:pt x="8890" y="2587"/>
                </a:cubicBezTo>
                <a:cubicBezTo>
                  <a:pt x="8891" y="2586"/>
                  <a:pt x="8894" y="2585"/>
                  <a:pt x="8900" y="2582"/>
                </a:cubicBezTo>
                <a:cubicBezTo>
                  <a:pt x="8905" y="2580"/>
                  <a:pt x="8909" y="2578"/>
                  <a:pt x="8910" y="2577"/>
                </a:cubicBezTo>
                <a:cubicBezTo>
                  <a:pt x="8912" y="2576"/>
                  <a:pt x="8914" y="2575"/>
                  <a:pt x="8915" y="2575"/>
                </a:cubicBezTo>
                <a:cubicBezTo>
                  <a:pt x="8916" y="2575"/>
                  <a:pt x="8917" y="2574"/>
                  <a:pt x="8919" y="2573"/>
                </a:cubicBezTo>
                <a:cubicBezTo>
                  <a:pt x="8920" y="2573"/>
                  <a:pt x="8921" y="2572"/>
                  <a:pt x="8921" y="2572"/>
                </a:cubicBezTo>
                <a:cubicBezTo>
                  <a:pt x="8922" y="2572"/>
                  <a:pt x="8922" y="2572"/>
                  <a:pt x="8923" y="2572"/>
                </a:cubicBezTo>
                <a:cubicBezTo>
                  <a:pt x="8923" y="2571"/>
                  <a:pt x="8924" y="2571"/>
                  <a:pt x="8924" y="2570"/>
                </a:cubicBezTo>
                <a:lnTo>
                  <a:pt x="8926" y="2569"/>
                </a:lnTo>
                <a:cubicBezTo>
                  <a:pt x="8926" y="2569"/>
                  <a:pt x="8926" y="2569"/>
                  <a:pt x="8926" y="2569"/>
                </a:cubicBezTo>
                <a:cubicBezTo>
                  <a:pt x="8927" y="2569"/>
                  <a:pt x="8927" y="2569"/>
                  <a:pt x="8928" y="2568"/>
                </a:cubicBezTo>
                <a:cubicBezTo>
                  <a:pt x="8929" y="2568"/>
                  <a:pt x="8931" y="2567"/>
                  <a:pt x="8933" y="2566"/>
                </a:cubicBezTo>
                <a:cubicBezTo>
                  <a:pt x="8935" y="2566"/>
                  <a:pt x="8937" y="2565"/>
                  <a:pt x="8937" y="2565"/>
                </a:cubicBezTo>
                <a:cubicBezTo>
                  <a:pt x="8938" y="2564"/>
                  <a:pt x="8939" y="2564"/>
                  <a:pt x="8939" y="2564"/>
                </a:cubicBezTo>
                <a:cubicBezTo>
                  <a:pt x="8940" y="2564"/>
                  <a:pt x="8940" y="2564"/>
                  <a:pt x="8941" y="2563"/>
                </a:cubicBezTo>
                <a:cubicBezTo>
                  <a:pt x="8941" y="2563"/>
                  <a:pt x="8942" y="2562"/>
                  <a:pt x="8943" y="2562"/>
                </a:cubicBezTo>
                <a:cubicBezTo>
                  <a:pt x="8944" y="2561"/>
                  <a:pt x="8946" y="2561"/>
                  <a:pt x="8947" y="2560"/>
                </a:cubicBezTo>
                <a:cubicBezTo>
                  <a:pt x="8949" y="2558"/>
                  <a:pt x="8950" y="2556"/>
                  <a:pt x="8952" y="2555"/>
                </a:cubicBezTo>
                <a:cubicBezTo>
                  <a:pt x="8953" y="2554"/>
                  <a:pt x="8955" y="2551"/>
                  <a:pt x="8959" y="2547"/>
                </a:cubicBezTo>
                <a:cubicBezTo>
                  <a:pt x="8962" y="2543"/>
                  <a:pt x="8964" y="2540"/>
                  <a:pt x="8965" y="2538"/>
                </a:cubicBezTo>
                <a:cubicBezTo>
                  <a:pt x="8966" y="2537"/>
                  <a:pt x="8966" y="2535"/>
                  <a:pt x="8968" y="2533"/>
                </a:cubicBezTo>
                <a:lnTo>
                  <a:pt x="8966" y="2533"/>
                </a:lnTo>
                <a:lnTo>
                  <a:pt x="8965" y="2536"/>
                </a:lnTo>
                <a:lnTo>
                  <a:pt x="8964" y="2536"/>
                </a:lnTo>
                <a:lnTo>
                  <a:pt x="8963" y="2536"/>
                </a:lnTo>
                <a:lnTo>
                  <a:pt x="8963" y="2536"/>
                </a:lnTo>
                <a:lnTo>
                  <a:pt x="8965" y="2535"/>
                </a:lnTo>
                <a:cubicBezTo>
                  <a:pt x="8965" y="2533"/>
                  <a:pt x="8965" y="2532"/>
                  <a:pt x="8966" y="2531"/>
                </a:cubicBezTo>
                <a:lnTo>
                  <a:pt x="8965" y="2530"/>
                </a:lnTo>
                <a:cubicBezTo>
                  <a:pt x="8965" y="2530"/>
                  <a:pt x="8964" y="2530"/>
                  <a:pt x="8964" y="2530"/>
                </a:cubicBezTo>
                <a:lnTo>
                  <a:pt x="8965" y="2527"/>
                </a:lnTo>
                <a:lnTo>
                  <a:pt x="8964" y="2524"/>
                </a:lnTo>
                <a:lnTo>
                  <a:pt x="8964" y="2524"/>
                </a:lnTo>
                <a:close/>
                <a:moveTo>
                  <a:pt x="8971" y="2601"/>
                </a:moveTo>
                <a:lnTo>
                  <a:pt x="8949" y="2623"/>
                </a:lnTo>
                <a:lnTo>
                  <a:pt x="8944" y="2626"/>
                </a:lnTo>
                <a:lnTo>
                  <a:pt x="8938" y="2631"/>
                </a:lnTo>
                <a:cubicBezTo>
                  <a:pt x="8938" y="2632"/>
                  <a:pt x="8938" y="2632"/>
                  <a:pt x="8937" y="2632"/>
                </a:cubicBezTo>
                <a:cubicBezTo>
                  <a:pt x="8936" y="2632"/>
                  <a:pt x="8935" y="2633"/>
                  <a:pt x="8934" y="2635"/>
                </a:cubicBezTo>
                <a:cubicBezTo>
                  <a:pt x="8932" y="2637"/>
                  <a:pt x="8930" y="2638"/>
                  <a:pt x="8929" y="2639"/>
                </a:cubicBezTo>
                <a:cubicBezTo>
                  <a:pt x="8927" y="2640"/>
                  <a:pt x="8925" y="2642"/>
                  <a:pt x="8922" y="2644"/>
                </a:cubicBezTo>
                <a:lnTo>
                  <a:pt x="8921" y="2645"/>
                </a:lnTo>
                <a:lnTo>
                  <a:pt x="8919" y="2645"/>
                </a:lnTo>
                <a:lnTo>
                  <a:pt x="8921" y="2646"/>
                </a:lnTo>
                <a:lnTo>
                  <a:pt x="8919" y="2647"/>
                </a:lnTo>
                <a:lnTo>
                  <a:pt x="8918" y="2646"/>
                </a:lnTo>
                <a:lnTo>
                  <a:pt x="8918" y="2649"/>
                </a:lnTo>
                <a:cubicBezTo>
                  <a:pt x="8918" y="2649"/>
                  <a:pt x="8919" y="2648"/>
                  <a:pt x="8921" y="2648"/>
                </a:cubicBezTo>
                <a:cubicBezTo>
                  <a:pt x="8922" y="2647"/>
                  <a:pt x="8924" y="2647"/>
                  <a:pt x="8926" y="2647"/>
                </a:cubicBezTo>
                <a:cubicBezTo>
                  <a:pt x="8929" y="2648"/>
                  <a:pt x="8930" y="2648"/>
                  <a:pt x="8931" y="2648"/>
                </a:cubicBezTo>
                <a:cubicBezTo>
                  <a:pt x="8931" y="2648"/>
                  <a:pt x="8932" y="2648"/>
                  <a:pt x="8932" y="2647"/>
                </a:cubicBezTo>
                <a:cubicBezTo>
                  <a:pt x="8930" y="2647"/>
                  <a:pt x="8929" y="2647"/>
                  <a:pt x="8927" y="2647"/>
                </a:cubicBezTo>
                <a:lnTo>
                  <a:pt x="8929" y="2645"/>
                </a:lnTo>
                <a:cubicBezTo>
                  <a:pt x="8930" y="2646"/>
                  <a:pt x="8931" y="2647"/>
                  <a:pt x="8932" y="2647"/>
                </a:cubicBezTo>
                <a:cubicBezTo>
                  <a:pt x="8933" y="2647"/>
                  <a:pt x="8934" y="2647"/>
                  <a:pt x="8935" y="2648"/>
                </a:cubicBezTo>
                <a:cubicBezTo>
                  <a:pt x="8936" y="2649"/>
                  <a:pt x="8937" y="2650"/>
                  <a:pt x="8937" y="2650"/>
                </a:cubicBezTo>
                <a:cubicBezTo>
                  <a:pt x="8938" y="2650"/>
                  <a:pt x="8939" y="2650"/>
                  <a:pt x="8941" y="2650"/>
                </a:cubicBezTo>
                <a:lnTo>
                  <a:pt x="8942" y="2649"/>
                </a:lnTo>
                <a:lnTo>
                  <a:pt x="8947" y="2646"/>
                </a:lnTo>
                <a:lnTo>
                  <a:pt x="8947" y="2645"/>
                </a:lnTo>
                <a:cubicBezTo>
                  <a:pt x="8948" y="2644"/>
                  <a:pt x="8949" y="2644"/>
                  <a:pt x="8950" y="2644"/>
                </a:cubicBezTo>
                <a:cubicBezTo>
                  <a:pt x="8950" y="2644"/>
                  <a:pt x="8952" y="2643"/>
                  <a:pt x="8955" y="2641"/>
                </a:cubicBezTo>
                <a:cubicBezTo>
                  <a:pt x="8958" y="2640"/>
                  <a:pt x="8960" y="2638"/>
                  <a:pt x="8962" y="2637"/>
                </a:cubicBezTo>
                <a:cubicBezTo>
                  <a:pt x="8963" y="2636"/>
                  <a:pt x="8964" y="2636"/>
                  <a:pt x="8966" y="2635"/>
                </a:cubicBezTo>
                <a:cubicBezTo>
                  <a:pt x="8967" y="2634"/>
                  <a:pt x="8969" y="2633"/>
                  <a:pt x="8970" y="2632"/>
                </a:cubicBezTo>
                <a:cubicBezTo>
                  <a:pt x="8972" y="2631"/>
                  <a:pt x="8973" y="2630"/>
                  <a:pt x="8974" y="2630"/>
                </a:cubicBezTo>
                <a:cubicBezTo>
                  <a:pt x="8975" y="2629"/>
                  <a:pt x="8977" y="2629"/>
                  <a:pt x="8978" y="2628"/>
                </a:cubicBezTo>
                <a:cubicBezTo>
                  <a:pt x="8979" y="2627"/>
                  <a:pt x="8980" y="2627"/>
                  <a:pt x="8982" y="2626"/>
                </a:cubicBezTo>
                <a:cubicBezTo>
                  <a:pt x="8983" y="2626"/>
                  <a:pt x="8984" y="2625"/>
                  <a:pt x="8985" y="2625"/>
                </a:cubicBezTo>
                <a:cubicBezTo>
                  <a:pt x="8986" y="2624"/>
                  <a:pt x="8986" y="2624"/>
                  <a:pt x="8987" y="2622"/>
                </a:cubicBezTo>
                <a:cubicBezTo>
                  <a:pt x="8987" y="2622"/>
                  <a:pt x="8987" y="2622"/>
                  <a:pt x="8987" y="2622"/>
                </a:cubicBezTo>
                <a:cubicBezTo>
                  <a:pt x="8987" y="2622"/>
                  <a:pt x="8985" y="2619"/>
                  <a:pt x="8982" y="2615"/>
                </a:cubicBezTo>
                <a:cubicBezTo>
                  <a:pt x="8980" y="2610"/>
                  <a:pt x="8978" y="2607"/>
                  <a:pt x="8976" y="2606"/>
                </a:cubicBezTo>
                <a:cubicBezTo>
                  <a:pt x="8975" y="2605"/>
                  <a:pt x="8973" y="2603"/>
                  <a:pt x="8971" y="2601"/>
                </a:cubicBezTo>
                <a:lnTo>
                  <a:pt x="8971" y="2601"/>
                </a:lnTo>
                <a:close/>
                <a:moveTo>
                  <a:pt x="8985" y="2626"/>
                </a:moveTo>
                <a:cubicBezTo>
                  <a:pt x="8985" y="2626"/>
                  <a:pt x="8985" y="2626"/>
                  <a:pt x="8984" y="2626"/>
                </a:cubicBezTo>
                <a:cubicBezTo>
                  <a:pt x="8984" y="2626"/>
                  <a:pt x="8984" y="2627"/>
                  <a:pt x="8983" y="2627"/>
                </a:cubicBezTo>
                <a:cubicBezTo>
                  <a:pt x="8982" y="2628"/>
                  <a:pt x="8982" y="2628"/>
                  <a:pt x="8981" y="2629"/>
                </a:cubicBezTo>
                <a:cubicBezTo>
                  <a:pt x="8981" y="2629"/>
                  <a:pt x="8980" y="2629"/>
                  <a:pt x="8980" y="2629"/>
                </a:cubicBezTo>
                <a:cubicBezTo>
                  <a:pt x="8980" y="2629"/>
                  <a:pt x="8979" y="2629"/>
                  <a:pt x="8979" y="2629"/>
                </a:cubicBezTo>
                <a:cubicBezTo>
                  <a:pt x="8978" y="2630"/>
                  <a:pt x="8978" y="2630"/>
                  <a:pt x="8977" y="2630"/>
                </a:cubicBezTo>
                <a:cubicBezTo>
                  <a:pt x="8976" y="2630"/>
                  <a:pt x="8976" y="2630"/>
                  <a:pt x="8976" y="2630"/>
                </a:cubicBezTo>
                <a:cubicBezTo>
                  <a:pt x="8975" y="2631"/>
                  <a:pt x="8975" y="2631"/>
                  <a:pt x="8974" y="2631"/>
                </a:cubicBezTo>
                <a:cubicBezTo>
                  <a:pt x="8975" y="2633"/>
                  <a:pt x="8975" y="2633"/>
                  <a:pt x="8975" y="2634"/>
                </a:cubicBezTo>
                <a:lnTo>
                  <a:pt x="8980" y="2632"/>
                </a:lnTo>
                <a:lnTo>
                  <a:pt x="8980" y="2630"/>
                </a:lnTo>
                <a:cubicBezTo>
                  <a:pt x="8982" y="2630"/>
                  <a:pt x="8984" y="2629"/>
                  <a:pt x="8985" y="2628"/>
                </a:cubicBezTo>
                <a:lnTo>
                  <a:pt x="8987" y="2626"/>
                </a:lnTo>
                <a:lnTo>
                  <a:pt x="8985" y="2626"/>
                </a:lnTo>
                <a:close/>
                <a:moveTo>
                  <a:pt x="8992" y="2631"/>
                </a:moveTo>
                <a:lnTo>
                  <a:pt x="8991" y="2631"/>
                </a:lnTo>
                <a:lnTo>
                  <a:pt x="8989" y="2632"/>
                </a:lnTo>
                <a:lnTo>
                  <a:pt x="8989" y="2633"/>
                </a:lnTo>
                <a:lnTo>
                  <a:pt x="8987" y="2635"/>
                </a:lnTo>
                <a:lnTo>
                  <a:pt x="8986" y="2635"/>
                </a:lnTo>
                <a:lnTo>
                  <a:pt x="8985" y="2636"/>
                </a:lnTo>
                <a:lnTo>
                  <a:pt x="8982" y="2638"/>
                </a:lnTo>
                <a:lnTo>
                  <a:pt x="8982" y="2639"/>
                </a:lnTo>
                <a:cubicBezTo>
                  <a:pt x="8984" y="2638"/>
                  <a:pt x="8986" y="2638"/>
                  <a:pt x="8988" y="2636"/>
                </a:cubicBezTo>
                <a:lnTo>
                  <a:pt x="8989" y="2635"/>
                </a:lnTo>
                <a:lnTo>
                  <a:pt x="8990" y="2635"/>
                </a:lnTo>
                <a:lnTo>
                  <a:pt x="8994" y="2632"/>
                </a:lnTo>
                <a:lnTo>
                  <a:pt x="8995" y="2631"/>
                </a:lnTo>
                <a:lnTo>
                  <a:pt x="8993" y="2630"/>
                </a:lnTo>
                <a:lnTo>
                  <a:pt x="8992" y="2631"/>
                </a:lnTo>
                <a:close/>
                <a:moveTo>
                  <a:pt x="8904" y="2660"/>
                </a:moveTo>
                <a:cubicBezTo>
                  <a:pt x="8905" y="2661"/>
                  <a:pt x="8907" y="2662"/>
                  <a:pt x="8909" y="2661"/>
                </a:cubicBezTo>
                <a:lnTo>
                  <a:pt x="8910" y="2656"/>
                </a:lnTo>
                <a:lnTo>
                  <a:pt x="8904" y="2660"/>
                </a:lnTo>
                <a:close/>
                <a:moveTo>
                  <a:pt x="8876" y="2671"/>
                </a:moveTo>
                <a:lnTo>
                  <a:pt x="8876" y="2672"/>
                </a:lnTo>
                <a:lnTo>
                  <a:pt x="8875" y="2674"/>
                </a:lnTo>
                <a:lnTo>
                  <a:pt x="8873" y="2674"/>
                </a:lnTo>
                <a:lnTo>
                  <a:pt x="8871" y="2676"/>
                </a:lnTo>
                <a:lnTo>
                  <a:pt x="8870" y="2676"/>
                </a:lnTo>
                <a:lnTo>
                  <a:pt x="8868" y="2677"/>
                </a:lnTo>
                <a:cubicBezTo>
                  <a:pt x="8867" y="2678"/>
                  <a:pt x="8866" y="2679"/>
                  <a:pt x="8866" y="2681"/>
                </a:cubicBezTo>
                <a:lnTo>
                  <a:pt x="8865" y="2681"/>
                </a:lnTo>
                <a:lnTo>
                  <a:pt x="8864" y="2682"/>
                </a:lnTo>
                <a:cubicBezTo>
                  <a:pt x="8863" y="2683"/>
                  <a:pt x="8862" y="2684"/>
                  <a:pt x="8861" y="2685"/>
                </a:cubicBezTo>
                <a:lnTo>
                  <a:pt x="8862" y="2685"/>
                </a:lnTo>
                <a:lnTo>
                  <a:pt x="8862" y="2685"/>
                </a:lnTo>
                <a:lnTo>
                  <a:pt x="8860" y="2685"/>
                </a:lnTo>
                <a:lnTo>
                  <a:pt x="8858" y="2688"/>
                </a:lnTo>
                <a:lnTo>
                  <a:pt x="8857" y="2689"/>
                </a:lnTo>
                <a:lnTo>
                  <a:pt x="8856" y="2689"/>
                </a:lnTo>
                <a:cubicBezTo>
                  <a:pt x="8855" y="2690"/>
                  <a:pt x="8854" y="2691"/>
                  <a:pt x="8853" y="2691"/>
                </a:cubicBezTo>
                <a:lnTo>
                  <a:pt x="8852" y="2694"/>
                </a:lnTo>
                <a:lnTo>
                  <a:pt x="8850" y="2695"/>
                </a:lnTo>
                <a:lnTo>
                  <a:pt x="8849" y="2696"/>
                </a:lnTo>
                <a:cubicBezTo>
                  <a:pt x="8850" y="2696"/>
                  <a:pt x="8850" y="2696"/>
                  <a:pt x="8851" y="2696"/>
                </a:cubicBezTo>
                <a:cubicBezTo>
                  <a:pt x="8851" y="2696"/>
                  <a:pt x="8852" y="2696"/>
                  <a:pt x="8852" y="2695"/>
                </a:cubicBezTo>
                <a:cubicBezTo>
                  <a:pt x="8853" y="2695"/>
                  <a:pt x="8855" y="2694"/>
                  <a:pt x="8858" y="2693"/>
                </a:cubicBezTo>
                <a:cubicBezTo>
                  <a:pt x="8860" y="2693"/>
                  <a:pt x="8862" y="2692"/>
                  <a:pt x="8863" y="2691"/>
                </a:cubicBezTo>
                <a:cubicBezTo>
                  <a:pt x="8864" y="2690"/>
                  <a:pt x="8865" y="2689"/>
                  <a:pt x="8867" y="2689"/>
                </a:cubicBezTo>
                <a:lnTo>
                  <a:pt x="8879" y="2677"/>
                </a:lnTo>
                <a:lnTo>
                  <a:pt x="8881" y="2675"/>
                </a:lnTo>
                <a:cubicBezTo>
                  <a:pt x="8880" y="2675"/>
                  <a:pt x="8879" y="2675"/>
                  <a:pt x="8879" y="2676"/>
                </a:cubicBezTo>
                <a:lnTo>
                  <a:pt x="8877" y="2677"/>
                </a:lnTo>
                <a:lnTo>
                  <a:pt x="8873" y="2681"/>
                </a:lnTo>
                <a:lnTo>
                  <a:pt x="8875" y="2678"/>
                </a:lnTo>
                <a:lnTo>
                  <a:pt x="8873" y="2678"/>
                </a:lnTo>
                <a:lnTo>
                  <a:pt x="8874" y="2677"/>
                </a:lnTo>
                <a:lnTo>
                  <a:pt x="8872" y="2677"/>
                </a:lnTo>
                <a:cubicBezTo>
                  <a:pt x="8873" y="2676"/>
                  <a:pt x="8874" y="2676"/>
                  <a:pt x="8875" y="2675"/>
                </a:cubicBezTo>
                <a:cubicBezTo>
                  <a:pt x="8875" y="2675"/>
                  <a:pt x="8876" y="2675"/>
                  <a:pt x="8876" y="2675"/>
                </a:cubicBezTo>
                <a:cubicBezTo>
                  <a:pt x="8876" y="2675"/>
                  <a:pt x="8876" y="2675"/>
                  <a:pt x="8877" y="2675"/>
                </a:cubicBezTo>
                <a:lnTo>
                  <a:pt x="8876" y="2676"/>
                </a:lnTo>
                <a:lnTo>
                  <a:pt x="8876" y="2677"/>
                </a:lnTo>
                <a:lnTo>
                  <a:pt x="8880" y="2673"/>
                </a:lnTo>
                <a:lnTo>
                  <a:pt x="8877" y="2671"/>
                </a:lnTo>
                <a:lnTo>
                  <a:pt x="8876" y="2671"/>
                </a:lnTo>
                <a:close/>
                <a:moveTo>
                  <a:pt x="8884" y="2675"/>
                </a:moveTo>
                <a:lnTo>
                  <a:pt x="8881" y="2676"/>
                </a:lnTo>
                <a:lnTo>
                  <a:pt x="8877" y="2680"/>
                </a:lnTo>
                <a:lnTo>
                  <a:pt x="8869" y="2687"/>
                </a:lnTo>
                <a:lnTo>
                  <a:pt x="8869" y="2688"/>
                </a:lnTo>
                <a:cubicBezTo>
                  <a:pt x="8876" y="2685"/>
                  <a:pt x="8884" y="2681"/>
                  <a:pt x="8891" y="2677"/>
                </a:cubicBezTo>
                <a:lnTo>
                  <a:pt x="8891" y="2676"/>
                </a:lnTo>
                <a:lnTo>
                  <a:pt x="8884" y="2675"/>
                </a:lnTo>
                <a:lnTo>
                  <a:pt x="8884" y="2675"/>
                </a:lnTo>
                <a:close/>
                <a:moveTo>
                  <a:pt x="8870" y="2680"/>
                </a:moveTo>
                <a:lnTo>
                  <a:pt x="8868" y="2682"/>
                </a:lnTo>
                <a:lnTo>
                  <a:pt x="8870" y="2682"/>
                </a:lnTo>
                <a:lnTo>
                  <a:pt x="8869" y="2683"/>
                </a:lnTo>
                <a:lnTo>
                  <a:pt x="8868" y="2682"/>
                </a:lnTo>
                <a:lnTo>
                  <a:pt x="8870" y="2680"/>
                </a:lnTo>
                <a:lnTo>
                  <a:pt x="8870" y="2680"/>
                </a:lnTo>
                <a:close/>
                <a:moveTo>
                  <a:pt x="8866" y="2685"/>
                </a:moveTo>
                <a:lnTo>
                  <a:pt x="8866" y="2686"/>
                </a:lnTo>
                <a:lnTo>
                  <a:pt x="8866" y="2687"/>
                </a:lnTo>
                <a:lnTo>
                  <a:pt x="8865" y="2689"/>
                </a:lnTo>
                <a:cubicBezTo>
                  <a:pt x="8864" y="2689"/>
                  <a:pt x="8862" y="2690"/>
                  <a:pt x="8862" y="2691"/>
                </a:cubicBezTo>
                <a:lnTo>
                  <a:pt x="8861" y="2690"/>
                </a:lnTo>
                <a:lnTo>
                  <a:pt x="8859" y="2692"/>
                </a:lnTo>
                <a:lnTo>
                  <a:pt x="8859" y="2691"/>
                </a:lnTo>
                <a:lnTo>
                  <a:pt x="8860" y="2690"/>
                </a:lnTo>
                <a:lnTo>
                  <a:pt x="8859" y="2689"/>
                </a:lnTo>
                <a:lnTo>
                  <a:pt x="8861" y="2689"/>
                </a:lnTo>
                <a:lnTo>
                  <a:pt x="8866" y="2685"/>
                </a:lnTo>
                <a:lnTo>
                  <a:pt x="8866" y="2685"/>
                </a:lnTo>
                <a:close/>
                <a:moveTo>
                  <a:pt x="8875" y="2712"/>
                </a:moveTo>
                <a:lnTo>
                  <a:pt x="8874" y="2713"/>
                </a:lnTo>
                <a:lnTo>
                  <a:pt x="8872" y="2713"/>
                </a:lnTo>
                <a:lnTo>
                  <a:pt x="8872" y="2713"/>
                </a:lnTo>
                <a:lnTo>
                  <a:pt x="8874" y="2714"/>
                </a:lnTo>
                <a:lnTo>
                  <a:pt x="8876" y="2712"/>
                </a:lnTo>
                <a:lnTo>
                  <a:pt x="8875" y="2712"/>
                </a:lnTo>
                <a:close/>
                <a:moveTo>
                  <a:pt x="9027" y="2734"/>
                </a:moveTo>
                <a:cubicBezTo>
                  <a:pt x="9030" y="2735"/>
                  <a:pt x="9032" y="2735"/>
                  <a:pt x="9034" y="2735"/>
                </a:cubicBezTo>
                <a:cubicBezTo>
                  <a:pt x="9035" y="2736"/>
                  <a:pt x="9038" y="2736"/>
                  <a:pt x="9041" y="2737"/>
                </a:cubicBezTo>
                <a:cubicBezTo>
                  <a:pt x="9045" y="2737"/>
                  <a:pt x="9049" y="2739"/>
                  <a:pt x="9053" y="2741"/>
                </a:cubicBezTo>
                <a:cubicBezTo>
                  <a:pt x="9057" y="2743"/>
                  <a:pt x="9060" y="2745"/>
                  <a:pt x="9062" y="2746"/>
                </a:cubicBezTo>
                <a:cubicBezTo>
                  <a:pt x="9065" y="2747"/>
                  <a:pt x="9067" y="2748"/>
                  <a:pt x="9070" y="2750"/>
                </a:cubicBezTo>
                <a:lnTo>
                  <a:pt x="9071" y="2752"/>
                </a:lnTo>
                <a:lnTo>
                  <a:pt x="9073" y="2752"/>
                </a:lnTo>
                <a:lnTo>
                  <a:pt x="9073" y="2754"/>
                </a:lnTo>
                <a:lnTo>
                  <a:pt x="9076" y="2754"/>
                </a:lnTo>
                <a:lnTo>
                  <a:pt x="9077" y="2756"/>
                </a:lnTo>
                <a:cubicBezTo>
                  <a:pt x="9077" y="2756"/>
                  <a:pt x="9077" y="2756"/>
                  <a:pt x="9078" y="2756"/>
                </a:cubicBezTo>
                <a:cubicBezTo>
                  <a:pt x="9078" y="2756"/>
                  <a:pt x="9078" y="2756"/>
                  <a:pt x="9078" y="2756"/>
                </a:cubicBezTo>
                <a:cubicBezTo>
                  <a:pt x="9079" y="2756"/>
                  <a:pt x="9079" y="2756"/>
                  <a:pt x="9080" y="2756"/>
                </a:cubicBezTo>
                <a:lnTo>
                  <a:pt x="9081" y="2757"/>
                </a:lnTo>
                <a:lnTo>
                  <a:pt x="9081" y="2757"/>
                </a:lnTo>
                <a:lnTo>
                  <a:pt x="9083" y="2759"/>
                </a:lnTo>
                <a:cubicBezTo>
                  <a:pt x="9084" y="2759"/>
                  <a:pt x="9085" y="2759"/>
                  <a:pt x="9086" y="2759"/>
                </a:cubicBezTo>
                <a:cubicBezTo>
                  <a:pt x="9086" y="2759"/>
                  <a:pt x="9087" y="2760"/>
                  <a:pt x="9089" y="2761"/>
                </a:cubicBezTo>
                <a:cubicBezTo>
                  <a:pt x="9090" y="2762"/>
                  <a:pt x="9092" y="2763"/>
                  <a:pt x="9095" y="2762"/>
                </a:cubicBezTo>
                <a:cubicBezTo>
                  <a:pt x="9098" y="2762"/>
                  <a:pt x="9100" y="2762"/>
                  <a:pt x="9101" y="2763"/>
                </a:cubicBezTo>
                <a:cubicBezTo>
                  <a:pt x="9102" y="2764"/>
                  <a:pt x="9103" y="2765"/>
                  <a:pt x="9105" y="2766"/>
                </a:cubicBezTo>
                <a:lnTo>
                  <a:pt x="9105" y="2765"/>
                </a:lnTo>
                <a:lnTo>
                  <a:pt x="9108" y="2766"/>
                </a:lnTo>
                <a:lnTo>
                  <a:pt x="9109" y="2765"/>
                </a:lnTo>
                <a:lnTo>
                  <a:pt x="9113" y="2768"/>
                </a:lnTo>
                <a:lnTo>
                  <a:pt x="9115" y="2771"/>
                </a:lnTo>
                <a:cubicBezTo>
                  <a:pt x="9116" y="2771"/>
                  <a:pt x="9116" y="2771"/>
                  <a:pt x="9117" y="2771"/>
                </a:cubicBezTo>
                <a:cubicBezTo>
                  <a:pt x="9117" y="2770"/>
                  <a:pt x="9117" y="2770"/>
                  <a:pt x="9118" y="2770"/>
                </a:cubicBezTo>
                <a:cubicBezTo>
                  <a:pt x="9118" y="2770"/>
                  <a:pt x="9119" y="2771"/>
                  <a:pt x="9121" y="2771"/>
                </a:cubicBezTo>
                <a:cubicBezTo>
                  <a:pt x="9122" y="2772"/>
                  <a:pt x="9124" y="2773"/>
                  <a:pt x="9125" y="2775"/>
                </a:cubicBezTo>
                <a:lnTo>
                  <a:pt x="9127" y="2775"/>
                </a:lnTo>
                <a:lnTo>
                  <a:pt x="9128" y="2775"/>
                </a:lnTo>
                <a:cubicBezTo>
                  <a:pt x="9128" y="2776"/>
                  <a:pt x="9128" y="2776"/>
                  <a:pt x="9129" y="2777"/>
                </a:cubicBezTo>
                <a:cubicBezTo>
                  <a:pt x="9129" y="2778"/>
                  <a:pt x="9130" y="2779"/>
                  <a:pt x="9132" y="2780"/>
                </a:cubicBezTo>
                <a:lnTo>
                  <a:pt x="9137" y="2781"/>
                </a:lnTo>
                <a:cubicBezTo>
                  <a:pt x="9139" y="2783"/>
                  <a:pt x="9140" y="2785"/>
                  <a:pt x="9141" y="2788"/>
                </a:cubicBezTo>
                <a:lnTo>
                  <a:pt x="9145" y="2790"/>
                </a:lnTo>
                <a:cubicBezTo>
                  <a:pt x="9145" y="2791"/>
                  <a:pt x="9146" y="2792"/>
                  <a:pt x="9146" y="2793"/>
                </a:cubicBezTo>
                <a:cubicBezTo>
                  <a:pt x="9147" y="2794"/>
                  <a:pt x="9147" y="2794"/>
                  <a:pt x="9147" y="2796"/>
                </a:cubicBezTo>
                <a:cubicBezTo>
                  <a:pt x="9147" y="2797"/>
                  <a:pt x="9147" y="2798"/>
                  <a:pt x="9147" y="2799"/>
                </a:cubicBezTo>
                <a:cubicBezTo>
                  <a:pt x="9148" y="2800"/>
                  <a:pt x="9148" y="2801"/>
                  <a:pt x="9149" y="2803"/>
                </a:cubicBezTo>
                <a:cubicBezTo>
                  <a:pt x="9153" y="2806"/>
                  <a:pt x="9157" y="2810"/>
                  <a:pt x="9162" y="2813"/>
                </a:cubicBezTo>
                <a:cubicBezTo>
                  <a:pt x="9162" y="2814"/>
                  <a:pt x="9163" y="2814"/>
                  <a:pt x="9163" y="2815"/>
                </a:cubicBezTo>
                <a:cubicBezTo>
                  <a:pt x="9163" y="2815"/>
                  <a:pt x="9163" y="2816"/>
                  <a:pt x="9163" y="2816"/>
                </a:cubicBezTo>
                <a:cubicBezTo>
                  <a:pt x="9163" y="2817"/>
                  <a:pt x="9163" y="2817"/>
                  <a:pt x="9163" y="2817"/>
                </a:cubicBezTo>
                <a:cubicBezTo>
                  <a:pt x="9163" y="2818"/>
                  <a:pt x="9163" y="2818"/>
                  <a:pt x="9163" y="2819"/>
                </a:cubicBezTo>
                <a:lnTo>
                  <a:pt x="9162" y="2819"/>
                </a:lnTo>
                <a:lnTo>
                  <a:pt x="9162" y="2818"/>
                </a:lnTo>
                <a:lnTo>
                  <a:pt x="9161" y="2819"/>
                </a:lnTo>
                <a:cubicBezTo>
                  <a:pt x="9162" y="2820"/>
                  <a:pt x="9162" y="2820"/>
                  <a:pt x="9162" y="2821"/>
                </a:cubicBezTo>
                <a:cubicBezTo>
                  <a:pt x="9163" y="2821"/>
                  <a:pt x="9163" y="2822"/>
                  <a:pt x="9163" y="2822"/>
                </a:cubicBezTo>
                <a:cubicBezTo>
                  <a:pt x="9163" y="2823"/>
                  <a:pt x="9163" y="2824"/>
                  <a:pt x="9163" y="2825"/>
                </a:cubicBezTo>
                <a:cubicBezTo>
                  <a:pt x="9164" y="2825"/>
                  <a:pt x="9165" y="2827"/>
                  <a:pt x="9166" y="2829"/>
                </a:cubicBezTo>
                <a:cubicBezTo>
                  <a:pt x="9164" y="2834"/>
                  <a:pt x="9164" y="2838"/>
                  <a:pt x="9166" y="2841"/>
                </a:cubicBezTo>
                <a:lnTo>
                  <a:pt x="9169" y="2843"/>
                </a:lnTo>
                <a:cubicBezTo>
                  <a:pt x="9169" y="2843"/>
                  <a:pt x="9169" y="2843"/>
                  <a:pt x="9170" y="2843"/>
                </a:cubicBezTo>
                <a:cubicBezTo>
                  <a:pt x="9170" y="2844"/>
                  <a:pt x="9170" y="2845"/>
                  <a:pt x="9169" y="2847"/>
                </a:cubicBezTo>
                <a:cubicBezTo>
                  <a:pt x="9169" y="2849"/>
                  <a:pt x="9168" y="2852"/>
                  <a:pt x="9167" y="2857"/>
                </a:cubicBezTo>
                <a:cubicBezTo>
                  <a:pt x="9168" y="2857"/>
                  <a:pt x="9169" y="2858"/>
                  <a:pt x="9169" y="2859"/>
                </a:cubicBezTo>
                <a:lnTo>
                  <a:pt x="9166" y="2858"/>
                </a:lnTo>
                <a:lnTo>
                  <a:pt x="9164" y="2860"/>
                </a:lnTo>
                <a:cubicBezTo>
                  <a:pt x="9165" y="2858"/>
                  <a:pt x="9166" y="2857"/>
                  <a:pt x="9166" y="2856"/>
                </a:cubicBezTo>
                <a:cubicBezTo>
                  <a:pt x="9167" y="2855"/>
                  <a:pt x="9167" y="2854"/>
                  <a:pt x="9167" y="2852"/>
                </a:cubicBezTo>
                <a:cubicBezTo>
                  <a:pt x="9166" y="2851"/>
                  <a:pt x="9166" y="2850"/>
                  <a:pt x="9166" y="2850"/>
                </a:cubicBezTo>
                <a:cubicBezTo>
                  <a:pt x="9166" y="2849"/>
                  <a:pt x="9166" y="2849"/>
                  <a:pt x="9166" y="2849"/>
                </a:cubicBezTo>
                <a:lnTo>
                  <a:pt x="9161" y="2848"/>
                </a:lnTo>
                <a:lnTo>
                  <a:pt x="9157" y="2852"/>
                </a:lnTo>
                <a:lnTo>
                  <a:pt x="9156" y="2851"/>
                </a:lnTo>
                <a:lnTo>
                  <a:pt x="9152" y="2852"/>
                </a:lnTo>
                <a:cubicBezTo>
                  <a:pt x="9151" y="2854"/>
                  <a:pt x="9149" y="2857"/>
                  <a:pt x="9148" y="2859"/>
                </a:cubicBezTo>
                <a:lnTo>
                  <a:pt x="9147" y="2859"/>
                </a:lnTo>
                <a:lnTo>
                  <a:pt x="9146" y="2858"/>
                </a:lnTo>
                <a:cubicBezTo>
                  <a:pt x="9145" y="2858"/>
                  <a:pt x="9145" y="2858"/>
                  <a:pt x="9144" y="2857"/>
                </a:cubicBezTo>
                <a:cubicBezTo>
                  <a:pt x="9143" y="2857"/>
                  <a:pt x="9142" y="2857"/>
                  <a:pt x="9140" y="2858"/>
                </a:cubicBezTo>
                <a:cubicBezTo>
                  <a:pt x="9139" y="2859"/>
                  <a:pt x="9137" y="2860"/>
                  <a:pt x="9137" y="2860"/>
                </a:cubicBezTo>
                <a:cubicBezTo>
                  <a:pt x="9136" y="2860"/>
                  <a:pt x="9134" y="2860"/>
                  <a:pt x="9132" y="2860"/>
                </a:cubicBezTo>
                <a:lnTo>
                  <a:pt x="9132" y="2861"/>
                </a:lnTo>
                <a:lnTo>
                  <a:pt x="9130" y="2860"/>
                </a:lnTo>
                <a:lnTo>
                  <a:pt x="9129" y="2862"/>
                </a:lnTo>
                <a:cubicBezTo>
                  <a:pt x="9128" y="2861"/>
                  <a:pt x="9128" y="2861"/>
                  <a:pt x="9128" y="2861"/>
                </a:cubicBezTo>
                <a:cubicBezTo>
                  <a:pt x="9128" y="2861"/>
                  <a:pt x="9128" y="2861"/>
                  <a:pt x="9127" y="2861"/>
                </a:cubicBezTo>
                <a:cubicBezTo>
                  <a:pt x="9127" y="2861"/>
                  <a:pt x="9127" y="2861"/>
                  <a:pt x="9127" y="2861"/>
                </a:cubicBezTo>
                <a:lnTo>
                  <a:pt x="9125" y="2860"/>
                </a:lnTo>
                <a:cubicBezTo>
                  <a:pt x="9125" y="2860"/>
                  <a:pt x="9125" y="2860"/>
                  <a:pt x="9125" y="2859"/>
                </a:cubicBezTo>
                <a:cubicBezTo>
                  <a:pt x="9125" y="2859"/>
                  <a:pt x="9125" y="2858"/>
                  <a:pt x="9124" y="2857"/>
                </a:cubicBezTo>
                <a:cubicBezTo>
                  <a:pt x="9123" y="2855"/>
                  <a:pt x="9122" y="2855"/>
                  <a:pt x="9122" y="2854"/>
                </a:cubicBezTo>
                <a:lnTo>
                  <a:pt x="9119" y="2854"/>
                </a:lnTo>
                <a:cubicBezTo>
                  <a:pt x="9119" y="2854"/>
                  <a:pt x="9119" y="2853"/>
                  <a:pt x="9118" y="2853"/>
                </a:cubicBezTo>
                <a:cubicBezTo>
                  <a:pt x="9118" y="2852"/>
                  <a:pt x="9117" y="2852"/>
                  <a:pt x="9117" y="2852"/>
                </a:cubicBezTo>
                <a:cubicBezTo>
                  <a:pt x="9116" y="2852"/>
                  <a:pt x="9115" y="2852"/>
                  <a:pt x="9113" y="2852"/>
                </a:cubicBezTo>
                <a:lnTo>
                  <a:pt x="9113" y="2853"/>
                </a:lnTo>
                <a:lnTo>
                  <a:pt x="9111" y="2852"/>
                </a:lnTo>
                <a:cubicBezTo>
                  <a:pt x="9111" y="2852"/>
                  <a:pt x="9111" y="2852"/>
                  <a:pt x="9110" y="2852"/>
                </a:cubicBezTo>
                <a:cubicBezTo>
                  <a:pt x="9110" y="2852"/>
                  <a:pt x="9109" y="2852"/>
                  <a:pt x="9108" y="2852"/>
                </a:cubicBezTo>
                <a:cubicBezTo>
                  <a:pt x="9107" y="2852"/>
                  <a:pt x="9106" y="2851"/>
                  <a:pt x="9106" y="2851"/>
                </a:cubicBezTo>
                <a:cubicBezTo>
                  <a:pt x="9106" y="2851"/>
                  <a:pt x="9106" y="2851"/>
                  <a:pt x="9105" y="2851"/>
                </a:cubicBezTo>
                <a:cubicBezTo>
                  <a:pt x="9103" y="2852"/>
                  <a:pt x="9101" y="2852"/>
                  <a:pt x="9099" y="2852"/>
                </a:cubicBezTo>
                <a:cubicBezTo>
                  <a:pt x="9101" y="2851"/>
                  <a:pt x="9103" y="2850"/>
                  <a:pt x="9105" y="2848"/>
                </a:cubicBezTo>
                <a:lnTo>
                  <a:pt x="9104" y="2848"/>
                </a:lnTo>
                <a:lnTo>
                  <a:pt x="9102" y="2848"/>
                </a:lnTo>
                <a:lnTo>
                  <a:pt x="9101" y="2848"/>
                </a:lnTo>
                <a:cubicBezTo>
                  <a:pt x="9100" y="2848"/>
                  <a:pt x="9099" y="2848"/>
                  <a:pt x="9099" y="2848"/>
                </a:cubicBezTo>
                <a:cubicBezTo>
                  <a:pt x="9101" y="2847"/>
                  <a:pt x="9103" y="2846"/>
                  <a:pt x="9105" y="2844"/>
                </a:cubicBezTo>
                <a:cubicBezTo>
                  <a:pt x="9104" y="2842"/>
                  <a:pt x="9102" y="2840"/>
                  <a:pt x="9100" y="2838"/>
                </a:cubicBezTo>
                <a:lnTo>
                  <a:pt x="9100" y="2837"/>
                </a:lnTo>
                <a:cubicBezTo>
                  <a:pt x="9099" y="2835"/>
                  <a:pt x="9097" y="2834"/>
                  <a:pt x="9096" y="2831"/>
                </a:cubicBezTo>
                <a:lnTo>
                  <a:pt x="9095" y="2831"/>
                </a:lnTo>
                <a:lnTo>
                  <a:pt x="9090" y="2824"/>
                </a:lnTo>
                <a:lnTo>
                  <a:pt x="9088" y="2825"/>
                </a:lnTo>
                <a:lnTo>
                  <a:pt x="9087" y="2824"/>
                </a:lnTo>
                <a:lnTo>
                  <a:pt x="9082" y="2825"/>
                </a:lnTo>
                <a:lnTo>
                  <a:pt x="9085" y="2823"/>
                </a:lnTo>
                <a:lnTo>
                  <a:pt x="9083" y="2820"/>
                </a:lnTo>
                <a:cubicBezTo>
                  <a:pt x="9081" y="2820"/>
                  <a:pt x="9079" y="2819"/>
                  <a:pt x="9077" y="2818"/>
                </a:cubicBezTo>
                <a:lnTo>
                  <a:pt x="9076" y="2819"/>
                </a:lnTo>
                <a:lnTo>
                  <a:pt x="9075" y="2818"/>
                </a:lnTo>
                <a:lnTo>
                  <a:pt x="9073" y="2820"/>
                </a:lnTo>
                <a:lnTo>
                  <a:pt x="9073" y="2819"/>
                </a:lnTo>
                <a:cubicBezTo>
                  <a:pt x="9069" y="2819"/>
                  <a:pt x="9064" y="2819"/>
                  <a:pt x="9060" y="2820"/>
                </a:cubicBezTo>
                <a:lnTo>
                  <a:pt x="9060" y="2819"/>
                </a:lnTo>
                <a:lnTo>
                  <a:pt x="9058" y="2818"/>
                </a:lnTo>
                <a:lnTo>
                  <a:pt x="9058" y="2820"/>
                </a:lnTo>
                <a:lnTo>
                  <a:pt x="9057" y="2820"/>
                </a:lnTo>
                <a:lnTo>
                  <a:pt x="9055" y="2817"/>
                </a:lnTo>
                <a:lnTo>
                  <a:pt x="9052" y="2818"/>
                </a:lnTo>
                <a:lnTo>
                  <a:pt x="9051" y="2819"/>
                </a:lnTo>
                <a:lnTo>
                  <a:pt x="9049" y="2820"/>
                </a:lnTo>
                <a:lnTo>
                  <a:pt x="9048" y="2819"/>
                </a:lnTo>
                <a:lnTo>
                  <a:pt x="9046" y="2819"/>
                </a:lnTo>
                <a:lnTo>
                  <a:pt x="9047" y="2820"/>
                </a:lnTo>
                <a:cubicBezTo>
                  <a:pt x="9045" y="2820"/>
                  <a:pt x="9044" y="2820"/>
                  <a:pt x="9044" y="2820"/>
                </a:cubicBezTo>
                <a:lnTo>
                  <a:pt x="9044" y="2820"/>
                </a:lnTo>
                <a:lnTo>
                  <a:pt x="9043" y="2820"/>
                </a:lnTo>
                <a:lnTo>
                  <a:pt x="9043" y="2820"/>
                </a:lnTo>
                <a:cubicBezTo>
                  <a:pt x="9044" y="2819"/>
                  <a:pt x="9044" y="2819"/>
                  <a:pt x="9045" y="2819"/>
                </a:cubicBezTo>
                <a:cubicBezTo>
                  <a:pt x="9045" y="2819"/>
                  <a:pt x="9045" y="2819"/>
                  <a:pt x="9046" y="2819"/>
                </a:cubicBezTo>
                <a:cubicBezTo>
                  <a:pt x="9047" y="2819"/>
                  <a:pt x="9049" y="2819"/>
                  <a:pt x="9053" y="2818"/>
                </a:cubicBezTo>
                <a:cubicBezTo>
                  <a:pt x="9057" y="2817"/>
                  <a:pt x="9059" y="2816"/>
                  <a:pt x="9061" y="2815"/>
                </a:cubicBezTo>
                <a:cubicBezTo>
                  <a:pt x="9062" y="2815"/>
                  <a:pt x="9064" y="2814"/>
                  <a:pt x="9066" y="2813"/>
                </a:cubicBezTo>
                <a:lnTo>
                  <a:pt x="9065" y="2812"/>
                </a:lnTo>
                <a:cubicBezTo>
                  <a:pt x="9062" y="2812"/>
                  <a:pt x="9060" y="2813"/>
                  <a:pt x="9058" y="2813"/>
                </a:cubicBezTo>
                <a:lnTo>
                  <a:pt x="9059" y="2814"/>
                </a:lnTo>
                <a:lnTo>
                  <a:pt x="9056" y="2814"/>
                </a:lnTo>
                <a:lnTo>
                  <a:pt x="9056" y="2813"/>
                </a:lnTo>
                <a:cubicBezTo>
                  <a:pt x="9055" y="2813"/>
                  <a:pt x="9055" y="2812"/>
                  <a:pt x="9054" y="2813"/>
                </a:cubicBezTo>
                <a:cubicBezTo>
                  <a:pt x="9054" y="2813"/>
                  <a:pt x="9054" y="2813"/>
                  <a:pt x="9053" y="2813"/>
                </a:cubicBezTo>
                <a:cubicBezTo>
                  <a:pt x="9052" y="2813"/>
                  <a:pt x="9052" y="2813"/>
                  <a:pt x="9051" y="2813"/>
                </a:cubicBezTo>
                <a:cubicBezTo>
                  <a:pt x="9051" y="2813"/>
                  <a:pt x="9050" y="2814"/>
                  <a:pt x="9048" y="2814"/>
                </a:cubicBezTo>
                <a:cubicBezTo>
                  <a:pt x="9047" y="2814"/>
                  <a:pt x="9046" y="2814"/>
                  <a:pt x="9045" y="2814"/>
                </a:cubicBezTo>
                <a:cubicBezTo>
                  <a:pt x="9045" y="2814"/>
                  <a:pt x="9044" y="2815"/>
                  <a:pt x="9043" y="2815"/>
                </a:cubicBezTo>
                <a:cubicBezTo>
                  <a:pt x="9043" y="2815"/>
                  <a:pt x="9042" y="2815"/>
                  <a:pt x="9042" y="2815"/>
                </a:cubicBezTo>
                <a:cubicBezTo>
                  <a:pt x="9042" y="2815"/>
                  <a:pt x="9041" y="2815"/>
                  <a:pt x="9041" y="2816"/>
                </a:cubicBezTo>
                <a:cubicBezTo>
                  <a:pt x="9040" y="2816"/>
                  <a:pt x="9039" y="2816"/>
                  <a:pt x="9039" y="2816"/>
                </a:cubicBezTo>
                <a:cubicBezTo>
                  <a:pt x="9038" y="2816"/>
                  <a:pt x="9036" y="2816"/>
                  <a:pt x="9034" y="2817"/>
                </a:cubicBezTo>
                <a:cubicBezTo>
                  <a:pt x="9031" y="2818"/>
                  <a:pt x="9029" y="2819"/>
                  <a:pt x="9027" y="2819"/>
                </a:cubicBezTo>
                <a:cubicBezTo>
                  <a:pt x="9026" y="2819"/>
                  <a:pt x="9024" y="2819"/>
                  <a:pt x="9024" y="2819"/>
                </a:cubicBezTo>
                <a:cubicBezTo>
                  <a:pt x="9024" y="2819"/>
                  <a:pt x="9023" y="2819"/>
                  <a:pt x="9022" y="2819"/>
                </a:cubicBezTo>
                <a:cubicBezTo>
                  <a:pt x="9022" y="2820"/>
                  <a:pt x="9020" y="2820"/>
                  <a:pt x="9019" y="2820"/>
                </a:cubicBezTo>
                <a:lnTo>
                  <a:pt x="9018" y="2821"/>
                </a:lnTo>
                <a:lnTo>
                  <a:pt x="9011" y="2821"/>
                </a:lnTo>
                <a:lnTo>
                  <a:pt x="9011" y="2821"/>
                </a:lnTo>
                <a:lnTo>
                  <a:pt x="9011" y="2820"/>
                </a:lnTo>
                <a:lnTo>
                  <a:pt x="9010" y="2820"/>
                </a:lnTo>
                <a:cubicBezTo>
                  <a:pt x="9010" y="2821"/>
                  <a:pt x="9010" y="2822"/>
                  <a:pt x="9010" y="2822"/>
                </a:cubicBezTo>
                <a:lnTo>
                  <a:pt x="9007" y="2821"/>
                </a:lnTo>
                <a:lnTo>
                  <a:pt x="9010" y="2820"/>
                </a:lnTo>
                <a:lnTo>
                  <a:pt x="9008" y="2820"/>
                </a:lnTo>
                <a:lnTo>
                  <a:pt x="9008" y="2819"/>
                </a:lnTo>
                <a:cubicBezTo>
                  <a:pt x="9009" y="2819"/>
                  <a:pt x="9010" y="2819"/>
                  <a:pt x="9011" y="2818"/>
                </a:cubicBezTo>
                <a:cubicBezTo>
                  <a:pt x="9011" y="2818"/>
                  <a:pt x="9014" y="2817"/>
                  <a:pt x="9018" y="2816"/>
                </a:cubicBezTo>
                <a:cubicBezTo>
                  <a:pt x="9022" y="2815"/>
                  <a:pt x="9025" y="2814"/>
                  <a:pt x="9027" y="2813"/>
                </a:cubicBezTo>
                <a:cubicBezTo>
                  <a:pt x="9029" y="2812"/>
                  <a:pt x="9031" y="2811"/>
                  <a:pt x="9033" y="2811"/>
                </a:cubicBezTo>
                <a:cubicBezTo>
                  <a:pt x="9034" y="2810"/>
                  <a:pt x="9036" y="2810"/>
                  <a:pt x="9037" y="2808"/>
                </a:cubicBezTo>
                <a:cubicBezTo>
                  <a:pt x="9039" y="2807"/>
                  <a:pt x="9041" y="2806"/>
                  <a:pt x="9045" y="2804"/>
                </a:cubicBezTo>
                <a:lnTo>
                  <a:pt x="9045" y="2803"/>
                </a:lnTo>
                <a:lnTo>
                  <a:pt x="9038" y="2807"/>
                </a:lnTo>
                <a:cubicBezTo>
                  <a:pt x="9042" y="2804"/>
                  <a:pt x="9046" y="2802"/>
                  <a:pt x="9049" y="2799"/>
                </a:cubicBezTo>
                <a:lnTo>
                  <a:pt x="9050" y="2800"/>
                </a:lnTo>
                <a:lnTo>
                  <a:pt x="9054" y="2796"/>
                </a:lnTo>
                <a:lnTo>
                  <a:pt x="9058" y="2793"/>
                </a:lnTo>
                <a:lnTo>
                  <a:pt x="9063" y="2787"/>
                </a:lnTo>
                <a:cubicBezTo>
                  <a:pt x="9058" y="2780"/>
                  <a:pt x="9055" y="2775"/>
                  <a:pt x="9054" y="2772"/>
                </a:cubicBezTo>
                <a:cubicBezTo>
                  <a:pt x="9052" y="2769"/>
                  <a:pt x="9050" y="2767"/>
                  <a:pt x="9048" y="2765"/>
                </a:cubicBezTo>
                <a:cubicBezTo>
                  <a:pt x="9046" y="2764"/>
                  <a:pt x="9043" y="2761"/>
                  <a:pt x="9040" y="2757"/>
                </a:cubicBezTo>
                <a:cubicBezTo>
                  <a:pt x="9036" y="2755"/>
                  <a:pt x="9032" y="2752"/>
                  <a:pt x="9029" y="2748"/>
                </a:cubicBezTo>
                <a:lnTo>
                  <a:pt x="9029" y="2747"/>
                </a:lnTo>
                <a:lnTo>
                  <a:pt x="9032" y="2748"/>
                </a:lnTo>
                <a:lnTo>
                  <a:pt x="9033" y="2748"/>
                </a:lnTo>
                <a:lnTo>
                  <a:pt x="9030" y="2746"/>
                </a:lnTo>
                <a:lnTo>
                  <a:pt x="9029" y="2745"/>
                </a:lnTo>
                <a:lnTo>
                  <a:pt x="9025" y="2742"/>
                </a:lnTo>
                <a:lnTo>
                  <a:pt x="9026" y="2742"/>
                </a:lnTo>
                <a:lnTo>
                  <a:pt x="9024" y="2740"/>
                </a:lnTo>
                <a:lnTo>
                  <a:pt x="9022" y="2738"/>
                </a:lnTo>
                <a:cubicBezTo>
                  <a:pt x="9025" y="2740"/>
                  <a:pt x="9028" y="2742"/>
                  <a:pt x="9031" y="2742"/>
                </a:cubicBezTo>
                <a:lnTo>
                  <a:pt x="9031" y="2741"/>
                </a:lnTo>
                <a:lnTo>
                  <a:pt x="9026" y="2737"/>
                </a:lnTo>
                <a:lnTo>
                  <a:pt x="9027" y="2737"/>
                </a:lnTo>
                <a:lnTo>
                  <a:pt x="9031" y="2738"/>
                </a:lnTo>
                <a:lnTo>
                  <a:pt x="9030" y="2737"/>
                </a:lnTo>
                <a:lnTo>
                  <a:pt x="9027" y="2734"/>
                </a:lnTo>
                <a:close/>
                <a:moveTo>
                  <a:pt x="8917" y="2752"/>
                </a:moveTo>
                <a:cubicBezTo>
                  <a:pt x="8917" y="2750"/>
                  <a:pt x="8917" y="2748"/>
                  <a:pt x="8918" y="2747"/>
                </a:cubicBezTo>
                <a:lnTo>
                  <a:pt x="8917" y="2752"/>
                </a:lnTo>
                <a:close/>
                <a:moveTo>
                  <a:pt x="8891" y="2756"/>
                </a:moveTo>
                <a:lnTo>
                  <a:pt x="8890" y="2757"/>
                </a:lnTo>
                <a:lnTo>
                  <a:pt x="8888" y="2757"/>
                </a:lnTo>
                <a:lnTo>
                  <a:pt x="8891" y="2755"/>
                </a:lnTo>
                <a:lnTo>
                  <a:pt x="8891" y="2756"/>
                </a:lnTo>
                <a:close/>
                <a:moveTo>
                  <a:pt x="8880" y="2763"/>
                </a:moveTo>
                <a:lnTo>
                  <a:pt x="8879" y="2764"/>
                </a:lnTo>
                <a:lnTo>
                  <a:pt x="8879" y="2765"/>
                </a:lnTo>
                <a:lnTo>
                  <a:pt x="8879" y="2765"/>
                </a:lnTo>
                <a:lnTo>
                  <a:pt x="8877" y="2765"/>
                </a:lnTo>
                <a:lnTo>
                  <a:pt x="8877" y="2767"/>
                </a:lnTo>
                <a:lnTo>
                  <a:pt x="8879" y="2766"/>
                </a:lnTo>
                <a:lnTo>
                  <a:pt x="8879" y="2766"/>
                </a:lnTo>
                <a:lnTo>
                  <a:pt x="8881" y="2764"/>
                </a:lnTo>
                <a:lnTo>
                  <a:pt x="8881" y="2764"/>
                </a:lnTo>
                <a:lnTo>
                  <a:pt x="8880" y="2764"/>
                </a:lnTo>
                <a:lnTo>
                  <a:pt x="8880" y="2764"/>
                </a:lnTo>
                <a:lnTo>
                  <a:pt x="8880" y="2763"/>
                </a:lnTo>
                <a:close/>
                <a:moveTo>
                  <a:pt x="8900" y="2852"/>
                </a:moveTo>
                <a:lnTo>
                  <a:pt x="8898" y="2853"/>
                </a:lnTo>
                <a:cubicBezTo>
                  <a:pt x="8900" y="2854"/>
                  <a:pt x="8901" y="2855"/>
                  <a:pt x="8903" y="2855"/>
                </a:cubicBezTo>
                <a:lnTo>
                  <a:pt x="8904" y="2854"/>
                </a:lnTo>
                <a:lnTo>
                  <a:pt x="8903" y="2852"/>
                </a:lnTo>
                <a:lnTo>
                  <a:pt x="8900" y="2852"/>
                </a:lnTo>
                <a:lnTo>
                  <a:pt x="8900" y="2852"/>
                </a:lnTo>
                <a:close/>
                <a:moveTo>
                  <a:pt x="8918" y="2877"/>
                </a:moveTo>
                <a:lnTo>
                  <a:pt x="8921" y="2876"/>
                </a:lnTo>
                <a:lnTo>
                  <a:pt x="8922" y="2876"/>
                </a:lnTo>
                <a:cubicBezTo>
                  <a:pt x="8921" y="2877"/>
                  <a:pt x="8921" y="2878"/>
                  <a:pt x="8921" y="2878"/>
                </a:cubicBezTo>
                <a:lnTo>
                  <a:pt x="8918" y="2878"/>
                </a:lnTo>
                <a:lnTo>
                  <a:pt x="8916" y="2877"/>
                </a:lnTo>
                <a:lnTo>
                  <a:pt x="8915" y="2877"/>
                </a:lnTo>
                <a:cubicBezTo>
                  <a:pt x="8916" y="2877"/>
                  <a:pt x="8917" y="2877"/>
                  <a:pt x="8918" y="2877"/>
                </a:cubicBezTo>
                <a:lnTo>
                  <a:pt x="8918" y="2876"/>
                </a:lnTo>
                <a:lnTo>
                  <a:pt x="8918" y="2877"/>
                </a:lnTo>
                <a:close/>
                <a:moveTo>
                  <a:pt x="8937" y="2883"/>
                </a:moveTo>
                <a:cubicBezTo>
                  <a:pt x="8936" y="2885"/>
                  <a:pt x="8936" y="2885"/>
                  <a:pt x="8935" y="2886"/>
                </a:cubicBezTo>
                <a:cubicBezTo>
                  <a:pt x="8935" y="2886"/>
                  <a:pt x="8935" y="2886"/>
                  <a:pt x="8935" y="2887"/>
                </a:cubicBezTo>
                <a:cubicBezTo>
                  <a:pt x="8935" y="2887"/>
                  <a:pt x="8935" y="2888"/>
                  <a:pt x="8935" y="2888"/>
                </a:cubicBezTo>
                <a:lnTo>
                  <a:pt x="8940" y="2886"/>
                </a:lnTo>
                <a:cubicBezTo>
                  <a:pt x="8940" y="2885"/>
                  <a:pt x="8940" y="2883"/>
                  <a:pt x="8940" y="2882"/>
                </a:cubicBezTo>
                <a:lnTo>
                  <a:pt x="8937" y="2883"/>
                </a:lnTo>
                <a:close/>
                <a:moveTo>
                  <a:pt x="8917" y="2901"/>
                </a:moveTo>
                <a:lnTo>
                  <a:pt x="8910" y="2904"/>
                </a:lnTo>
                <a:lnTo>
                  <a:pt x="8909" y="2902"/>
                </a:lnTo>
                <a:cubicBezTo>
                  <a:pt x="8912" y="2902"/>
                  <a:pt x="8914" y="2902"/>
                  <a:pt x="8917" y="2900"/>
                </a:cubicBezTo>
                <a:lnTo>
                  <a:pt x="8917" y="2901"/>
                </a:lnTo>
                <a:close/>
                <a:moveTo>
                  <a:pt x="9584" y="2419"/>
                </a:moveTo>
                <a:cubicBezTo>
                  <a:pt x="9585" y="2419"/>
                  <a:pt x="9585" y="2419"/>
                  <a:pt x="9586" y="2419"/>
                </a:cubicBezTo>
                <a:cubicBezTo>
                  <a:pt x="9586" y="2419"/>
                  <a:pt x="9586" y="2419"/>
                  <a:pt x="9587" y="2419"/>
                </a:cubicBezTo>
                <a:cubicBezTo>
                  <a:pt x="9588" y="2420"/>
                  <a:pt x="9589" y="2420"/>
                  <a:pt x="9590" y="2420"/>
                </a:cubicBezTo>
                <a:lnTo>
                  <a:pt x="9593" y="2423"/>
                </a:lnTo>
                <a:cubicBezTo>
                  <a:pt x="9594" y="2423"/>
                  <a:pt x="9595" y="2423"/>
                  <a:pt x="9596" y="2423"/>
                </a:cubicBezTo>
                <a:cubicBezTo>
                  <a:pt x="9597" y="2423"/>
                  <a:pt x="9598" y="2424"/>
                  <a:pt x="9599" y="2425"/>
                </a:cubicBezTo>
                <a:cubicBezTo>
                  <a:pt x="9600" y="2426"/>
                  <a:pt x="9602" y="2427"/>
                  <a:pt x="9604" y="2428"/>
                </a:cubicBezTo>
                <a:cubicBezTo>
                  <a:pt x="9606" y="2429"/>
                  <a:pt x="9609" y="2431"/>
                  <a:pt x="9613" y="2433"/>
                </a:cubicBezTo>
                <a:lnTo>
                  <a:pt x="9613" y="2433"/>
                </a:lnTo>
                <a:lnTo>
                  <a:pt x="9621" y="2437"/>
                </a:lnTo>
                <a:cubicBezTo>
                  <a:pt x="9623" y="2438"/>
                  <a:pt x="9624" y="2439"/>
                  <a:pt x="9625" y="2441"/>
                </a:cubicBezTo>
                <a:cubicBezTo>
                  <a:pt x="9626" y="2442"/>
                  <a:pt x="9626" y="2443"/>
                  <a:pt x="9626" y="2443"/>
                </a:cubicBezTo>
                <a:cubicBezTo>
                  <a:pt x="9626" y="2443"/>
                  <a:pt x="9626" y="2444"/>
                  <a:pt x="9627" y="2444"/>
                </a:cubicBezTo>
                <a:lnTo>
                  <a:pt x="9628" y="2445"/>
                </a:lnTo>
                <a:lnTo>
                  <a:pt x="9632" y="2450"/>
                </a:lnTo>
                <a:lnTo>
                  <a:pt x="9633" y="2451"/>
                </a:lnTo>
                <a:lnTo>
                  <a:pt x="9634" y="2452"/>
                </a:lnTo>
                <a:cubicBezTo>
                  <a:pt x="9635" y="2453"/>
                  <a:pt x="9635" y="2453"/>
                  <a:pt x="9636" y="2453"/>
                </a:cubicBezTo>
                <a:cubicBezTo>
                  <a:pt x="9636" y="2453"/>
                  <a:pt x="9637" y="2453"/>
                  <a:pt x="9637" y="2453"/>
                </a:cubicBezTo>
                <a:cubicBezTo>
                  <a:pt x="9638" y="2454"/>
                  <a:pt x="9639" y="2455"/>
                  <a:pt x="9641" y="2456"/>
                </a:cubicBezTo>
                <a:lnTo>
                  <a:pt x="9643" y="2460"/>
                </a:lnTo>
                <a:lnTo>
                  <a:pt x="9645" y="2461"/>
                </a:lnTo>
                <a:cubicBezTo>
                  <a:pt x="9648" y="2464"/>
                  <a:pt x="9648" y="2468"/>
                  <a:pt x="9646" y="2472"/>
                </a:cubicBezTo>
                <a:lnTo>
                  <a:pt x="9645" y="2473"/>
                </a:lnTo>
                <a:lnTo>
                  <a:pt x="9645" y="2478"/>
                </a:lnTo>
                <a:lnTo>
                  <a:pt x="9642" y="2479"/>
                </a:lnTo>
                <a:cubicBezTo>
                  <a:pt x="9641" y="2480"/>
                  <a:pt x="9641" y="2481"/>
                  <a:pt x="9641" y="2481"/>
                </a:cubicBezTo>
                <a:cubicBezTo>
                  <a:pt x="9641" y="2482"/>
                  <a:pt x="9641" y="2482"/>
                  <a:pt x="9640" y="2483"/>
                </a:cubicBezTo>
                <a:cubicBezTo>
                  <a:pt x="9640" y="2484"/>
                  <a:pt x="9639" y="2485"/>
                  <a:pt x="9639" y="2486"/>
                </a:cubicBezTo>
                <a:cubicBezTo>
                  <a:pt x="9638" y="2487"/>
                  <a:pt x="9637" y="2490"/>
                  <a:pt x="9636" y="2493"/>
                </a:cubicBezTo>
                <a:lnTo>
                  <a:pt x="9633" y="2495"/>
                </a:lnTo>
                <a:cubicBezTo>
                  <a:pt x="9633" y="2496"/>
                  <a:pt x="9633" y="2497"/>
                  <a:pt x="9632" y="2498"/>
                </a:cubicBezTo>
                <a:lnTo>
                  <a:pt x="9631" y="2496"/>
                </a:lnTo>
                <a:cubicBezTo>
                  <a:pt x="9632" y="2496"/>
                  <a:pt x="9632" y="2496"/>
                  <a:pt x="9632" y="2495"/>
                </a:cubicBezTo>
                <a:cubicBezTo>
                  <a:pt x="9632" y="2495"/>
                  <a:pt x="9633" y="2492"/>
                  <a:pt x="9635" y="2487"/>
                </a:cubicBezTo>
                <a:cubicBezTo>
                  <a:pt x="9637" y="2483"/>
                  <a:pt x="9638" y="2478"/>
                  <a:pt x="9639" y="2473"/>
                </a:cubicBezTo>
                <a:cubicBezTo>
                  <a:pt x="9640" y="2469"/>
                  <a:pt x="9641" y="2465"/>
                  <a:pt x="9641" y="2463"/>
                </a:cubicBezTo>
                <a:cubicBezTo>
                  <a:pt x="9641" y="2461"/>
                  <a:pt x="9640" y="2460"/>
                  <a:pt x="9640" y="2459"/>
                </a:cubicBezTo>
                <a:cubicBezTo>
                  <a:pt x="9639" y="2458"/>
                  <a:pt x="9639" y="2457"/>
                  <a:pt x="9638" y="2456"/>
                </a:cubicBezTo>
                <a:lnTo>
                  <a:pt x="9636" y="2454"/>
                </a:lnTo>
                <a:lnTo>
                  <a:pt x="9635" y="2455"/>
                </a:lnTo>
                <a:lnTo>
                  <a:pt x="9635" y="2457"/>
                </a:lnTo>
                <a:cubicBezTo>
                  <a:pt x="9635" y="2457"/>
                  <a:pt x="9635" y="2458"/>
                  <a:pt x="9635" y="2458"/>
                </a:cubicBezTo>
                <a:cubicBezTo>
                  <a:pt x="9635" y="2459"/>
                  <a:pt x="9635" y="2459"/>
                  <a:pt x="9635" y="2460"/>
                </a:cubicBezTo>
                <a:cubicBezTo>
                  <a:pt x="9635" y="2461"/>
                  <a:pt x="9635" y="2462"/>
                  <a:pt x="9635" y="2463"/>
                </a:cubicBezTo>
                <a:cubicBezTo>
                  <a:pt x="9635" y="2464"/>
                  <a:pt x="9635" y="2465"/>
                  <a:pt x="9635" y="2466"/>
                </a:cubicBezTo>
                <a:cubicBezTo>
                  <a:pt x="9635" y="2467"/>
                  <a:pt x="9635" y="2469"/>
                  <a:pt x="9635" y="2471"/>
                </a:cubicBezTo>
                <a:lnTo>
                  <a:pt x="9631" y="2474"/>
                </a:lnTo>
                <a:lnTo>
                  <a:pt x="9630" y="2474"/>
                </a:lnTo>
                <a:lnTo>
                  <a:pt x="9629" y="2475"/>
                </a:lnTo>
                <a:lnTo>
                  <a:pt x="9628" y="2480"/>
                </a:lnTo>
                <a:lnTo>
                  <a:pt x="9627" y="2479"/>
                </a:lnTo>
                <a:lnTo>
                  <a:pt x="9622" y="2487"/>
                </a:lnTo>
                <a:cubicBezTo>
                  <a:pt x="9622" y="2486"/>
                  <a:pt x="9622" y="2485"/>
                  <a:pt x="9623" y="2485"/>
                </a:cubicBezTo>
                <a:cubicBezTo>
                  <a:pt x="9624" y="2484"/>
                  <a:pt x="9624" y="2484"/>
                  <a:pt x="9624" y="2483"/>
                </a:cubicBezTo>
                <a:cubicBezTo>
                  <a:pt x="9623" y="2482"/>
                  <a:pt x="9624" y="2481"/>
                  <a:pt x="9624" y="2480"/>
                </a:cubicBezTo>
                <a:cubicBezTo>
                  <a:pt x="9625" y="2478"/>
                  <a:pt x="9625" y="2477"/>
                  <a:pt x="9625" y="2477"/>
                </a:cubicBezTo>
                <a:cubicBezTo>
                  <a:pt x="9625" y="2477"/>
                  <a:pt x="9625" y="2477"/>
                  <a:pt x="9624" y="2476"/>
                </a:cubicBezTo>
                <a:cubicBezTo>
                  <a:pt x="9622" y="2479"/>
                  <a:pt x="9620" y="2482"/>
                  <a:pt x="9617" y="2484"/>
                </a:cubicBezTo>
                <a:lnTo>
                  <a:pt x="9615" y="2484"/>
                </a:lnTo>
                <a:cubicBezTo>
                  <a:pt x="9615" y="2485"/>
                  <a:pt x="9614" y="2486"/>
                  <a:pt x="9614" y="2488"/>
                </a:cubicBezTo>
                <a:cubicBezTo>
                  <a:pt x="9613" y="2489"/>
                  <a:pt x="9612" y="2489"/>
                  <a:pt x="9612" y="2490"/>
                </a:cubicBezTo>
                <a:cubicBezTo>
                  <a:pt x="9612" y="2490"/>
                  <a:pt x="9612" y="2490"/>
                  <a:pt x="9612" y="2491"/>
                </a:cubicBezTo>
                <a:cubicBezTo>
                  <a:pt x="9613" y="2491"/>
                  <a:pt x="9612" y="2491"/>
                  <a:pt x="9612" y="2491"/>
                </a:cubicBezTo>
                <a:cubicBezTo>
                  <a:pt x="9612" y="2492"/>
                  <a:pt x="9611" y="2493"/>
                  <a:pt x="9611" y="2494"/>
                </a:cubicBezTo>
                <a:lnTo>
                  <a:pt x="9611" y="2494"/>
                </a:lnTo>
                <a:cubicBezTo>
                  <a:pt x="9610" y="2496"/>
                  <a:pt x="9608" y="2498"/>
                  <a:pt x="9607" y="2501"/>
                </a:cubicBezTo>
                <a:cubicBezTo>
                  <a:pt x="9606" y="2500"/>
                  <a:pt x="9606" y="2499"/>
                  <a:pt x="9606" y="2498"/>
                </a:cubicBezTo>
                <a:lnTo>
                  <a:pt x="9603" y="2499"/>
                </a:lnTo>
                <a:lnTo>
                  <a:pt x="9601" y="2498"/>
                </a:lnTo>
                <a:lnTo>
                  <a:pt x="9600" y="2499"/>
                </a:lnTo>
                <a:lnTo>
                  <a:pt x="9601" y="2499"/>
                </a:lnTo>
                <a:lnTo>
                  <a:pt x="9600" y="2499"/>
                </a:lnTo>
                <a:lnTo>
                  <a:pt x="9600" y="2499"/>
                </a:lnTo>
                <a:lnTo>
                  <a:pt x="9599" y="2501"/>
                </a:lnTo>
                <a:lnTo>
                  <a:pt x="9600" y="2501"/>
                </a:lnTo>
                <a:lnTo>
                  <a:pt x="9602" y="2503"/>
                </a:lnTo>
                <a:lnTo>
                  <a:pt x="9603" y="2503"/>
                </a:lnTo>
                <a:lnTo>
                  <a:pt x="9604" y="2505"/>
                </a:lnTo>
                <a:lnTo>
                  <a:pt x="9605" y="2504"/>
                </a:lnTo>
                <a:lnTo>
                  <a:pt x="9605" y="2505"/>
                </a:lnTo>
                <a:lnTo>
                  <a:pt x="9608" y="2505"/>
                </a:lnTo>
                <a:lnTo>
                  <a:pt x="9610" y="2508"/>
                </a:lnTo>
                <a:cubicBezTo>
                  <a:pt x="9612" y="2508"/>
                  <a:pt x="9614" y="2508"/>
                  <a:pt x="9615" y="2508"/>
                </a:cubicBezTo>
                <a:lnTo>
                  <a:pt x="9617" y="2509"/>
                </a:lnTo>
                <a:cubicBezTo>
                  <a:pt x="9619" y="2508"/>
                  <a:pt x="9621" y="2508"/>
                  <a:pt x="9623" y="2510"/>
                </a:cubicBezTo>
                <a:lnTo>
                  <a:pt x="9625" y="2509"/>
                </a:lnTo>
                <a:lnTo>
                  <a:pt x="9625" y="2510"/>
                </a:lnTo>
                <a:lnTo>
                  <a:pt x="9624" y="2511"/>
                </a:lnTo>
                <a:lnTo>
                  <a:pt x="9625" y="2511"/>
                </a:lnTo>
                <a:lnTo>
                  <a:pt x="9626" y="2510"/>
                </a:lnTo>
                <a:lnTo>
                  <a:pt x="9628" y="2510"/>
                </a:lnTo>
                <a:lnTo>
                  <a:pt x="9628" y="2511"/>
                </a:lnTo>
                <a:lnTo>
                  <a:pt x="9629" y="2511"/>
                </a:lnTo>
                <a:lnTo>
                  <a:pt x="9630" y="2512"/>
                </a:lnTo>
                <a:lnTo>
                  <a:pt x="9629" y="2512"/>
                </a:lnTo>
                <a:lnTo>
                  <a:pt x="9629" y="2514"/>
                </a:lnTo>
                <a:lnTo>
                  <a:pt x="9631" y="2516"/>
                </a:lnTo>
                <a:cubicBezTo>
                  <a:pt x="9631" y="2514"/>
                  <a:pt x="9631" y="2513"/>
                  <a:pt x="9631" y="2511"/>
                </a:cubicBezTo>
                <a:lnTo>
                  <a:pt x="9633" y="2511"/>
                </a:lnTo>
                <a:lnTo>
                  <a:pt x="9635" y="2508"/>
                </a:lnTo>
                <a:lnTo>
                  <a:pt x="9635" y="2507"/>
                </a:lnTo>
                <a:lnTo>
                  <a:pt x="9636" y="2507"/>
                </a:lnTo>
                <a:lnTo>
                  <a:pt x="9637" y="2507"/>
                </a:lnTo>
                <a:lnTo>
                  <a:pt x="9638" y="2510"/>
                </a:lnTo>
                <a:lnTo>
                  <a:pt x="9638" y="2511"/>
                </a:lnTo>
                <a:lnTo>
                  <a:pt x="9636" y="2516"/>
                </a:lnTo>
                <a:lnTo>
                  <a:pt x="9634" y="2517"/>
                </a:lnTo>
                <a:lnTo>
                  <a:pt x="9633" y="2520"/>
                </a:lnTo>
                <a:lnTo>
                  <a:pt x="9631" y="2522"/>
                </a:lnTo>
                <a:lnTo>
                  <a:pt x="9629" y="2524"/>
                </a:lnTo>
                <a:lnTo>
                  <a:pt x="9628" y="2524"/>
                </a:lnTo>
                <a:lnTo>
                  <a:pt x="9628" y="2526"/>
                </a:lnTo>
                <a:lnTo>
                  <a:pt x="9628" y="2525"/>
                </a:lnTo>
                <a:lnTo>
                  <a:pt x="9629" y="2526"/>
                </a:lnTo>
                <a:lnTo>
                  <a:pt x="9628" y="2527"/>
                </a:lnTo>
                <a:lnTo>
                  <a:pt x="9629" y="2528"/>
                </a:lnTo>
                <a:lnTo>
                  <a:pt x="9631" y="2528"/>
                </a:lnTo>
                <a:lnTo>
                  <a:pt x="9631" y="2528"/>
                </a:lnTo>
                <a:lnTo>
                  <a:pt x="9632" y="2527"/>
                </a:lnTo>
                <a:lnTo>
                  <a:pt x="9634" y="2527"/>
                </a:lnTo>
                <a:lnTo>
                  <a:pt x="9634" y="2528"/>
                </a:lnTo>
                <a:lnTo>
                  <a:pt x="9633" y="2528"/>
                </a:lnTo>
                <a:lnTo>
                  <a:pt x="9633" y="2529"/>
                </a:lnTo>
                <a:lnTo>
                  <a:pt x="9631" y="2531"/>
                </a:lnTo>
                <a:lnTo>
                  <a:pt x="9629" y="2533"/>
                </a:lnTo>
                <a:lnTo>
                  <a:pt x="9631" y="2533"/>
                </a:lnTo>
                <a:lnTo>
                  <a:pt x="9631" y="2533"/>
                </a:lnTo>
                <a:lnTo>
                  <a:pt x="9629" y="2533"/>
                </a:lnTo>
                <a:lnTo>
                  <a:pt x="9629" y="2535"/>
                </a:lnTo>
                <a:lnTo>
                  <a:pt x="9628" y="2535"/>
                </a:lnTo>
                <a:lnTo>
                  <a:pt x="9626" y="2537"/>
                </a:lnTo>
                <a:lnTo>
                  <a:pt x="9625" y="2538"/>
                </a:lnTo>
                <a:lnTo>
                  <a:pt x="9628" y="2538"/>
                </a:lnTo>
                <a:lnTo>
                  <a:pt x="9629" y="2538"/>
                </a:lnTo>
                <a:lnTo>
                  <a:pt x="9630" y="2538"/>
                </a:lnTo>
                <a:lnTo>
                  <a:pt x="9629" y="2539"/>
                </a:lnTo>
                <a:lnTo>
                  <a:pt x="9631" y="2540"/>
                </a:lnTo>
                <a:lnTo>
                  <a:pt x="9631" y="2541"/>
                </a:lnTo>
                <a:cubicBezTo>
                  <a:pt x="9632" y="2540"/>
                  <a:pt x="9633" y="2540"/>
                  <a:pt x="9633" y="2540"/>
                </a:cubicBezTo>
                <a:cubicBezTo>
                  <a:pt x="9634" y="2539"/>
                  <a:pt x="9634" y="2539"/>
                  <a:pt x="9635" y="2540"/>
                </a:cubicBezTo>
                <a:cubicBezTo>
                  <a:pt x="9635" y="2540"/>
                  <a:pt x="9636" y="2540"/>
                  <a:pt x="9638" y="2541"/>
                </a:cubicBezTo>
                <a:lnTo>
                  <a:pt x="9635" y="2542"/>
                </a:lnTo>
                <a:lnTo>
                  <a:pt x="9633" y="2542"/>
                </a:lnTo>
                <a:cubicBezTo>
                  <a:pt x="9633" y="2543"/>
                  <a:pt x="9631" y="2544"/>
                  <a:pt x="9628" y="2545"/>
                </a:cubicBezTo>
                <a:cubicBezTo>
                  <a:pt x="9625" y="2547"/>
                  <a:pt x="9624" y="2548"/>
                  <a:pt x="9623" y="2549"/>
                </a:cubicBezTo>
                <a:cubicBezTo>
                  <a:pt x="9622" y="2549"/>
                  <a:pt x="9621" y="2550"/>
                  <a:pt x="9621" y="2550"/>
                </a:cubicBezTo>
                <a:cubicBezTo>
                  <a:pt x="9620" y="2550"/>
                  <a:pt x="9619" y="2551"/>
                  <a:pt x="9617" y="2552"/>
                </a:cubicBezTo>
                <a:cubicBezTo>
                  <a:pt x="9616" y="2553"/>
                  <a:pt x="9615" y="2554"/>
                  <a:pt x="9614" y="2554"/>
                </a:cubicBezTo>
                <a:cubicBezTo>
                  <a:pt x="9612" y="2555"/>
                  <a:pt x="9611" y="2556"/>
                  <a:pt x="9608" y="2558"/>
                </a:cubicBezTo>
                <a:cubicBezTo>
                  <a:pt x="9606" y="2559"/>
                  <a:pt x="9605" y="2561"/>
                  <a:pt x="9604" y="2561"/>
                </a:cubicBezTo>
                <a:lnTo>
                  <a:pt x="9601" y="2565"/>
                </a:lnTo>
                <a:lnTo>
                  <a:pt x="9600" y="2565"/>
                </a:lnTo>
                <a:cubicBezTo>
                  <a:pt x="9600" y="2565"/>
                  <a:pt x="9600" y="2565"/>
                  <a:pt x="9600" y="2566"/>
                </a:cubicBezTo>
                <a:cubicBezTo>
                  <a:pt x="9600" y="2566"/>
                  <a:pt x="9600" y="2566"/>
                  <a:pt x="9600" y="2566"/>
                </a:cubicBezTo>
                <a:cubicBezTo>
                  <a:pt x="9599" y="2566"/>
                  <a:pt x="9599" y="2567"/>
                  <a:pt x="9599" y="2568"/>
                </a:cubicBezTo>
                <a:lnTo>
                  <a:pt x="9596" y="2569"/>
                </a:lnTo>
                <a:lnTo>
                  <a:pt x="9596" y="2570"/>
                </a:lnTo>
                <a:lnTo>
                  <a:pt x="9594" y="2572"/>
                </a:lnTo>
                <a:lnTo>
                  <a:pt x="9594" y="2573"/>
                </a:lnTo>
                <a:lnTo>
                  <a:pt x="9593" y="2574"/>
                </a:lnTo>
                <a:lnTo>
                  <a:pt x="9593" y="2573"/>
                </a:lnTo>
                <a:cubicBezTo>
                  <a:pt x="9596" y="2571"/>
                  <a:pt x="9598" y="2568"/>
                  <a:pt x="9599" y="2564"/>
                </a:cubicBezTo>
                <a:cubicBezTo>
                  <a:pt x="9597" y="2565"/>
                  <a:pt x="9596" y="2566"/>
                  <a:pt x="9595" y="2566"/>
                </a:cubicBezTo>
                <a:cubicBezTo>
                  <a:pt x="9595" y="2566"/>
                  <a:pt x="9594" y="2567"/>
                  <a:pt x="9593" y="2568"/>
                </a:cubicBezTo>
                <a:cubicBezTo>
                  <a:pt x="9591" y="2569"/>
                  <a:pt x="9590" y="2570"/>
                  <a:pt x="9588" y="2570"/>
                </a:cubicBezTo>
                <a:cubicBezTo>
                  <a:pt x="9586" y="2571"/>
                  <a:pt x="9585" y="2572"/>
                  <a:pt x="9584" y="2573"/>
                </a:cubicBezTo>
                <a:cubicBezTo>
                  <a:pt x="9583" y="2573"/>
                  <a:pt x="9582" y="2575"/>
                  <a:pt x="9580" y="2576"/>
                </a:cubicBezTo>
                <a:lnTo>
                  <a:pt x="9579" y="2576"/>
                </a:lnTo>
                <a:lnTo>
                  <a:pt x="9578" y="2578"/>
                </a:lnTo>
                <a:lnTo>
                  <a:pt x="9574" y="2580"/>
                </a:lnTo>
                <a:lnTo>
                  <a:pt x="9570" y="2585"/>
                </a:lnTo>
                <a:lnTo>
                  <a:pt x="9570" y="2586"/>
                </a:lnTo>
                <a:cubicBezTo>
                  <a:pt x="9569" y="2587"/>
                  <a:pt x="9568" y="2587"/>
                  <a:pt x="9567" y="2587"/>
                </a:cubicBezTo>
                <a:cubicBezTo>
                  <a:pt x="9566" y="2587"/>
                  <a:pt x="9565" y="2588"/>
                  <a:pt x="9565" y="2588"/>
                </a:cubicBezTo>
                <a:lnTo>
                  <a:pt x="9564" y="2589"/>
                </a:lnTo>
                <a:lnTo>
                  <a:pt x="9563" y="2590"/>
                </a:lnTo>
                <a:lnTo>
                  <a:pt x="9562" y="2591"/>
                </a:lnTo>
                <a:lnTo>
                  <a:pt x="9554" y="2598"/>
                </a:lnTo>
                <a:cubicBezTo>
                  <a:pt x="9557" y="2599"/>
                  <a:pt x="9559" y="2600"/>
                  <a:pt x="9559" y="2600"/>
                </a:cubicBezTo>
                <a:cubicBezTo>
                  <a:pt x="9560" y="2601"/>
                  <a:pt x="9561" y="2601"/>
                  <a:pt x="9562" y="2601"/>
                </a:cubicBezTo>
                <a:cubicBezTo>
                  <a:pt x="9564" y="2602"/>
                  <a:pt x="9567" y="2603"/>
                  <a:pt x="9572" y="2606"/>
                </a:cubicBezTo>
                <a:cubicBezTo>
                  <a:pt x="9576" y="2608"/>
                  <a:pt x="9579" y="2610"/>
                  <a:pt x="9581" y="2610"/>
                </a:cubicBezTo>
                <a:cubicBezTo>
                  <a:pt x="9582" y="2611"/>
                  <a:pt x="9584" y="2611"/>
                  <a:pt x="9586" y="2612"/>
                </a:cubicBezTo>
                <a:lnTo>
                  <a:pt x="9585" y="2611"/>
                </a:lnTo>
                <a:lnTo>
                  <a:pt x="9587" y="2609"/>
                </a:lnTo>
                <a:lnTo>
                  <a:pt x="9587" y="2611"/>
                </a:lnTo>
                <a:lnTo>
                  <a:pt x="9587" y="2611"/>
                </a:lnTo>
                <a:lnTo>
                  <a:pt x="9587" y="2610"/>
                </a:lnTo>
                <a:lnTo>
                  <a:pt x="9589" y="2610"/>
                </a:lnTo>
                <a:lnTo>
                  <a:pt x="9589" y="2613"/>
                </a:lnTo>
                <a:lnTo>
                  <a:pt x="9591" y="2611"/>
                </a:lnTo>
                <a:cubicBezTo>
                  <a:pt x="9592" y="2611"/>
                  <a:pt x="9594" y="2612"/>
                  <a:pt x="9597" y="2614"/>
                </a:cubicBezTo>
                <a:cubicBezTo>
                  <a:pt x="9600" y="2615"/>
                  <a:pt x="9602" y="2616"/>
                  <a:pt x="9602" y="2616"/>
                </a:cubicBezTo>
                <a:lnTo>
                  <a:pt x="9603" y="2614"/>
                </a:lnTo>
                <a:lnTo>
                  <a:pt x="9604" y="2614"/>
                </a:lnTo>
                <a:cubicBezTo>
                  <a:pt x="9605" y="2616"/>
                  <a:pt x="9605" y="2619"/>
                  <a:pt x="9607" y="2621"/>
                </a:cubicBezTo>
                <a:cubicBezTo>
                  <a:pt x="9610" y="2623"/>
                  <a:pt x="9612" y="2624"/>
                  <a:pt x="9614" y="2625"/>
                </a:cubicBezTo>
                <a:cubicBezTo>
                  <a:pt x="9616" y="2625"/>
                  <a:pt x="9618" y="2627"/>
                  <a:pt x="9621" y="2628"/>
                </a:cubicBezTo>
                <a:cubicBezTo>
                  <a:pt x="9623" y="2630"/>
                  <a:pt x="9626" y="2632"/>
                  <a:pt x="9632" y="2635"/>
                </a:cubicBezTo>
                <a:lnTo>
                  <a:pt x="9632" y="2636"/>
                </a:lnTo>
                <a:cubicBezTo>
                  <a:pt x="9629" y="2634"/>
                  <a:pt x="9626" y="2632"/>
                  <a:pt x="9624" y="2631"/>
                </a:cubicBezTo>
                <a:cubicBezTo>
                  <a:pt x="9622" y="2630"/>
                  <a:pt x="9621" y="2629"/>
                  <a:pt x="9620" y="2628"/>
                </a:cubicBezTo>
                <a:cubicBezTo>
                  <a:pt x="9619" y="2627"/>
                  <a:pt x="9618" y="2627"/>
                  <a:pt x="9617" y="2626"/>
                </a:cubicBezTo>
                <a:cubicBezTo>
                  <a:pt x="9615" y="2626"/>
                  <a:pt x="9615" y="2626"/>
                  <a:pt x="9614" y="2626"/>
                </a:cubicBezTo>
                <a:cubicBezTo>
                  <a:pt x="9614" y="2626"/>
                  <a:pt x="9614" y="2626"/>
                  <a:pt x="9613" y="2626"/>
                </a:cubicBezTo>
                <a:lnTo>
                  <a:pt x="9613" y="2628"/>
                </a:lnTo>
                <a:cubicBezTo>
                  <a:pt x="9616" y="2629"/>
                  <a:pt x="9619" y="2630"/>
                  <a:pt x="9622" y="2631"/>
                </a:cubicBezTo>
                <a:lnTo>
                  <a:pt x="9622" y="2633"/>
                </a:lnTo>
                <a:lnTo>
                  <a:pt x="9624" y="2633"/>
                </a:lnTo>
                <a:lnTo>
                  <a:pt x="9624" y="2634"/>
                </a:lnTo>
                <a:cubicBezTo>
                  <a:pt x="9628" y="2637"/>
                  <a:pt x="9632" y="2640"/>
                  <a:pt x="9636" y="2642"/>
                </a:cubicBezTo>
                <a:lnTo>
                  <a:pt x="9638" y="2645"/>
                </a:lnTo>
                <a:cubicBezTo>
                  <a:pt x="9638" y="2645"/>
                  <a:pt x="9639" y="2644"/>
                  <a:pt x="9639" y="2645"/>
                </a:cubicBezTo>
                <a:cubicBezTo>
                  <a:pt x="9639" y="2645"/>
                  <a:pt x="9640" y="2645"/>
                  <a:pt x="9640" y="2645"/>
                </a:cubicBezTo>
                <a:cubicBezTo>
                  <a:pt x="9641" y="2645"/>
                  <a:pt x="9641" y="2645"/>
                  <a:pt x="9642" y="2645"/>
                </a:cubicBezTo>
                <a:cubicBezTo>
                  <a:pt x="9642" y="2645"/>
                  <a:pt x="9643" y="2645"/>
                  <a:pt x="9643" y="2645"/>
                </a:cubicBezTo>
                <a:cubicBezTo>
                  <a:pt x="9643" y="2645"/>
                  <a:pt x="9644" y="2645"/>
                  <a:pt x="9645" y="2645"/>
                </a:cubicBezTo>
                <a:lnTo>
                  <a:pt x="9646" y="2645"/>
                </a:lnTo>
                <a:cubicBezTo>
                  <a:pt x="9647" y="2647"/>
                  <a:pt x="9647" y="2648"/>
                  <a:pt x="9647" y="2650"/>
                </a:cubicBezTo>
                <a:lnTo>
                  <a:pt x="9649" y="2651"/>
                </a:lnTo>
                <a:lnTo>
                  <a:pt x="9650" y="2653"/>
                </a:lnTo>
                <a:lnTo>
                  <a:pt x="9651" y="2653"/>
                </a:lnTo>
                <a:lnTo>
                  <a:pt x="9651" y="2653"/>
                </a:lnTo>
                <a:cubicBezTo>
                  <a:pt x="9652" y="2653"/>
                  <a:pt x="9652" y="2653"/>
                  <a:pt x="9652" y="2653"/>
                </a:cubicBezTo>
                <a:cubicBezTo>
                  <a:pt x="9652" y="2653"/>
                  <a:pt x="9653" y="2653"/>
                  <a:pt x="9653" y="2654"/>
                </a:cubicBezTo>
                <a:cubicBezTo>
                  <a:pt x="9653" y="2654"/>
                  <a:pt x="9654" y="2654"/>
                  <a:pt x="9655" y="2654"/>
                </a:cubicBezTo>
                <a:lnTo>
                  <a:pt x="9653" y="2652"/>
                </a:lnTo>
                <a:lnTo>
                  <a:pt x="9656" y="2653"/>
                </a:lnTo>
                <a:cubicBezTo>
                  <a:pt x="9657" y="2654"/>
                  <a:pt x="9657" y="2655"/>
                  <a:pt x="9658" y="2655"/>
                </a:cubicBezTo>
                <a:cubicBezTo>
                  <a:pt x="9658" y="2655"/>
                  <a:pt x="9659" y="2655"/>
                  <a:pt x="9659" y="2656"/>
                </a:cubicBezTo>
                <a:cubicBezTo>
                  <a:pt x="9659" y="2656"/>
                  <a:pt x="9659" y="2657"/>
                  <a:pt x="9659" y="2658"/>
                </a:cubicBezTo>
                <a:cubicBezTo>
                  <a:pt x="9659" y="2658"/>
                  <a:pt x="9659" y="2658"/>
                  <a:pt x="9659" y="2657"/>
                </a:cubicBezTo>
                <a:cubicBezTo>
                  <a:pt x="9660" y="2657"/>
                  <a:pt x="9660" y="2657"/>
                  <a:pt x="9661" y="2658"/>
                </a:cubicBezTo>
                <a:cubicBezTo>
                  <a:pt x="9661" y="2659"/>
                  <a:pt x="9662" y="2659"/>
                  <a:pt x="9664" y="2660"/>
                </a:cubicBezTo>
                <a:cubicBezTo>
                  <a:pt x="9665" y="2663"/>
                  <a:pt x="9666" y="2665"/>
                  <a:pt x="9668" y="2668"/>
                </a:cubicBezTo>
                <a:lnTo>
                  <a:pt x="9666" y="2668"/>
                </a:lnTo>
                <a:lnTo>
                  <a:pt x="9667" y="2670"/>
                </a:lnTo>
                <a:cubicBezTo>
                  <a:pt x="9668" y="2670"/>
                  <a:pt x="9668" y="2669"/>
                  <a:pt x="9668" y="2669"/>
                </a:cubicBezTo>
                <a:cubicBezTo>
                  <a:pt x="9668" y="2669"/>
                  <a:pt x="9668" y="2669"/>
                  <a:pt x="9669" y="2669"/>
                </a:cubicBezTo>
                <a:cubicBezTo>
                  <a:pt x="9669" y="2669"/>
                  <a:pt x="9669" y="2669"/>
                  <a:pt x="9670" y="2669"/>
                </a:cubicBezTo>
                <a:lnTo>
                  <a:pt x="9670" y="2671"/>
                </a:lnTo>
                <a:lnTo>
                  <a:pt x="9667" y="2671"/>
                </a:lnTo>
                <a:lnTo>
                  <a:pt x="9666" y="2670"/>
                </a:lnTo>
                <a:cubicBezTo>
                  <a:pt x="9665" y="2670"/>
                  <a:pt x="9664" y="2670"/>
                  <a:pt x="9663" y="2670"/>
                </a:cubicBezTo>
                <a:lnTo>
                  <a:pt x="9663" y="2668"/>
                </a:lnTo>
                <a:lnTo>
                  <a:pt x="9661" y="2669"/>
                </a:lnTo>
                <a:lnTo>
                  <a:pt x="9662" y="2668"/>
                </a:lnTo>
                <a:lnTo>
                  <a:pt x="9659" y="2670"/>
                </a:lnTo>
                <a:lnTo>
                  <a:pt x="9658" y="2668"/>
                </a:lnTo>
                <a:lnTo>
                  <a:pt x="9656" y="2668"/>
                </a:lnTo>
                <a:lnTo>
                  <a:pt x="9656" y="2669"/>
                </a:lnTo>
                <a:lnTo>
                  <a:pt x="9656" y="2671"/>
                </a:lnTo>
                <a:lnTo>
                  <a:pt x="9656" y="2671"/>
                </a:lnTo>
                <a:lnTo>
                  <a:pt x="9658" y="2671"/>
                </a:lnTo>
                <a:lnTo>
                  <a:pt x="9660" y="2673"/>
                </a:lnTo>
                <a:lnTo>
                  <a:pt x="9660" y="2675"/>
                </a:lnTo>
                <a:cubicBezTo>
                  <a:pt x="9661" y="2676"/>
                  <a:pt x="9661" y="2676"/>
                  <a:pt x="9661" y="2676"/>
                </a:cubicBezTo>
                <a:cubicBezTo>
                  <a:pt x="9661" y="2676"/>
                  <a:pt x="9663" y="2677"/>
                  <a:pt x="9665" y="2678"/>
                </a:cubicBezTo>
                <a:cubicBezTo>
                  <a:pt x="9667" y="2680"/>
                  <a:pt x="9671" y="2683"/>
                  <a:pt x="9677" y="2687"/>
                </a:cubicBezTo>
                <a:lnTo>
                  <a:pt x="9677" y="2689"/>
                </a:lnTo>
                <a:cubicBezTo>
                  <a:pt x="9675" y="2688"/>
                  <a:pt x="9673" y="2689"/>
                  <a:pt x="9672" y="2690"/>
                </a:cubicBezTo>
                <a:lnTo>
                  <a:pt x="9672" y="2695"/>
                </a:lnTo>
                <a:cubicBezTo>
                  <a:pt x="9671" y="2695"/>
                  <a:pt x="9671" y="2695"/>
                  <a:pt x="9671" y="2694"/>
                </a:cubicBezTo>
                <a:cubicBezTo>
                  <a:pt x="9670" y="2694"/>
                  <a:pt x="9670" y="2694"/>
                  <a:pt x="9670" y="2694"/>
                </a:cubicBezTo>
                <a:cubicBezTo>
                  <a:pt x="9669" y="2695"/>
                  <a:pt x="9669" y="2695"/>
                  <a:pt x="9669" y="2694"/>
                </a:cubicBezTo>
                <a:cubicBezTo>
                  <a:pt x="9668" y="2694"/>
                  <a:pt x="9668" y="2694"/>
                  <a:pt x="9668" y="2694"/>
                </a:cubicBezTo>
                <a:lnTo>
                  <a:pt x="9665" y="2692"/>
                </a:lnTo>
                <a:lnTo>
                  <a:pt x="9663" y="2692"/>
                </a:lnTo>
                <a:lnTo>
                  <a:pt x="9661" y="2694"/>
                </a:lnTo>
                <a:cubicBezTo>
                  <a:pt x="9661" y="2694"/>
                  <a:pt x="9660" y="2694"/>
                  <a:pt x="9659" y="2695"/>
                </a:cubicBezTo>
                <a:cubicBezTo>
                  <a:pt x="9660" y="2696"/>
                  <a:pt x="9661" y="2698"/>
                  <a:pt x="9660" y="2699"/>
                </a:cubicBezTo>
                <a:lnTo>
                  <a:pt x="9662" y="2700"/>
                </a:lnTo>
                <a:lnTo>
                  <a:pt x="9663" y="2701"/>
                </a:lnTo>
                <a:cubicBezTo>
                  <a:pt x="9662" y="2701"/>
                  <a:pt x="9662" y="2701"/>
                  <a:pt x="9661" y="2700"/>
                </a:cubicBezTo>
                <a:cubicBezTo>
                  <a:pt x="9661" y="2700"/>
                  <a:pt x="9660" y="2700"/>
                  <a:pt x="9660" y="2699"/>
                </a:cubicBezTo>
                <a:cubicBezTo>
                  <a:pt x="9659" y="2699"/>
                  <a:pt x="9658" y="2699"/>
                  <a:pt x="9658" y="2699"/>
                </a:cubicBezTo>
                <a:cubicBezTo>
                  <a:pt x="9658" y="2700"/>
                  <a:pt x="9657" y="2700"/>
                  <a:pt x="9656" y="2700"/>
                </a:cubicBezTo>
                <a:lnTo>
                  <a:pt x="9657" y="2701"/>
                </a:lnTo>
                <a:lnTo>
                  <a:pt x="9656" y="2703"/>
                </a:lnTo>
                <a:lnTo>
                  <a:pt x="9652" y="2700"/>
                </a:lnTo>
                <a:lnTo>
                  <a:pt x="9652" y="2700"/>
                </a:lnTo>
                <a:lnTo>
                  <a:pt x="9651" y="2700"/>
                </a:lnTo>
                <a:lnTo>
                  <a:pt x="9650" y="2701"/>
                </a:lnTo>
                <a:cubicBezTo>
                  <a:pt x="9648" y="2700"/>
                  <a:pt x="9647" y="2700"/>
                  <a:pt x="9645" y="2701"/>
                </a:cubicBezTo>
                <a:lnTo>
                  <a:pt x="9649" y="2703"/>
                </a:lnTo>
                <a:lnTo>
                  <a:pt x="9649" y="2704"/>
                </a:lnTo>
                <a:lnTo>
                  <a:pt x="9649" y="2705"/>
                </a:lnTo>
                <a:cubicBezTo>
                  <a:pt x="9646" y="2705"/>
                  <a:pt x="9644" y="2704"/>
                  <a:pt x="9642" y="2703"/>
                </a:cubicBezTo>
                <a:lnTo>
                  <a:pt x="9641" y="2700"/>
                </a:lnTo>
                <a:lnTo>
                  <a:pt x="9640" y="2700"/>
                </a:lnTo>
                <a:lnTo>
                  <a:pt x="9640" y="2702"/>
                </a:lnTo>
                <a:lnTo>
                  <a:pt x="9639" y="2703"/>
                </a:lnTo>
                <a:cubicBezTo>
                  <a:pt x="9639" y="2701"/>
                  <a:pt x="9639" y="2700"/>
                  <a:pt x="9640" y="2699"/>
                </a:cubicBezTo>
                <a:lnTo>
                  <a:pt x="9637" y="2699"/>
                </a:lnTo>
                <a:lnTo>
                  <a:pt x="9637" y="2698"/>
                </a:lnTo>
                <a:cubicBezTo>
                  <a:pt x="9636" y="2698"/>
                  <a:pt x="9634" y="2698"/>
                  <a:pt x="9633" y="2698"/>
                </a:cubicBezTo>
                <a:lnTo>
                  <a:pt x="9633" y="2699"/>
                </a:lnTo>
                <a:lnTo>
                  <a:pt x="9629" y="2698"/>
                </a:lnTo>
                <a:lnTo>
                  <a:pt x="9629" y="2696"/>
                </a:lnTo>
                <a:lnTo>
                  <a:pt x="9628" y="2696"/>
                </a:lnTo>
                <a:cubicBezTo>
                  <a:pt x="9627" y="2695"/>
                  <a:pt x="9627" y="2695"/>
                  <a:pt x="9627" y="2694"/>
                </a:cubicBezTo>
                <a:cubicBezTo>
                  <a:pt x="9627" y="2694"/>
                  <a:pt x="9627" y="2693"/>
                  <a:pt x="9627" y="2693"/>
                </a:cubicBezTo>
                <a:cubicBezTo>
                  <a:pt x="9626" y="2693"/>
                  <a:pt x="9626" y="2692"/>
                  <a:pt x="9625" y="2691"/>
                </a:cubicBezTo>
                <a:lnTo>
                  <a:pt x="9624" y="2694"/>
                </a:lnTo>
                <a:lnTo>
                  <a:pt x="9623" y="2693"/>
                </a:lnTo>
                <a:lnTo>
                  <a:pt x="9621" y="2693"/>
                </a:lnTo>
                <a:lnTo>
                  <a:pt x="9621" y="2691"/>
                </a:lnTo>
                <a:lnTo>
                  <a:pt x="9619" y="2692"/>
                </a:lnTo>
                <a:lnTo>
                  <a:pt x="9619" y="2694"/>
                </a:lnTo>
                <a:cubicBezTo>
                  <a:pt x="9617" y="2692"/>
                  <a:pt x="9615" y="2690"/>
                  <a:pt x="9614" y="2689"/>
                </a:cubicBezTo>
                <a:cubicBezTo>
                  <a:pt x="9613" y="2688"/>
                  <a:pt x="9612" y="2688"/>
                  <a:pt x="9612" y="2688"/>
                </a:cubicBezTo>
                <a:cubicBezTo>
                  <a:pt x="9612" y="2688"/>
                  <a:pt x="9612" y="2688"/>
                  <a:pt x="9612" y="2688"/>
                </a:cubicBezTo>
                <a:lnTo>
                  <a:pt x="9610" y="2686"/>
                </a:lnTo>
                <a:cubicBezTo>
                  <a:pt x="9610" y="2686"/>
                  <a:pt x="9610" y="2686"/>
                  <a:pt x="9610" y="2686"/>
                </a:cubicBezTo>
                <a:cubicBezTo>
                  <a:pt x="9609" y="2686"/>
                  <a:pt x="9608" y="2686"/>
                  <a:pt x="9607" y="2684"/>
                </a:cubicBezTo>
                <a:cubicBezTo>
                  <a:pt x="9605" y="2683"/>
                  <a:pt x="9602" y="2681"/>
                  <a:pt x="9598" y="2677"/>
                </a:cubicBezTo>
                <a:lnTo>
                  <a:pt x="9597" y="2675"/>
                </a:lnTo>
                <a:lnTo>
                  <a:pt x="9596" y="2676"/>
                </a:lnTo>
                <a:lnTo>
                  <a:pt x="9594" y="2673"/>
                </a:lnTo>
                <a:cubicBezTo>
                  <a:pt x="9593" y="2673"/>
                  <a:pt x="9593" y="2672"/>
                  <a:pt x="9592" y="2671"/>
                </a:cubicBezTo>
                <a:cubicBezTo>
                  <a:pt x="9592" y="2671"/>
                  <a:pt x="9591" y="2671"/>
                  <a:pt x="9590" y="2671"/>
                </a:cubicBezTo>
                <a:cubicBezTo>
                  <a:pt x="9589" y="2671"/>
                  <a:pt x="9588" y="2671"/>
                  <a:pt x="9588" y="2671"/>
                </a:cubicBezTo>
                <a:cubicBezTo>
                  <a:pt x="9588" y="2672"/>
                  <a:pt x="9587" y="2672"/>
                  <a:pt x="9585" y="2672"/>
                </a:cubicBezTo>
                <a:lnTo>
                  <a:pt x="9585" y="2671"/>
                </a:lnTo>
                <a:lnTo>
                  <a:pt x="9585" y="2668"/>
                </a:lnTo>
                <a:lnTo>
                  <a:pt x="9581" y="2664"/>
                </a:lnTo>
                <a:cubicBezTo>
                  <a:pt x="9580" y="2664"/>
                  <a:pt x="9578" y="2664"/>
                  <a:pt x="9577" y="2664"/>
                </a:cubicBezTo>
                <a:lnTo>
                  <a:pt x="9575" y="2667"/>
                </a:lnTo>
                <a:lnTo>
                  <a:pt x="9576" y="2668"/>
                </a:lnTo>
                <a:lnTo>
                  <a:pt x="9575" y="2668"/>
                </a:lnTo>
                <a:lnTo>
                  <a:pt x="9574" y="2666"/>
                </a:lnTo>
                <a:lnTo>
                  <a:pt x="9573" y="2667"/>
                </a:lnTo>
                <a:lnTo>
                  <a:pt x="9573" y="2669"/>
                </a:lnTo>
                <a:lnTo>
                  <a:pt x="9572" y="2672"/>
                </a:lnTo>
                <a:lnTo>
                  <a:pt x="9571" y="2673"/>
                </a:lnTo>
                <a:lnTo>
                  <a:pt x="9570" y="2672"/>
                </a:lnTo>
                <a:cubicBezTo>
                  <a:pt x="9571" y="2671"/>
                  <a:pt x="9572" y="2670"/>
                  <a:pt x="9573" y="2668"/>
                </a:cubicBezTo>
                <a:lnTo>
                  <a:pt x="9571" y="2668"/>
                </a:lnTo>
                <a:lnTo>
                  <a:pt x="9569" y="2671"/>
                </a:lnTo>
                <a:lnTo>
                  <a:pt x="9568" y="2670"/>
                </a:lnTo>
                <a:lnTo>
                  <a:pt x="9566" y="2673"/>
                </a:lnTo>
                <a:cubicBezTo>
                  <a:pt x="9566" y="2674"/>
                  <a:pt x="9566" y="2675"/>
                  <a:pt x="9567" y="2676"/>
                </a:cubicBezTo>
                <a:lnTo>
                  <a:pt x="9566" y="2677"/>
                </a:lnTo>
                <a:lnTo>
                  <a:pt x="9567" y="2677"/>
                </a:lnTo>
                <a:lnTo>
                  <a:pt x="9566" y="2677"/>
                </a:lnTo>
                <a:lnTo>
                  <a:pt x="9564" y="2678"/>
                </a:lnTo>
                <a:lnTo>
                  <a:pt x="9563" y="2677"/>
                </a:lnTo>
                <a:lnTo>
                  <a:pt x="9564" y="2677"/>
                </a:lnTo>
                <a:lnTo>
                  <a:pt x="9564" y="2676"/>
                </a:lnTo>
                <a:lnTo>
                  <a:pt x="9566" y="2676"/>
                </a:lnTo>
                <a:lnTo>
                  <a:pt x="9566" y="2675"/>
                </a:lnTo>
                <a:lnTo>
                  <a:pt x="9565" y="2674"/>
                </a:lnTo>
                <a:lnTo>
                  <a:pt x="9564" y="2675"/>
                </a:lnTo>
                <a:cubicBezTo>
                  <a:pt x="9562" y="2676"/>
                  <a:pt x="9560" y="2677"/>
                  <a:pt x="9559" y="2678"/>
                </a:cubicBezTo>
                <a:cubicBezTo>
                  <a:pt x="9559" y="2682"/>
                  <a:pt x="9558" y="2685"/>
                  <a:pt x="9556" y="2687"/>
                </a:cubicBezTo>
                <a:lnTo>
                  <a:pt x="9556" y="2686"/>
                </a:lnTo>
                <a:lnTo>
                  <a:pt x="9554" y="2686"/>
                </a:lnTo>
                <a:lnTo>
                  <a:pt x="9554" y="2689"/>
                </a:lnTo>
                <a:lnTo>
                  <a:pt x="9553" y="2688"/>
                </a:lnTo>
                <a:lnTo>
                  <a:pt x="9552" y="2690"/>
                </a:lnTo>
                <a:lnTo>
                  <a:pt x="9552" y="2689"/>
                </a:lnTo>
                <a:lnTo>
                  <a:pt x="9550" y="2692"/>
                </a:lnTo>
                <a:lnTo>
                  <a:pt x="9550" y="2690"/>
                </a:lnTo>
                <a:lnTo>
                  <a:pt x="9549" y="2690"/>
                </a:lnTo>
                <a:lnTo>
                  <a:pt x="9549" y="2691"/>
                </a:lnTo>
                <a:lnTo>
                  <a:pt x="9548" y="2689"/>
                </a:lnTo>
                <a:lnTo>
                  <a:pt x="9547" y="2689"/>
                </a:lnTo>
                <a:lnTo>
                  <a:pt x="9547" y="2692"/>
                </a:lnTo>
                <a:lnTo>
                  <a:pt x="9548" y="2692"/>
                </a:lnTo>
                <a:lnTo>
                  <a:pt x="9547" y="2693"/>
                </a:lnTo>
                <a:lnTo>
                  <a:pt x="9547" y="2693"/>
                </a:lnTo>
                <a:lnTo>
                  <a:pt x="9547" y="2696"/>
                </a:lnTo>
                <a:lnTo>
                  <a:pt x="9545" y="2695"/>
                </a:lnTo>
                <a:lnTo>
                  <a:pt x="9545" y="2695"/>
                </a:lnTo>
                <a:cubicBezTo>
                  <a:pt x="9545" y="2694"/>
                  <a:pt x="9546" y="2692"/>
                  <a:pt x="9546" y="2691"/>
                </a:cubicBezTo>
                <a:lnTo>
                  <a:pt x="9543" y="2694"/>
                </a:lnTo>
                <a:cubicBezTo>
                  <a:pt x="9543" y="2695"/>
                  <a:pt x="9543" y="2697"/>
                  <a:pt x="9542" y="2698"/>
                </a:cubicBezTo>
                <a:lnTo>
                  <a:pt x="9542" y="2699"/>
                </a:lnTo>
                <a:lnTo>
                  <a:pt x="9543" y="2699"/>
                </a:lnTo>
                <a:lnTo>
                  <a:pt x="9540" y="2701"/>
                </a:lnTo>
                <a:lnTo>
                  <a:pt x="9540" y="2699"/>
                </a:lnTo>
                <a:lnTo>
                  <a:pt x="9538" y="2700"/>
                </a:lnTo>
                <a:lnTo>
                  <a:pt x="9539" y="2703"/>
                </a:lnTo>
                <a:lnTo>
                  <a:pt x="9538" y="2701"/>
                </a:lnTo>
                <a:lnTo>
                  <a:pt x="9537" y="2703"/>
                </a:lnTo>
                <a:cubicBezTo>
                  <a:pt x="9537" y="2701"/>
                  <a:pt x="9537" y="2700"/>
                  <a:pt x="9538" y="2699"/>
                </a:cubicBezTo>
                <a:lnTo>
                  <a:pt x="9537" y="2699"/>
                </a:lnTo>
                <a:lnTo>
                  <a:pt x="9537" y="2699"/>
                </a:lnTo>
                <a:lnTo>
                  <a:pt x="9537" y="2697"/>
                </a:lnTo>
                <a:lnTo>
                  <a:pt x="9534" y="2700"/>
                </a:lnTo>
                <a:cubicBezTo>
                  <a:pt x="9535" y="2701"/>
                  <a:pt x="9535" y="2702"/>
                  <a:pt x="9534" y="2703"/>
                </a:cubicBezTo>
                <a:lnTo>
                  <a:pt x="9533" y="2704"/>
                </a:lnTo>
                <a:lnTo>
                  <a:pt x="9532" y="2706"/>
                </a:lnTo>
                <a:lnTo>
                  <a:pt x="9530" y="2707"/>
                </a:lnTo>
                <a:lnTo>
                  <a:pt x="9529" y="2710"/>
                </a:lnTo>
                <a:lnTo>
                  <a:pt x="9528" y="2710"/>
                </a:lnTo>
                <a:lnTo>
                  <a:pt x="9526" y="2709"/>
                </a:lnTo>
                <a:lnTo>
                  <a:pt x="9529" y="2707"/>
                </a:lnTo>
                <a:lnTo>
                  <a:pt x="9528" y="2706"/>
                </a:lnTo>
                <a:lnTo>
                  <a:pt x="9526" y="2706"/>
                </a:lnTo>
                <a:cubicBezTo>
                  <a:pt x="9525" y="2707"/>
                  <a:pt x="9525" y="2708"/>
                  <a:pt x="9525" y="2709"/>
                </a:cubicBezTo>
                <a:lnTo>
                  <a:pt x="9526" y="2712"/>
                </a:lnTo>
                <a:cubicBezTo>
                  <a:pt x="9525" y="2712"/>
                  <a:pt x="9524" y="2713"/>
                  <a:pt x="9524" y="2714"/>
                </a:cubicBezTo>
                <a:cubicBezTo>
                  <a:pt x="9524" y="2713"/>
                  <a:pt x="9523" y="2711"/>
                  <a:pt x="9523" y="2710"/>
                </a:cubicBezTo>
                <a:lnTo>
                  <a:pt x="9523" y="2710"/>
                </a:lnTo>
                <a:cubicBezTo>
                  <a:pt x="9523" y="2712"/>
                  <a:pt x="9522" y="2713"/>
                  <a:pt x="9522" y="2714"/>
                </a:cubicBezTo>
                <a:cubicBezTo>
                  <a:pt x="9522" y="2715"/>
                  <a:pt x="9522" y="2716"/>
                  <a:pt x="9522" y="2716"/>
                </a:cubicBezTo>
                <a:cubicBezTo>
                  <a:pt x="9521" y="2715"/>
                  <a:pt x="9520" y="2715"/>
                  <a:pt x="9520" y="2715"/>
                </a:cubicBezTo>
                <a:lnTo>
                  <a:pt x="9520" y="2713"/>
                </a:lnTo>
                <a:lnTo>
                  <a:pt x="9518" y="2713"/>
                </a:lnTo>
                <a:lnTo>
                  <a:pt x="9519" y="2714"/>
                </a:lnTo>
                <a:lnTo>
                  <a:pt x="9518" y="2715"/>
                </a:lnTo>
                <a:lnTo>
                  <a:pt x="9517" y="2715"/>
                </a:lnTo>
                <a:lnTo>
                  <a:pt x="9516" y="2717"/>
                </a:lnTo>
                <a:lnTo>
                  <a:pt x="9517" y="2718"/>
                </a:lnTo>
                <a:lnTo>
                  <a:pt x="9516" y="2719"/>
                </a:lnTo>
                <a:lnTo>
                  <a:pt x="9516" y="2718"/>
                </a:lnTo>
                <a:lnTo>
                  <a:pt x="9515" y="2718"/>
                </a:lnTo>
                <a:lnTo>
                  <a:pt x="9514" y="2720"/>
                </a:lnTo>
                <a:cubicBezTo>
                  <a:pt x="9514" y="2720"/>
                  <a:pt x="9514" y="2721"/>
                  <a:pt x="9515" y="2721"/>
                </a:cubicBezTo>
                <a:cubicBezTo>
                  <a:pt x="9515" y="2722"/>
                  <a:pt x="9515" y="2722"/>
                  <a:pt x="9515" y="2722"/>
                </a:cubicBezTo>
                <a:cubicBezTo>
                  <a:pt x="9515" y="2723"/>
                  <a:pt x="9515" y="2723"/>
                  <a:pt x="9515" y="2723"/>
                </a:cubicBezTo>
                <a:lnTo>
                  <a:pt x="9520" y="2727"/>
                </a:lnTo>
                <a:cubicBezTo>
                  <a:pt x="9520" y="2728"/>
                  <a:pt x="9520" y="2729"/>
                  <a:pt x="9520" y="2731"/>
                </a:cubicBezTo>
                <a:lnTo>
                  <a:pt x="9522" y="2731"/>
                </a:lnTo>
                <a:cubicBezTo>
                  <a:pt x="9523" y="2732"/>
                  <a:pt x="9523" y="2733"/>
                  <a:pt x="9524" y="2733"/>
                </a:cubicBezTo>
                <a:cubicBezTo>
                  <a:pt x="9524" y="2734"/>
                  <a:pt x="9525" y="2734"/>
                  <a:pt x="9525" y="2734"/>
                </a:cubicBezTo>
                <a:cubicBezTo>
                  <a:pt x="9525" y="2735"/>
                  <a:pt x="9525" y="2736"/>
                  <a:pt x="9525" y="2737"/>
                </a:cubicBezTo>
                <a:cubicBezTo>
                  <a:pt x="9531" y="2732"/>
                  <a:pt x="9537" y="2728"/>
                  <a:pt x="9542" y="2723"/>
                </a:cubicBezTo>
                <a:cubicBezTo>
                  <a:pt x="9542" y="2721"/>
                  <a:pt x="9542" y="2719"/>
                  <a:pt x="9542" y="2718"/>
                </a:cubicBezTo>
                <a:cubicBezTo>
                  <a:pt x="9542" y="2717"/>
                  <a:pt x="9542" y="2716"/>
                  <a:pt x="9542" y="2716"/>
                </a:cubicBezTo>
                <a:cubicBezTo>
                  <a:pt x="9542" y="2715"/>
                  <a:pt x="9542" y="2714"/>
                  <a:pt x="9543" y="2713"/>
                </a:cubicBezTo>
                <a:lnTo>
                  <a:pt x="9546" y="2713"/>
                </a:lnTo>
                <a:lnTo>
                  <a:pt x="9547" y="2710"/>
                </a:lnTo>
                <a:lnTo>
                  <a:pt x="9548" y="2710"/>
                </a:lnTo>
                <a:lnTo>
                  <a:pt x="9548" y="2710"/>
                </a:lnTo>
                <a:lnTo>
                  <a:pt x="9547" y="2709"/>
                </a:lnTo>
                <a:lnTo>
                  <a:pt x="9548" y="2708"/>
                </a:lnTo>
                <a:lnTo>
                  <a:pt x="9549" y="2710"/>
                </a:lnTo>
                <a:cubicBezTo>
                  <a:pt x="9549" y="2709"/>
                  <a:pt x="9549" y="2708"/>
                  <a:pt x="9550" y="2708"/>
                </a:cubicBezTo>
                <a:lnTo>
                  <a:pt x="9549" y="2706"/>
                </a:lnTo>
                <a:lnTo>
                  <a:pt x="9548" y="2707"/>
                </a:lnTo>
                <a:lnTo>
                  <a:pt x="9548" y="2706"/>
                </a:lnTo>
                <a:lnTo>
                  <a:pt x="9551" y="2704"/>
                </a:lnTo>
                <a:lnTo>
                  <a:pt x="9551" y="2705"/>
                </a:lnTo>
                <a:lnTo>
                  <a:pt x="9553" y="2708"/>
                </a:lnTo>
                <a:lnTo>
                  <a:pt x="9555" y="2708"/>
                </a:lnTo>
                <a:lnTo>
                  <a:pt x="9552" y="2705"/>
                </a:lnTo>
                <a:cubicBezTo>
                  <a:pt x="9553" y="2706"/>
                  <a:pt x="9554" y="2707"/>
                  <a:pt x="9556" y="2707"/>
                </a:cubicBezTo>
                <a:lnTo>
                  <a:pt x="9556" y="2705"/>
                </a:lnTo>
                <a:lnTo>
                  <a:pt x="9557" y="2706"/>
                </a:lnTo>
                <a:lnTo>
                  <a:pt x="9558" y="2705"/>
                </a:lnTo>
                <a:lnTo>
                  <a:pt x="9560" y="2708"/>
                </a:lnTo>
                <a:lnTo>
                  <a:pt x="9561" y="2707"/>
                </a:lnTo>
                <a:lnTo>
                  <a:pt x="9563" y="2706"/>
                </a:lnTo>
                <a:cubicBezTo>
                  <a:pt x="9563" y="2706"/>
                  <a:pt x="9564" y="2705"/>
                  <a:pt x="9564" y="2704"/>
                </a:cubicBezTo>
                <a:lnTo>
                  <a:pt x="9566" y="2705"/>
                </a:lnTo>
                <a:cubicBezTo>
                  <a:pt x="9567" y="2706"/>
                  <a:pt x="9568" y="2708"/>
                  <a:pt x="9570" y="2709"/>
                </a:cubicBezTo>
                <a:cubicBezTo>
                  <a:pt x="9571" y="2710"/>
                  <a:pt x="9571" y="2711"/>
                  <a:pt x="9571" y="2711"/>
                </a:cubicBezTo>
                <a:cubicBezTo>
                  <a:pt x="9571" y="2711"/>
                  <a:pt x="9571" y="2712"/>
                  <a:pt x="9571" y="2712"/>
                </a:cubicBezTo>
                <a:lnTo>
                  <a:pt x="9572" y="2713"/>
                </a:lnTo>
                <a:cubicBezTo>
                  <a:pt x="9572" y="2714"/>
                  <a:pt x="9573" y="2715"/>
                  <a:pt x="9575" y="2716"/>
                </a:cubicBezTo>
                <a:lnTo>
                  <a:pt x="9576" y="2717"/>
                </a:lnTo>
                <a:cubicBezTo>
                  <a:pt x="9577" y="2719"/>
                  <a:pt x="9578" y="2719"/>
                  <a:pt x="9579" y="2720"/>
                </a:cubicBezTo>
                <a:cubicBezTo>
                  <a:pt x="9579" y="2720"/>
                  <a:pt x="9580" y="2720"/>
                  <a:pt x="9580" y="2721"/>
                </a:cubicBezTo>
                <a:cubicBezTo>
                  <a:pt x="9580" y="2722"/>
                  <a:pt x="9579" y="2723"/>
                  <a:pt x="9579" y="2723"/>
                </a:cubicBezTo>
                <a:cubicBezTo>
                  <a:pt x="9578" y="2724"/>
                  <a:pt x="9577" y="2725"/>
                  <a:pt x="9576" y="2726"/>
                </a:cubicBezTo>
                <a:cubicBezTo>
                  <a:pt x="9575" y="2727"/>
                  <a:pt x="9575" y="2728"/>
                  <a:pt x="9575" y="2728"/>
                </a:cubicBezTo>
                <a:cubicBezTo>
                  <a:pt x="9575" y="2729"/>
                  <a:pt x="9574" y="2730"/>
                  <a:pt x="9574" y="2730"/>
                </a:cubicBezTo>
                <a:cubicBezTo>
                  <a:pt x="9574" y="2730"/>
                  <a:pt x="9573" y="2731"/>
                  <a:pt x="9573" y="2733"/>
                </a:cubicBezTo>
                <a:lnTo>
                  <a:pt x="9573" y="2733"/>
                </a:lnTo>
                <a:cubicBezTo>
                  <a:pt x="9572" y="2734"/>
                  <a:pt x="9572" y="2736"/>
                  <a:pt x="9571" y="2737"/>
                </a:cubicBezTo>
                <a:lnTo>
                  <a:pt x="9572" y="2739"/>
                </a:lnTo>
                <a:lnTo>
                  <a:pt x="9571" y="2740"/>
                </a:lnTo>
                <a:lnTo>
                  <a:pt x="9571" y="2741"/>
                </a:lnTo>
                <a:cubicBezTo>
                  <a:pt x="9571" y="2741"/>
                  <a:pt x="9571" y="2741"/>
                  <a:pt x="9571" y="2742"/>
                </a:cubicBezTo>
                <a:cubicBezTo>
                  <a:pt x="9571" y="2742"/>
                  <a:pt x="9571" y="2743"/>
                  <a:pt x="9570" y="2745"/>
                </a:cubicBezTo>
                <a:cubicBezTo>
                  <a:pt x="9570" y="2746"/>
                  <a:pt x="9570" y="2748"/>
                  <a:pt x="9570" y="2750"/>
                </a:cubicBezTo>
                <a:cubicBezTo>
                  <a:pt x="9570" y="2752"/>
                  <a:pt x="9569" y="2754"/>
                  <a:pt x="9568" y="2755"/>
                </a:cubicBezTo>
                <a:cubicBezTo>
                  <a:pt x="9568" y="2756"/>
                  <a:pt x="9567" y="2757"/>
                  <a:pt x="9568" y="2758"/>
                </a:cubicBezTo>
                <a:cubicBezTo>
                  <a:pt x="9568" y="2758"/>
                  <a:pt x="9568" y="2759"/>
                  <a:pt x="9568" y="2760"/>
                </a:cubicBezTo>
                <a:lnTo>
                  <a:pt x="9567" y="2759"/>
                </a:lnTo>
                <a:lnTo>
                  <a:pt x="9567" y="2760"/>
                </a:lnTo>
                <a:lnTo>
                  <a:pt x="9567" y="2762"/>
                </a:lnTo>
                <a:lnTo>
                  <a:pt x="9566" y="2764"/>
                </a:lnTo>
                <a:cubicBezTo>
                  <a:pt x="9566" y="2765"/>
                  <a:pt x="9566" y="2766"/>
                  <a:pt x="9566" y="2767"/>
                </a:cubicBezTo>
                <a:cubicBezTo>
                  <a:pt x="9567" y="2767"/>
                  <a:pt x="9567" y="2768"/>
                  <a:pt x="9566" y="2769"/>
                </a:cubicBezTo>
                <a:cubicBezTo>
                  <a:pt x="9566" y="2769"/>
                  <a:pt x="9565" y="2770"/>
                  <a:pt x="9565" y="2771"/>
                </a:cubicBezTo>
                <a:lnTo>
                  <a:pt x="9566" y="2772"/>
                </a:lnTo>
                <a:lnTo>
                  <a:pt x="9565" y="2773"/>
                </a:lnTo>
                <a:lnTo>
                  <a:pt x="9566" y="2774"/>
                </a:lnTo>
                <a:lnTo>
                  <a:pt x="9565" y="2776"/>
                </a:lnTo>
                <a:lnTo>
                  <a:pt x="9566" y="2776"/>
                </a:lnTo>
                <a:cubicBezTo>
                  <a:pt x="9565" y="2777"/>
                  <a:pt x="9565" y="2778"/>
                  <a:pt x="9565" y="2778"/>
                </a:cubicBezTo>
                <a:cubicBezTo>
                  <a:pt x="9565" y="2779"/>
                  <a:pt x="9565" y="2779"/>
                  <a:pt x="9565" y="2781"/>
                </a:cubicBezTo>
                <a:cubicBezTo>
                  <a:pt x="9565" y="2782"/>
                  <a:pt x="9565" y="2783"/>
                  <a:pt x="9565" y="2783"/>
                </a:cubicBezTo>
                <a:cubicBezTo>
                  <a:pt x="9565" y="2784"/>
                  <a:pt x="9565" y="2785"/>
                  <a:pt x="9564" y="2785"/>
                </a:cubicBezTo>
                <a:cubicBezTo>
                  <a:pt x="9563" y="2786"/>
                  <a:pt x="9563" y="2786"/>
                  <a:pt x="9562" y="2787"/>
                </a:cubicBezTo>
                <a:lnTo>
                  <a:pt x="9563" y="2788"/>
                </a:lnTo>
                <a:lnTo>
                  <a:pt x="9565" y="2788"/>
                </a:lnTo>
                <a:lnTo>
                  <a:pt x="9565" y="2789"/>
                </a:lnTo>
                <a:lnTo>
                  <a:pt x="9563" y="2789"/>
                </a:lnTo>
                <a:cubicBezTo>
                  <a:pt x="9562" y="2791"/>
                  <a:pt x="9562" y="2792"/>
                  <a:pt x="9564" y="2793"/>
                </a:cubicBezTo>
                <a:lnTo>
                  <a:pt x="9564" y="2792"/>
                </a:lnTo>
                <a:lnTo>
                  <a:pt x="9565" y="2792"/>
                </a:lnTo>
                <a:cubicBezTo>
                  <a:pt x="9565" y="2793"/>
                  <a:pt x="9565" y="2793"/>
                  <a:pt x="9565" y="2793"/>
                </a:cubicBezTo>
                <a:cubicBezTo>
                  <a:pt x="9565" y="2794"/>
                  <a:pt x="9564" y="2795"/>
                  <a:pt x="9564" y="2796"/>
                </a:cubicBezTo>
                <a:cubicBezTo>
                  <a:pt x="9564" y="2798"/>
                  <a:pt x="9564" y="2799"/>
                  <a:pt x="9564" y="2800"/>
                </a:cubicBezTo>
                <a:cubicBezTo>
                  <a:pt x="9564" y="2800"/>
                  <a:pt x="9565" y="2801"/>
                  <a:pt x="9565" y="2801"/>
                </a:cubicBezTo>
                <a:cubicBezTo>
                  <a:pt x="9564" y="2803"/>
                  <a:pt x="9564" y="2804"/>
                  <a:pt x="9565" y="2806"/>
                </a:cubicBezTo>
                <a:cubicBezTo>
                  <a:pt x="9565" y="2806"/>
                  <a:pt x="9565" y="2806"/>
                  <a:pt x="9565" y="2806"/>
                </a:cubicBezTo>
                <a:cubicBezTo>
                  <a:pt x="9566" y="2806"/>
                  <a:pt x="9569" y="2806"/>
                  <a:pt x="9575" y="2805"/>
                </a:cubicBezTo>
                <a:cubicBezTo>
                  <a:pt x="9581" y="2804"/>
                  <a:pt x="9586" y="2803"/>
                  <a:pt x="9592" y="2802"/>
                </a:cubicBezTo>
                <a:cubicBezTo>
                  <a:pt x="9598" y="2800"/>
                  <a:pt x="9603" y="2798"/>
                  <a:pt x="9609" y="2796"/>
                </a:cubicBezTo>
                <a:cubicBezTo>
                  <a:pt x="9615" y="2793"/>
                  <a:pt x="9621" y="2790"/>
                  <a:pt x="9627" y="2787"/>
                </a:cubicBezTo>
                <a:cubicBezTo>
                  <a:pt x="9633" y="2784"/>
                  <a:pt x="9639" y="2781"/>
                  <a:pt x="9645" y="2778"/>
                </a:cubicBezTo>
                <a:cubicBezTo>
                  <a:pt x="9652" y="2776"/>
                  <a:pt x="9656" y="2774"/>
                  <a:pt x="9660" y="2772"/>
                </a:cubicBezTo>
                <a:cubicBezTo>
                  <a:pt x="9663" y="2770"/>
                  <a:pt x="9666" y="2768"/>
                  <a:pt x="9668" y="2768"/>
                </a:cubicBezTo>
                <a:cubicBezTo>
                  <a:pt x="9670" y="2767"/>
                  <a:pt x="9672" y="2766"/>
                  <a:pt x="9674" y="2764"/>
                </a:cubicBezTo>
                <a:cubicBezTo>
                  <a:pt x="9677" y="2763"/>
                  <a:pt x="9678" y="2762"/>
                  <a:pt x="9679" y="2761"/>
                </a:cubicBezTo>
                <a:cubicBezTo>
                  <a:pt x="9682" y="2756"/>
                  <a:pt x="9684" y="2752"/>
                  <a:pt x="9686" y="2747"/>
                </a:cubicBezTo>
                <a:lnTo>
                  <a:pt x="9687" y="2747"/>
                </a:lnTo>
                <a:cubicBezTo>
                  <a:pt x="9689" y="2742"/>
                  <a:pt x="9690" y="2738"/>
                  <a:pt x="9691" y="2736"/>
                </a:cubicBezTo>
                <a:cubicBezTo>
                  <a:pt x="9692" y="2733"/>
                  <a:pt x="9693" y="2730"/>
                  <a:pt x="9694" y="2726"/>
                </a:cubicBezTo>
                <a:cubicBezTo>
                  <a:pt x="9696" y="2722"/>
                  <a:pt x="9696" y="2717"/>
                  <a:pt x="9696" y="2712"/>
                </a:cubicBezTo>
                <a:cubicBezTo>
                  <a:pt x="9697" y="2707"/>
                  <a:pt x="9696" y="2700"/>
                  <a:pt x="9696" y="2692"/>
                </a:cubicBezTo>
                <a:cubicBezTo>
                  <a:pt x="9695" y="2684"/>
                  <a:pt x="9694" y="2679"/>
                  <a:pt x="9694" y="2679"/>
                </a:cubicBezTo>
                <a:cubicBezTo>
                  <a:pt x="9694" y="2679"/>
                  <a:pt x="9693" y="2678"/>
                  <a:pt x="9693" y="2677"/>
                </a:cubicBezTo>
                <a:cubicBezTo>
                  <a:pt x="9693" y="2677"/>
                  <a:pt x="9693" y="2676"/>
                  <a:pt x="9692" y="2675"/>
                </a:cubicBezTo>
                <a:lnTo>
                  <a:pt x="9693" y="2673"/>
                </a:lnTo>
                <a:cubicBezTo>
                  <a:pt x="9692" y="2673"/>
                  <a:pt x="9692" y="2673"/>
                  <a:pt x="9692" y="2672"/>
                </a:cubicBezTo>
                <a:cubicBezTo>
                  <a:pt x="9691" y="2671"/>
                  <a:pt x="9691" y="2669"/>
                  <a:pt x="9691" y="2667"/>
                </a:cubicBezTo>
                <a:cubicBezTo>
                  <a:pt x="9690" y="2664"/>
                  <a:pt x="9690" y="2662"/>
                  <a:pt x="9689" y="2661"/>
                </a:cubicBezTo>
                <a:cubicBezTo>
                  <a:pt x="9689" y="2660"/>
                  <a:pt x="9689" y="2659"/>
                  <a:pt x="9689" y="2658"/>
                </a:cubicBezTo>
                <a:cubicBezTo>
                  <a:pt x="9688" y="2657"/>
                  <a:pt x="9688" y="2656"/>
                  <a:pt x="9688" y="2656"/>
                </a:cubicBezTo>
                <a:cubicBezTo>
                  <a:pt x="9688" y="2655"/>
                  <a:pt x="9688" y="2654"/>
                  <a:pt x="9687" y="2654"/>
                </a:cubicBezTo>
                <a:cubicBezTo>
                  <a:pt x="9687" y="2653"/>
                  <a:pt x="9687" y="2652"/>
                  <a:pt x="9687" y="2651"/>
                </a:cubicBezTo>
                <a:lnTo>
                  <a:pt x="9686" y="2652"/>
                </a:lnTo>
                <a:cubicBezTo>
                  <a:pt x="9686" y="2652"/>
                  <a:pt x="9685" y="2651"/>
                  <a:pt x="9685" y="2650"/>
                </a:cubicBezTo>
                <a:cubicBezTo>
                  <a:pt x="9685" y="2648"/>
                  <a:pt x="9685" y="2647"/>
                  <a:pt x="9685" y="2646"/>
                </a:cubicBezTo>
                <a:lnTo>
                  <a:pt x="9684" y="2646"/>
                </a:lnTo>
                <a:lnTo>
                  <a:pt x="9685" y="2645"/>
                </a:lnTo>
                <a:cubicBezTo>
                  <a:pt x="9685" y="2645"/>
                  <a:pt x="9684" y="2644"/>
                  <a:pt x="9684" y="2643"/>
                </a:cubicBezTo>
                <a:cubicBezTo>
                  <a:pt x="9684" y="2642"/>
                  <a:pt x="9684" y="2642"/>
                  <a:pt x="9683" y="2641"/>
                </a:cubicBezTo>
                <a:cubicBezTo>
                  <a:pt x="9682" y="2641"/>
                  <a:pt x="9682" y="2639"/>
                  <a:pt x="9682" y="2637"/>
                </a:cubicBezTo>
                <a:cubicBezTo>
                  <a:pt x="9681" y="2634"/>
                  <a:pt x="9680" y="2631"/>
                  <a:pt x="9679" y="2626"/>
                </a:cubicBezTo>
                <a:cubicBezTo>
                  <a:pt x="9677" y="2622"/>
                  <a:pt x="9676" y="2618"/>
                  <a:pt x="9674" y="2615"/>
                </a:cubicBezTo>
                <a:cubicBezTo>
                  <a:pt x="9673" y="2612"/>
                  <a:pt x="9671" y="2608"/>
                  <a:pt x="9669" y="2602"/>
                </a:cubicBezTo>
                <a:lnTo>
                  <a:pt x="9669" y="2602"/>
                </a:lnTo>
                <a:lnTo>
                  <a:pt x="9670" y="2605"/>
                </a:lnTo>
                <a:lnTo>
                  <a:pt x="9671" y="2605"/>
                </a:lnTo>
                <a:lnTo>
                  <a:pt x="9671" y="2605"/>
                </a:lnTo>
                <a:cubicBezTo>
                  <a:pt x="9671" y="2606"/>
                  <a:pt x="9672" y="2606"/>
                  <a:pt x="9672" y="2607"/>
                </a:cubicBezTo>
                <a:cubicBezTo>
                  <a:pt x="9672" y="2607"/>
                  <a:pt x="9673" y="2607"/>
                  <a:pt x="9672" y="2608"/>
                </a:cubicBezTo>
                <a:cubicBezTo>
                  <a:pt x="9672" y="2608"/>
                  <a:pt x="9672" y="2609"/>
                  <a:pt x="9673" y="2609"/>
                </a:cubicBezTo>
                <a:cubicBezTo>
                  <a:pt x="9673" y="2609"/>
                  <a:pt x="9674" y="2610"/>
                  <a:pt x="9675" y="2612"/>
                </a:cubicBezTo>
                <a:cubicBezTo>
                  <a:pt x="9675" y="2613"/>
                  <a:pt x="9676" y="2614"/>
                  <a:pt x="9675" y="2614"/>
                </a:cubicBezTo>
                <a:cubicBezTo>
                  <a:pt x="9675" y="2615"/>
                  <a:pt x="9675" y="2615"/>
                  <a:pt x="9675" y="2615"/>
                </a:cubicBezTo>
                <a:cubicBezTo>
                  <a:pt x="9675" y="2616"/>
                  <a:pt x="9675" y="2616"/>
                  <a:pt x="9676" y="2616"/>
                </a:cubicBezTo>
                <a:cubicBezTo>
                  <a:pt x="9676" y="2616"/>
                  <a:pt x="9676" y="2616"/>
                  <a:pt x="9676" y="2617"/>
                </a:cubicBezTo>
                <a:cubicBezTo>
                  <a:pt x="9676" y="2617"/>
                  <a:pt x="9676" y="2617"/>
                  <a:pt x="9677" y="2618"/>
                </a:cubicBezTo>
                <a:lnTo>
                  <a:pt x="9677" y="2617"/>
                </a:lnTo>
                <a:lnTo>
                  <a:pt x="9678" y="2618"/>
                </a:lnTo>
                <a:lnTo>
                  <a:pt x="9678" y="2617"/>
                </a:lnTo>
                <a:cubicBezTo>
                  <a:pt x="9678" y="2617"/>
                  <a:pt x="9677" y="2616"/>
                  <a:pt x="9677" y="2614"/>
                </a:cubicBezTo>
                <a:cubicBezTo>
                  <a:pt x="9677" y="2613"/>
                  <a:pt x="9676" y="2611"/>
                  <a:pt x="9675" y="2609"/>
                </a:cubicBezTo>
                <a:cubicBezTo>
                  <a:pt x="9674" y="2607"/>
                  <a:pt x="9672" y="2604"/>
                  <a:pt x="9669" y="2598"/>
                </a:cubicBezTo>
                <a:cubicBezTo>
                  <a:pt x="9666" y="2593"/>
                  <a:pt x="9664" y="2589"/>
                  <a:pt x="9662" y="2587"/>
                </a:cubicBezTo>
                <a:cubicBezTo>
                  <a:pt x="9661" y="2585"/>
                  <a:pt x="9660" y="2583"/>
                  <a:pt x="9660" y="2582"/>
                </a:cubicBezTo>
                <a:lnTo>
                  <a:pt x="9661" y="2583"/>
                </a:lnTo>
                <a:cubicBezTo>
                  <a:pt x="9662" y="2584"/>
                  <a:pt x="9663" y="2585"/>
                  <a:pt x="9663" y="2585"/>
                </a:cubicBezTo>
                <a:cubicBezTo>
                  <a:pt x="9663" y="2585"/>
                  <a:pt x="9664" y="2585"/>
                  <a:pt x="9664" y="2586"/>
                </a:cubicBezTo>
                <a:cubicBezTo>
                  <a:pt x="9664" y="2586"/>
                  <a:pt x="9664" y="2586"/>
                  <a:pt x="9664" y="2587"/>
                </a:cubicBezTo>
                <a:lnTo>
                  <a:pt x="9665" y="2588"/>
                </a:lnTo>
                <a:cubicBezTo>
                  <a:pt x="9666" y="2589"/>
                  <a:pt x="9666" y="2590"/>
                  <a:pt x="9667" y="2591"/>
                </a:cubicBezTo>
                <a:cubicBezTo>
                  <a:pt x="9668" y="2593"/>
                  <a:pt x="9669" y="2594"/>
                  <a:pt x="9668" y="2594"/>
                </a:cubicBezTo>
                <a:cubicBezTo>
                  <a:pt x="9668" y="2595"/>
                  <a:pt x="9668" y="2595"/>
                  <a:pt x="9669" y="2596"/>
                </a:cubicBezTo>
                <a:lnTo>
                  <a:pt x="9669" y="2596"/>
                </a:lnTo>
                <a:cubicBezTo>
                  <a:pt x="9669" y="2596"/>
                  <a:pt x="9670" y="2596"/>
                  <a:pt x="9671" y="2597"/>
                </a:cubicBezTo>
                <a:cubicBezTo>
                  <a:pt x="9672" y="2598"/>
                  <a:pt x="9672" y="2598"/>
                  <a:pt x="9672" y="2600"/>
                </a:cubicBezTo>
                <a:cubicBezTo>
                  <a:pt x="9673" y="2601"/>
                  <a:pt x="9673" y="2602"/>
                  <a:pt x="9674" y="2603"/>
                </a:cubicBezTo>
                <a:cubicBezTo>
                  <a:pt x="9674" y="2604"/>
                  <a:pt x="9675" y="2604"/>
                  <a:pt x="9675" y="2605"/>
                </a:cubicBezTo>
                <a:cubicBezTo>
                  <a:pt x="9676" y="2606"/>
                  <a:pt x="9676" y="2607"/>
                  <a:pt x="9677" y="2608"/>
                </a:cubicBezTo>
                <a:cubicBezTo>
                  <a:pt x="9678" y="2609"/>
                  <a:pt x="9679" y="2610"/>
                  <a:pt x="9680" y="2611"/>
                </a:cubicBezTo>
                <a:cubicBezTo>
                  <a:pt x="9681" y="2613"/>
                  <a:pt x="9681" y="2614"/>
                  <a:pt x="9682" y="2615"/>
                </a:cubicBezTo>
                <a:cubicBezTo>
                  <a:pt x="9682" y="2616"/>
                  <a:pt x="9682" y="2617"/>
                  <a:pt x="9683" y="2617"/>
                </a:cubicBezTo>
                <a:cubicBezTo>
                  <a:pt x="9684" y="2617"/>
                  <a:pt x="9684" y="2618"/>
                  <a:pt x="9684" y="2619"/>
                </a:cubicBezTo>
                <a:cubicBezTo>
                  <a:pt x="9684" y="2621"/>
                  <a:pt x="9684" y="2622"/>
                  <a:pt x="9684" y="2624"/>
                </a:cubicBezTo>
                <a:lnTo>
                  <a:pt x="9685" y="2623"/>
                </a:lnTo>
                <a:cubicBezTo>
                  <a:pt x="9687" y="2625"/>
                  <a:pt x="9688" y="2627"/>
                  <a:pt x="9688" y="2629"/>
                </a:cubicBezTo>
                <a:cubicBezTo>
                  <a:pt x="9689" y="2631"/>
                  <a:pt x="9690" y="2632"/>
                  <a:pt x="9690" y="2633"/>
                </a:cubicBezTo>
                <a:cubicBezTo>
                  <a:pt x="9690" y="2635"/>
                  <a:pt x="9691" y="2636"/>
                  <a:pt x="9692" y="2637"/>
                </a:cubicBezTo>
                <a:cubicBezTo>
                  <a:pt x="9692" y="2638"/>
                  <a:pt x="9693" y="2638"/>
                  <a:pt x="9693" y="2639"/>
                </a:cubicBezTo>
                <a:cubicBezTo>
                  <a:pt x="9693" y="2640"/>
                  <a:pt x="9693" y="2640"/>
                  <a:pt x="9693" y="2641"/>
                </a:cubicBezTo>
                <a:cubicBezTo>
                  <a:pt x="9694" y="2642"/>
                  <a:pt x="9694" y="2643"/>
                  <a:pt x="9694" y="2644"/>
                </a:cubicBezTo>
                <a:lnTo>
                  <a:pt x="9695" y="2644"/>
                </a:lnTo>
                <a:lnTo>
                  <a:pt x="9695" y="2642"/>
                </a:lnTo>
                <a:lnTo>
                  <a:pt x="9697" y="2646"/>
                </a:lnTo>
                <a:lnTo>
                  <a:pt x="9696" y="2646"/>
                </a:lnTo>
                <a:lnTo>
                  <a:pt x="9695" y="2645"/>
                </a:lnTo>
                <a:cubicBezTo>
                  <a:pt x="9695" y="2646"/>
                  <a:pt x="9695" y="2647"/>
                  <a:pt x="9696" y="2647"/>
                </a:cubicBezTo>
                <a:cubicBezTo>
                  <a:pt x="9696" y="2648"/>
                  <a:pt x="9696" y="2648"/>
                  <a:pt x="9696" y="2649"/>
                </a:cubicBezTo>
                <a:cubicBezTo>
                  <a:pt x="9696" y="2649"/>
                  <a:pt x="9696" y="2650"/>
                  <a:pt x="9696" y="2650"/>
                </a:cubicBezTo>
                <a:lnTo>
                  <a:pt x="9697" y="2651"/>
                </a:lnTo>
                <a:lnTo>
                  <a:pt x="9697" y="2649"/>
                </a:lnTo>
                <a:lnTo>
                  <a:pt x="9697" y="2649"/>
                </a:lnTo>
                <a:cubicBezTo>
                  <a:pt x="9697" y="2650"/>
                  <a:pt x="9697" y="2651"/>
                  <a:pt x="9698" y="2652"/>
                </a:cubicBezTo>
                <a:cubicBezTo>
                  <a:pt x="9698" y="2653"/>
                  <a:pt x="9698" y="2653"/>
                  <a:pt x="9699" y="2654"/>
                </a:cubicBezTo>
                <a:cubicBezTo>
                  <a:pt x="9699" y="2654"/>
                  <a:pt x="9699" y="2655"/>
                  <a:pt x="9699" y="2656"/>
                </a:cubicBezTo>
                <a:lnTo>
                  <a:pt x="9699" y="2655"/>
                </a:lnTo>
                <a:lnTo>
                  <a:pt x="9701" y="2658"/>
                </a:lnTo>
                <a:lnTo>
                  <a:pt x="9700" y="2661"/>
                </a:lnTo>
                <a:cubicBezTo>
                  <a:pt x="9701" y="2661"/>
                  <a:pt x="9701" y="2662"/>
                  <a:pt x="9702" y="2662"/>
                </a:cubicBezTo>
                <a:cubicBezTo>
                  <a:pt x="9702" y="2662"/>
                  <a:pt x="9702" y="2662"/>
                  <a:pt x="9702" y="2663"/>
                </a:cubicBezTo>
                <a:cubicBezTo>
                  <a:pt x="9702" y="2663"/>
                  <a:pt x="9702" y="2664"/>
                  <a:pt x="9702" y="2664"/>
                </a:cubicBezTo>
                <a:lnTo>
                  <a:pt x="9703" y="2665"/>
                </a:lnTo>
                <a:cubicBezTo>
                  <a:pt x="9703" y="2666"/>
                  <a:pt x="9703" y="2666"/>
                  <a:pt x="9704" y="2667"/>
                </a:cubicBezTo>
                <a:cubicBezTo>
                  <a:pt x="9704" y="2668"/>
                  <a:pt x="9704" y="2668"/>
                  <a:pt x="9705" y="2668"/>
                </a:cubicBezTo>
                <a:cubicBezTo>
                  <a:pt x="9705" y="2669"/>
                  <a:pt x="9705" y="2669"/>
                  <a:pt x="9705" y="2670"/>
                </a:cubicBezTo>
                <a:lnTo>
                  <a:pt x="9707" y="2671"/>
                </a:lnTo>
                <a:lnTo>
                  <a:pt x="9707" y="2670"/>
                </a:lnTo>
                <a:lnTo>
                  <a:pt x="9708" y="2670"/>
                </a:lnTo>
                <a:lnTo>
                  <a:pt x="9708" y="2671"/>
                </a:lnTo>
                <a:lnTo>
                  <a:pt x="9709" y="2675"/>
                </a:lnTo>
                <a:lnTo>
                  <a:pt x="9708" y="2676"/>
                </a:lnTo>
                <a:cubicBezTo>
                  <a:pt x="9709" y="2677"/>
                  <a:pt x="9709" y="2678"/>
                  <a:pt x="9710" y="2678"/>
                </a:cubicBezTo>
                <a:lnTo>
                  <a:pt x="9710" y="2678"/>
                </a:lnTo>
                <a:lnTo>
                  <a:pt x="9711" y="2678"/>
                </a:lnTo>
                <a:cubicBezTo>
                  <a:pt x="9710" y="2681"/>
                  <a:pt x="9710" y="2682"/>
                  <a:pt x="9711" y="2683"/>
                </a:cubicBezTo>
                <a:cubicBezTo>
                  <a:pt x="9711" y="2682"/>
                  <a:pt x="9711" y="2681"/>
                  <a:pt x="9712" y="2681"/>
                </a:cubicBezTo>
                <a:lnTo>
                  <a:pt x="9712" y="2682"/>
                </a:lnTo>
                <a:lnTo>
                  <a:pt x="9712" y="2684"/>
                </a:lnTo>
                <a:lnTo>
                  <a:pt x="9712" y="2683"/>
                </a:lnTo>
                <a:lnTo>
                  <a:pt x="9711" y="2684"/>
                </a:lnTo>
                <a:lnTo>
                  <a:pt x="9712" y="2688"/>
                </a:lnTo>
                <a:lnTo>
                  <a:pt x="9713" y="2688"/>
                </a:lnTo>
                <a:lnTo>
                  <a:pt x="9715" y="2689"/>
                </a:lnTo>
                <a:lnTo>
                  <a:pt x="9713" y="2689"/>
                </a:lnTo>
                <a:lnTo>
                  <a:pt x="9712" y="2690"/>
                </a:lnTo>
                <a:lnTo>
                  <a:pt x="9713" y="2691"/>
                </a:lnTo>
                <a:lnTo>
                  <a:pt x="9715" y="2694"/>
                </a:lnTo>
                <a:cubicBezTo>
                  <a:pt x="9715" y="2692"/>
                  <a:pt x="9715" y="2692"/>
                  <a:pt x="9715" y="2691"/>
                </a:cubicBezTo>
                <a:cubicBezTo>
                  <a:pt x="9716" y="2690"/>
                  <a:pt x="9715" y="2687"/>
                  <a:pt x="9715" y="2682"/>
                </a:cubicBezTo>
                <a:cubicBezTo>
                  <a:pt x="9714" y="2677"/>
                  <a:pt x="9713" y="2671"/>
                  <a:pt x="9712" y="2664"/>
                </a:cubicBezTo>
                <a:cubicBezTo>
                  <a:pt x="9711" y="2657"/>
                  <a:pt x="9709" y="2650"/>
                  <a:pt x="9707" y="2642"/>
                </a:cubicBezTo>
                <a:cubicBezTo>
                  <a:pt x="9705" y="2635"/>
                  <a:pt x="9702" y="2628"/>
                  <a:pt x="9700" y="2622"/>
                </a:cubicBezTo>
                <a:cubicBezTo>
                  <a:pt x="9698" y="2616"/>
                  <a:pt x="9696" y="2612"/>
                  <a:pt x="9695" y="2611"/>
                </a:cubicBezTo>
                <a:cubicBezTo>
                  <a:pt x="9694" y="2609"/>
                  <a:pt x="9694" y="2607"/>
                  <a:pt x="9693" y="2605"/>
                </a:cubicBezTo>
                <a:lnTo>
                  <a:pt x="9693" y="2605"/>
                </a:lnTo>
                <a:cubicBezTo>
                  <a:pt x="9694" y="2606"/>
                  <a:pt x="9694" y="2606"/>
                  <a:pt x="9694" y="2607"/>
                </a:cubicBezTo>
                <a:cubicBezTo>
                  <a:pt x="9695" y="2608"/>
                  <a:pt x="9695" y="2608"/>
                  <a:pt x="9695" y="2609"/>
                </a:cubicBezTo>
                <a:cubicBezTo>
                  <a:pt x="9695" y="2610"/>
                  <a:pt x="9695" y="2611"/>
                  <a:pt x="9696" y="2612"/>
                </a:cubicBezTo>
                <a:cubicBezTo>
                  <a:pt x="9697" y="2613"/>
                  <a:pt x="9698" y="2616"/>
                  <a:pt x="9699" y="2620"/>
                </a:cubicBezTo>
                <a:lnTo>
                  <a:pt x="9701" y="2619"/>
                </a:lnTo>
                <a:lnTo>
                  <a:pt x="9697" y="2611"/>
                </a:lnTo>
                <a:lnTo>
                  <a:pt x="9698" y="2611"/>
                </a:lnTo>
                <a:cubicBezTo>
                  <a:pt x="9699" y="2613"/>
                  <a:pt x="9700" y="2615"/>
                  <a:pt x="9701" y="2617"/>
                </a:cubicBezTo>
                <a:cubicBezTo>
                  <a:pt x="9701" y="2619"/>
                  <a:pt x="9702" y="2621"/>
                  <a:pt x="9704" y="2624"/>
                </a:cubicBezTo>
                <a:cubicBezTo>
                  <a:pt x="9705" y="2626"/>
                  <a:pt x="9706" y="2628"/>
                  <a:pt x="9706" y="2629"/>
                </a:cubicBezTo>
                <a:cubicBezTo>
                  <a:pt x="9706" y="2631"/>
                  <a:pt x="9706" y="2632"/>
                  <a:pt x="9707" y="2633"/>
                </a:cubicBezTo>
                <a:cubicBezTo>
                  <a:pt x="9708" y="2634"/>
                  <a:pt x="9708" y="2635"/>
                  <a:pt x="9708" y="2636"/>
                </a:cubicBezTo>
                <a:cubicBezTo>
                  <a:pt x="9708" y="2637"/>
                  <a:pt x="9708" y="2638"/>
                  <a:pt x="9709" y="2639"/>
                </a:cubicBezTo>
                <a:cubicBezTo>
                  <a:pt x="9710" y="2640"/>
                  <a:pt x="9710" y="2641"/>
                  <a:pt x="9710" y="2641"/>
                </a:cubicBezTo>
                <a:cubicBezTo>
                  <a:pt x="9710" y="2641"/>
                  <a:pt x="9710" y="2642"/>
                  <a:pt x="9711" y="2642"/>
                </a:cubicBezTo>
                <a:cubicBezTo>
                  <a:pt x="9712" y="2643"/>
                  <a:pt x="9712" y="2644"/>
                  <a:pt x="9711" y="2644"/>
                </a:cubicBezTo>
                <a:cubicBezTo>
                  <a:pt x="9711" y="2645"/>
                  <a:pt x="9711" y="2646"/>
                  <a:pt x="9712" y="2647"/>
                </a:cubicBezTo>
                <a:cubicBezTo>
                  <a:pt x="9713" y="2648"/>
                  <a:pt x="9713" y="2649"/>
                  <a:pt x="9713" y="2650"/>
                </a:cubicBezTo>
                <a:cubicBezTo>
                  <a:pt x="9714" y="2651"/>
                  <a:pt x="9714" y="2651"/>
                  <a:pt x="9714" y="2652"/>
                </a:cubicBezTo>
                <a:cubicBezTo>
                  <a:pt x="9714" y="2652"/>
                  <a:pt x="9714" y="2653"/>
                  <a:pt x="9715" y="2654"/>
                </a:cubicBezTo>
                <a:lnTo>
                  <a:pt x="9715" y="2654"/>
                </a:lnTo>
                <a:lnTo>
                  <a:pt x="9715" y="2655"/>
                </a:lnTo>
                <a:lnTo>
                  <a:pt x="9717" y="2659"/>
                </a:lnTo>
                <a:lnTo>
                  <a:pt x="9716" y="2659"/>
                </a:lnTo>
                <a:lnTo>
                  <a:pt x="9718" y="2662"/>
                </a:lnTo>
                <a:lnTo>
                  <a:pt x="9720" y="2662"/>
                </a:lnTo>
                <a:lnTo>
                  <a:pt x="9720" y="2663"/>
                </a:lnTo>
                <a:lnTo>
                  <a:pt x="9721" y="2664"/>
                </a:lnTo>
                <a:cubicBezTo>
                  <a:pt x="9721" y="2663"/>
                  <a:pt x="9721" y="2663"/>
                  <a:pt x="9721" y="2662"/>
                </a:cubicBezTo>
                <a:cubicBezTo>
                  <a:pt x="9721" y="2661"/>
                  <a:pt x="9720" y="2658"/>
                  <a:pt x="9719" y="2653"/>
                </a:cubicBezTo>
                <a:cubicBezTo>
                  <a:pt x="9717" y="2648"/>
                  <a:pt x="9716" y="2643"/>
                  <a:pt x="9714" y="2638"/>
                </a:cubicBezTo>
                <a:cubicBezTo>
                  <a:pt x="9712" y="2634"/>
                  <a:pt x="9711" y="2631"/>
                  <a:pt x="9711" y="2629"/>
                </a:cubicBezTo>
                <a:cubicBezTo>
                  <a:pt x="9710" y="2627"/>
                  <a:pt x="9710" y="2626"/>
                  <a:pt x="9709" y="2625"/>
                </a:cubicBezTo>
                <a:cubicBezTo>
                  <a:pt x="9708" y="2624"/>
                  <a:pt x="9708" y="2623"/>
                  <a:pt x="9708" y="2622"/>
                </a:cubicBezTo>
                <a:cubicBezTo>
                  <a:pt x="9708" y="2622"/>
                  <a:pt x="9708" y="2622"/>
                  <a:pt x="9708" y="2621"/>
                </a:cubicBezTo>
                <a:cubicBezTo>
                  <a:pt x="9708" y="2621"/>
                  <a:pt x="9707" y="2621"/>
                  <a:pt x="9707" y="2620"/>
                </a:cubicBezTo>
                <a:cubicBezTo>
                  <a:pt x="9706" y="2619"/>
                  <a:pt x="9706" y="2618"/>
                  <a:pt x="9706" y="2617"/>
                </a:cubicBezTo>
                <a:cubicBezTo>
                  <a:pt x="9706" y="2616"/>
                  <a:pt x="9706" y="2615"/>
                  <a:pt x="9705" y="2615"/>
                </a:cubicBezTo>
                <a:cubicBezTo>
                  <a:pt x="9704" y="2614"/>
                  <a:pt x="9703" y="2613"/>
                  <a:pt x="9703" y="2611"/>
                </a:cubicBezTo>
                <a:cubicBezTo>
                  <a:pt x="9703" y="2609"/>
                  <a:pt x="9697" y="2597"/>
                  <a:pt x="9683" y="2574"/>
                </a:cubicBezTo>
                <a:lnTo>
                  <a:pt x="9684" y="2574"/>
                </a:lnTo>
                <a:cubicBezTo>
                  <a:pt x="9686" y="2578"/>
                  <a:pt x="9688" y="2582"/>
                  <a:pt x="9691" y="2586"/>
                </a:cubicBezTo>
                <a:lnTo>
                  <a:pt x="9690" y="2586"/>
                </a:lnTo>
                <a:lnTo>
                  <a:pt x="9693" y="2588"/>
                </a:lnTo>
                <a:lnTo>
                  <a:pt x="9699" y="2600"/>
                </a:lnTo>
                <a:lnTo>
                  <a:pt x="9700" y="2600"/>
                </a:lnTo>
                <a:lnTo>
                  <a:pt x="9695" y="2590"/>
                </a:lnTo>
                <a:lnTo>
                  <a:pt x="9697" y="2592"/>
                </a:lnTo>
                <a:lnTo>
                  <a:pt x="9698" y="2592"/>
                </a:lnTo>
                <a:lnTo>
                  <a:pt x="9698" y="2592"/>
                </a:lnTo>
                <a:lnTo>
                  <a:pt x="9697" y="2592"/>
                </a:lnTo>
                <a:lnTo>
                  <a:pt x="9698" y="2593"/>
                </a:lnTo>
                <a:cubicBezTo>
                  <a:pt x="9698" y="2593"/>
                  <a:pt x="9698" y="2594"/>
                  <a:pt x="9698" y="2594"/>
                </a:cubicBezTo>
                <a:cubicBezTo>
                  <a:pt x="9698" y="2595"/>
                  <a:pt x="9699" y="2595"/>
                  <a:pt x="9699" y="2596"/>
                </a:cubicBezTo>
                <a:cubicBezTo>
                  <a:pt x="9700" y="2597"/>
                  <a:pt x="9701" y="2598"/>
                  <a:pt x="9701" y="2599"/>
                </a:cubicBezTo>
                <a:cubicBezTo>
                  <a:pt x="9702" y="2600"/>
                  <a:pt x="9702" y="2601"/>
                  <a:pt x="9703" y="2601"/>
                </a:cubicBezTo>
                <a:cubicBezTo>
                  <a:pt x="9703" y="2602"/>
                  <a:pt x="9703" y="2603"/>
                  <a:pt x="9703" y="2603"/>
                </a:cubicBezTo>
                <a:cubicBezTo>
                  <a:pt x="9703" y="2603"/>
                  <a:pt x="9704" y="2604"/>
                  <a:pt x="9704" y="2605"/>
                </a:cubicBezTo>
                <a:lnTo>
                  <a:pt x="9706" y="2604"/>
                </a:lnTo>
                <a:lnTo>
                  <a:pt x="9706" y="2605"/>
                </a:lnTo>
                <a:cubicBezTo>
                  <a:pt x="9706" y="2605"/>
                  <a:pt x="9706" y="2606"/>
                  <a:pt x="9707" y="2606"/>
                </a:cubicBezTo>
                <a:cubicBezTo>
                  <a:pt x="9707" y="2606"/>
                  <a:pt x="9707" y="2606"/>
                  <a:pt x="9707" y="2606"/>
                </a:cubicBezTo>
                <a:cubicBezTo>
                  <a:pt x="9707" y="2607"/>
                  <a:pt x="9707" y="2607"/>
                  <a:pt x="9707" y="2607"/>
                </a:cubicBezTo>
                <a:cubicBezTo>
                  <a:pt x="9707" y="2607"/>
                  <a:pt x="9707" y="2608"/>
                  <a:pt x="9707" y="2608"/>
                </a:cubicBezTo>
                <a:lnTo>
                  <a:pt x="9708" y="2608"/>
                </a:lnTo>
                <a:cubicBezTo>
                  <a:pt x="9708" y="2610"/>
                  <a:pt x="9709" y="2611"/>
                  <a:pt x="9709" y="2612"/>
                </a:cubicBezTo>
                <a:lnTo>
                  <a:pt x="9710" y="2611"/>
                </a:lnTo>
                <a:lnTo>
                  <a:pt x="9710" y="2612"/>
                </a:lnTo>
                <a:lnTo>
                  <a:pt x="9711" y="2612"/>
                </a:lnTo>
                <a:cubicBezTo>
                  <a:pt x="9711" y="2614"/>
                  <a:pt x="9712" y="2615"/>
                  <a:pt x="9713" y="2616"/>
                </a:cubicBezTo>
                <a:lnTo>
                  <a:pt x="9712" y="2616"/>
                </a:lnTo>
                <a:cubicBezTo>
                  <a:pt x="9712" y="2617"/>
                  <a:pt x="9712" y="2617"/>
                  <a:pt x="9713" y="2618"/>
                </a:cubicBezTo>
                <a:cubicBezTo>
                  <a:pt x="9713" y="2618"/>
                  <a:pt x="9713" y="2619"/>
                  <a:pt x="9715" y="2620"/>
                </a:cubicBezTo>
                <a:cubicBezTo>
                  <a:pt x="9716" y="2621"/>
                  <a:pt x="9716" y="2622"/>
                  <a:pt x="9717" y="2623"/>
                </a:cubicBezTo>
                <a:cubicBezTo>
                  <a:pt x="9717" y="2623"/>
                  <a:pt x="9717" y="2624"/>
                  <a:pt x="9717" y="2624"/>
                </a:cubicBezTo>
                <a:cubicBezTo>
                  <a:pt x="9716" y="2624"/>
                  <a:pt x="9716" y="2624"/>
                  <a:pt x="9716" y="2625"/>
                </a:cubicBezTo>
                <a:lnTo>
                  <a:pt x="9717" y="2626"/>
                </a:lnTo>
                <a:lnTo>
                  <a:pt x="9718" y="2626"/>
                </a:lnTo>
                <a:lnTo>
                  <a:pt x="9719" y="2628"/>
                </a:lnTo>
                <a:lnTo>
                  <a:pt x="9719" y="2628"/>
                </a:lnTo>
                <a:cubicBezTo>
                  <a:pt x="9719" y="2629"/>
                  <a:pt x="9720" y="2630"/>
                  <a:pt x="9720" y="2630"/>
                </a:cubicBezTo>
                <a:cubicBezTo>
                  <a:pt x="9720" y="2631"/>
                  <a:pt x="9720" y="2632"/>
                  <a:pt x="9720" y="2632"/>
                </a:cubicBezTo>
                <a:lnTo>
                  <a:pt x="9720" y="2632"/>
                </a:lnTo>
                <a:lnTo>
                  <a:pt x="9720" y="2634"/>
                </a:lnTo>
                <a:lnTo>
                  <a:pt x="9721" y="2634"/>
                </a:lnTo>
                <a:lnTo>
                  <a:pt x="9721" y="2633"/>
                </a:lnTo>
                <a:lnTo>
                  <a:pt x="9723" y="2635"/>
                </a:lnTo>
                <a:cubicBezTo>
                  <a:pt x="9723" y="2636"/>
                  <a:pt x="9723" y="2637"/>
                  <a:pt x="9725" y="2638"/>
                </a:cubicBezTo>
                <a:lnTo>
                  <a:pt x="9724" y="2642"/>
                </a:lnTo>
                <a:cubicBezTo>
                  <a:pt x="9725" y="2643"/>
                  <a:pt x="9726" y="2643"/>
                  <a:pt x="9727" y="2644"/>
                </a:cubicBezTo>
                <a:cubicBezTo>
                  <a:pt x="9727" y="2644"/>
                  <a:pt x="9727" y="2645"/>
                  <a:pt x="9727" y="2645"/>
                </a:cubicBezTo>
                <a:cubicBezTo>
                  <a:pt x="9727" y="2645"/>
                  <a:pt x="9727" y="2646"/>
                  <a:pt x="9727" y="2647"/>
                </a:cubicBezTo>
                <a:lnTo>
                  <a:pt x="9729" y="2648"/>
                </a:lnTo>
                <a:cubicBezTo>
                  <a:pt x="9729" y="2650"/>
                  <a:pt x="9729" y="2653"/>
                  <a:pt x="9730" y="2655"/>
                </a:cubicBezTo>
                <a:lnTo>
                  <a:pt x="9731" y="2654"/>
                </a:lnTo>
                <a:cubicBezTo>
                  <a:pt x="9731" y="2655"/>
                  <a:pt x="9731" y="2655"/>
                  <a:pt x="9731" y="2655"/>
                </a:cubicBezTo>
                <a:cubicBezTo>
                  <a:pt x="9731" y="2655"/>
                  <a:pt x="9732" y="2656"/>
                  <a:pt x="9732" y="2657"/>
                </a:cubicBezTo>
                <a:cubicBezTo>
                  <a:pt x="9733" y="2657"/>
                  <a:pt x="9733" y="2658"/>
                  <a:pt x="9733" y="2658"/>
                </a:cubicBezTo>
                <a:cubicBezTo>
                  <a:pt x="9734" y="2659"/>
                  <a:pt x="9734" y="2659"/>
                  <a:pt x="9733" y="2659"/>
                </a:cubicBezTo>
                <a:cubicBezTo>
                  <a:pt x="9733" y="2660"/>
                  <a:pt x="9733" y="2660"/>
                  <a:pt x="9733" y="2661"/>
                </a:cubicBezTo>
                <a:lnTo>
                  <a:pt x="9734" y="2661"/>
                </a:lnTo>
                <a:cubicBezTo>
                  <a:pt x="9735" y="2663"/>
                  <a:pt x="9735" y="2664"/>
                  <a:pt x="9736" y="2664"/>
                </a:cubicBezTo>
                <a:cubicBezTo>
                  <a:pt x="9736" y="2665"/>
                  <a:pt x="9736" y="2665"/>
                  <a:pt x="9737" y="2666"/>
                </a:cubicBezTo>
                <a:cubicBezTo>
                  <a:pt x="9737" y="2666"/>
                  <a:pt x="9737" y="2666"/>
                  <a:pt x="9737" y="2667"/>
                </a:cubicBezTo>
                <a:cubicBezTo>
                  <a:pt x="9737" y="2667"/>
                  <a:pt x="9737" y="2668"/>
                  <a:pt x="9738" y="2668"/>
                </a:cubicBezTo>
                <a:lnTo>
                  <a:pt x="9738" y="2667"/>
                </a:lnTo>
                <a:lnTo>
                  <a:pt x="9739" y="2670"/>
                </a:lnTo>
                <a:lnTo>
                  <a:pt x="9739" y="2672"/>
                </a:lnTo>
                <a:lnTo>
                  <a:pt x="9740" y="2672"/>
                </a:lnTo>
                <a:cubicBezTo>
                  <a:pt x="9740" y="2672"/>
                  <a:pt x="9740" y="2672"/>
                  <a:pt x="9741" y="2673"/>
                </a:cubicBezTo>
                <a:cubicBezTo>
                  <a:pt x="9741" y="2673"/>
                  <a:pt x="9741" y="2673"/>
                  <a:pt x="9741" y="2673"/>
                </a:cubicBezTo>
                <a:cubicBezTo>
                  <a:pt x="9741" y="2674"/>
                  <a:pt x="9741" y="2675"/>
                  <a:pt x="9741" y="2676"/>
                </a:cubicBezTo>
                <a:lnTo>
                  <a:pt x="9742" y="2676"/>
                </a:lnTo>
                <a:lnTo>
                  <a:pt x="9743" y="2677"/>
                </a:lnTo>
                <a:cubicBezTo>
                  <a:pt x="9742" y="2678"/>
                  <a:pt x="9742" y="2678"/>
                  <a:pt x="9742" y="2679"/>
                </a:cubicBezTo>
                <a:cubicBezTo>
                  <a:pt x="9742" y="2679"/>
                  <a:pt x="9742" y="2680"/>
                  <a:pt x="9742" y="2680"/>
                </a:cubicBezTo>
                <a:cubicBezTo>
                  <a:pt x="9743" y="2681"/>
                  <a:pt x="9743" y="2682"/>
                  <a:pt x="9743" y="2682"/>
                </a:cubicBezTo>
                <a:cubicBezTo>
                  <a:pt x="9744" y="2683"/>
                  <a:pt x="9745" y="2685"/>
                  <a:pt x="9746" y="2687"/>
                </a:cubicBezTo>
                <a:cubicBezTo>
                  <a:pt x="9747" y="2689"/>
                  <a:pt x="9747" y="2690"/>
                  <a:pt x="9747" y="2691"/>
                </a:cubicBezTo>
                <a:cubicBezTo>
                  <a:pt x="9747" y="2691"/>
                  <a:pt x="9747" y="2691"/>
                  <a:pt x="9747" y="2691"/>
                </a:cubicBezTo>
                <a:cubicBezTo>
                  <a:pt x="9747" y="2692"/>
                  <a:pt x="9747" y="2692"/>
                  <a:pt x="9748" y="2693"/>
                </a:cubicBezTo>
                <a:cubicBezTo>
                  <a:pt x="9748" y="2693"/>
                  <a:pt x="9749" y="2694"/>
                  <a:pt x="9749" y="2695"/>
                </a:cubicBezTo>
                <a:cubicBezTo>
                  <a:pt x="9749" y="2695"/>
                  <a:pt x="9749" y="2696"/>
                  <a:pt x="9749" y="2697"/>
                </a:cubicBezTo>
                <a:cubicBezTo>
                  <a:pt x="9749" y="2697"/>
                  <a:pt x="9749" y="2698"/>
                  <a:pt x="9749" y="2698"/>
                </a:cubicBezTo>
                <a:cubicBezTo>
                  <a:pt x="9749" y="2698"/>
                  <a:pt x="9750" y="2699"/>
                  <a:pt x="9750" y="2699"/>
                </a:cubicBezTo>
                <a:lnTo>
                  <a:pt x="9749" y="2700"/>
                </a:lnTo>
                <a:cubicBezTo>
                  <a:pt x="9749" y="2701"/>
                  <a:pt x="9750" y="2702"/>
                  <a:pt x="9750" y="2702"/>
                </a:cubicBezTo>
                <a:lnTo>
                  <a:pt x="9750" y="2704"/>
                </a:lnTo>
                <a:lnTo>
                  <a:pt x="9752" y="2706"/>
                </a:lnTo>
                <a:lnTo>
                  <a:pt x="9752" y="2707"/>
                </a:lnTo>
                <a:cubicBezTo>
                  <a:pt x="9752" y="2708"/>
                  <a:pt x="9753" y="2708"/>
                  <a:pt x="9753" y="2709"/>
                </a:cubicBezTo>
                <a:cubicBezTo>
                  <a:pt x="9753" y="2709"/>
                  <a:pt x="9753" y="2709"/>
                  <a:pt x="9753" y="2710"/>
                </a:cubicBezTo>
                <a:cubicBezTo>
                  <a:pt x="9753" y="2710"/>
                  <a:pt x="9753" y="2710"/>
                  <a:pt x="9753" y="2710"/>
                </a:cubicBezTo>
                <a:lnTo>
                  <a:pt x="9755" y="2712"/>
                </a:lnTo>
                <a:cubicBezTo>
                  <a:pt x="9755" y="2712"/>
                  <a:pt x="9755" y="2712"/>
                  <a:pt x="9755" y="2713"/>
                </a:cubicBezTo>
                <a:cubicBezTo>
                  <a:pt x="9755" y="2713"/>
                  <a:pt x="9755" y="2714"/>
                  <a:pt x="9755" y="2715"/>
                </a:cubicBezTo>
                <a:cubicBezTo>
                  <a:pt x="9755" y="2715"/>
                  <a:pt x="9755" y="2716"/>
                  <a:pt x="9755" y="2716"/>
                </a:cubicBezTo>
                <a:cubicBezTo>
                  <a:pt x="9755" y="2716"/>
                  <a:pt x="9755" y="2717"/>
                  <a:pt x="9755" y="2718"/>
                </a:cubicBezTo>
                <a:lnTo>
                  <a:pt x="9753" y="2716"/>
                </a:lnTo>
                <a:lnTo>
                  <a:pt x="9753" y="2718"/>
                </a:lnTo>
                <a:lnTo>
                  <a:pt x="9756" y="2720"/>
                </a:lnTo>
                <a:lnTo>
                  <a:pt x="9757" y="2724"/>
                </a:lnTo>
                <a:lnTo>
                  <a:pt x="9758" y="2723"/>
                </a:lnTo>
                <a:cubicBezTo>
                  <a:pt x="9757" y="2720"/>
                  <a:pt x="9757" y="2717"/>
                  <a:pt x="9757" y="2713"/>
                </a:cubicBezTo>
                <a:cubicBezTo>
                  <a:pt x="9758" y="2717"/>
                  <a:pt x="9759" y="2722"/>
                  <a:pt x="9759" y="2726"/>
                </a:cubicBezTo>
                <a:lnTo>
                  <a:pt x="9758" y="2727"/>
                </a:lnTo>
                <a:lnTo>
                  <a:pt x="9759" y="2728"/>
                </a:lnTo>
                <a:lnTo>
                  <a:pt x="9759" y="2730"/>
                </a:lnTo>
                <a:lnTo>
                  <a:pt x="9759" y="2729"/>
                </a:lnTo>
                <a:cubicBezTo>
                  <a:pt x="9758" y="2730"/>
                  <a:pt x="9758" y="2731"/>
                  <a:pt x="9758" y="2731"/>
                </a:cubicBezTo>
                <a:cubicBezTo>
                  <a:pt x="9758" y="2732"/>
                  <a:pt x="9758" y="2732"/>
                  <a:pt x="9759" y="2732"/>
                </a:cubicBezTo>
                <a:cubicBezTo>
                  <a:pt x="9759" y="2733"/>
                  <a:pt x="9759" y="2734"/>
                  <a:pt x="9760" y="2735"/>
                </a:cubicBezTo>
                <a:cubicBezTo>
                  <a:pt x="9760" y="2734"/>
                  <a:pt x="9761" y="2733"/>
                  <a:pt x="9761" y="2732"/>
                </a:cubicBezTo>
                <a:cubicBezTo>
                  <a:pt x="9761" y="2731"/>
                  <a:pt x="9761" y="2730"/>
                  <a:pt x="9761" y="2726"/>
                </a:cubicBezTo>
                <a:cubicBezTo>
                  <a:pt x="9761" y="2723"/>
                  <a:pt x="9761" y="2721"/>
                  <a:pt x="9761" y="2721"/>
                </a:cubicBezTo>
                <a:cubicBezTo>
                  <a:pt x="9761" y="2720"/>
                  <a:pt x="9761" y="2720"/>
                  <a:pt x="9761" y="2719"/>
                </a:cubicBezTo>
                <a:lnTo>
                  <a:pt x="9761" y="2720"/>
                </a:lnTo>
                <a:lnTo>
                  <a:pt x="9762" y="2720"/>
                </a:lnTo>
                <a:cubicBezTo>
                  <a:pt x="9762" y="2717"/>
                  <a:pt x="9762" y="2714"/>
                  <a:pt x="9762" y="2712"/>
                </a:cubicBezTo>
                <a:cubicBezTo>
                  <a:pt x="9763" y="2709"/>
                  <a:pt x="9762" y="2706"/>
                  <a:pt x="9762" y="2701"/>
                </a:cubicBezTo>
                <a:cubicBezTo>
                  <a:pt x="9761" y="2696"/>
                  <a:pt x="9760" y="2693"/>
                  <a:pt x="9760" y="2692"/>
                </a:cubicBezTo>
                <a:cubicBezTo>
                  <a:pt x="9760" y="2690"/>
                  <a:pt x="9759" y="2689"/>
                  <a:pt x="9760" y="2688"/>
                </a:cubicBezTo>
                <a:cubicBezTo>
                  <a:pt x="9760" y="2687"/>
                  <a:pt x="9760" y="2686"/>
                  <a:pt x="9759" y="2685"/>
                </a:cubicBezTo>
                <a:cubicBezTo>
                  <a:pt x="9759" y="2684"/>
                  <a:pt x="9758" y="2683"/>
                  <a:pt x="9759" y="2682"/>
                </a:cubicBezTo>
                <a:cubicBezTo>
                  <a:pt x="9759" y="2681"/>
                  <a:pt x="9758" y="2680"/>
                  <a:pt x="9758" y="2678"/>
                </a:cubicBezTo>
                <a:cubicBezTo>
                  <a:pt x="9757" y="2676"/>
                  <a:pt x="9757" y="2675"/>
                  <a:pt x="9757" y="2674"/>
                </a:cubicBezTo>
                <a:lnTo>
                  <a:pt x="9758" y="2677"/>
                </a:lnTo>
                <a:lnTo>
                  <a:pt x="9758" y="2677"/>
                </a:lnTo>
                <a:cubicBezTo>
                  <a:pt x="9758" y="2678"/>
                  <a:pt x="9758" y="2678"/>
                  <a:pt x="9759" y="2680"/>
                </a:cubicBezTo>
                <a:cubicBezTo>
                  <a:pt x="9759" y="2681"/>
                  <a:pt x="9759" y="2682"/>
                  <a:pt x="9759" y="2683"/>
                </a:cubicBezTo>
                <a:cubicBezTo>
                  <a:pt x="9759" y="2684"/>
                  <a:pt x="9760" y="2685"/>
                  <a:pt x="9760" y="2685"/>
                </a:cubicBezTo>
                <a:cubicBezTo>
                  <a:pt x="9760" y="2686"/>
                  <a:pt x="9761" y="2687"/>
                  <a:pt x="9761" y="2688"/>
                </a:cubicBezTo>
                <a:cubicBezTo>
                  <a:pt x="9761" y="2689"/>
                  <a:pt x="9761" y="2689"/>
                  <a:pt x="9761" y="2690"/>
                </a:cubicBezTo>
                <a:cubicBezTo>
                  <a:pt x="9761" y="2691"/>
                  <a:pt x="9762" y="2691"/>
                  <a:pt x="9762" y="2692"/>
                </a:cubicBezTo>
                <a:lnTo>
                  <a:pt x="9761" y="2692"/>
                </a:lnTo>
                <a:lnTo>
                  <a:pt x="9763" y="2694"/>
                </a:lnTo>
                <a:lnTo>
                  <a:pt x="9762" y="2695"/>
                </a:lnTo>
                <a:lnTo>
                  <a:pt x="9764" y="2696"/>
                </a:lnTo>
                <a:cubicBezTo>
                  <a:pt x="9764" y="2695"/>
                  <a:pt x="9764" y="2695"/>
                  <a:pt x="9764" y="2694"/>
                </a:cubicBezTo>
                <a:cubicBezTo>
                  <a:pt x="9765" y="2694"/>
                  <a:pt x="9765" y="2693"/>
                  <a:pt x="9764" y="2692"/>
                </a:cubicBezTo>
                <a:cubicBezTo>
                  <a:pt x="9764" y="2691"/>
                  <a:pt x="9764" y="2689"/>
                  <a:pt x="9763" y="2686"/>
                </a:cubicBezTo>
                <a:cubicBezTo>
                  <a:pt x="9764" y="2687"/>
                  <a:pt x="9764" y="2689"/>
                  <a:pt x="9765" y="2690"/>
                </a:cubicBezTo>
                <a:lnTo>
                  <a:pt x="9765" y="2689"/>
                </a:lnTo>
                <a:lnTo>
                  <a:pt x="9766" y="2689"/>
                </a:lnTo>
                <a:lnTo>
                  <a:pt x="9765" y="2690"/>
                </a:lnTo>
                <a:lnTo>
                  <a:pt x="9766" y="2693"/>
                </a:lnTo>
                <a:lnTo>
                  <a:pt x="9766" y="2694"/>
                </a:lnTo>
                <a:lnTo>
                  <a:pt x="9767" y="2694"/>
                </a:lnTo>
                <a:lnTo>
                  <a:pt x="9767" y="2696"/>
                </a:lnTo>
                <a:lnTo>
                  <a:pt x="9768" y="2695"/>
                </a:lnTo>
                <a:lnTo>
                  <a:pt x="9767" y="2692"/>
                </a:lnTo>
                <a:lnTo>
                  <a:pt x="9768" y="2692"/>
                </a:lnTo>
                <a:cubicBezTo>
                  <a:pt x="9767" y="2692"/>
                  <a:pt x="9767" y="2691"/>
                  <a:pt x="9767" y="2691"/>
                </a:cubicBezTo>
                <a:cubicBezTo>
                  <a:pt x="9767" y="2691"/>
                  <a:pt x="9767" y="2690"/>
                  <a:pt x="9767" y="2688"/>
                </a:cubicBezTo>
                <a:cubicBezTo>
                  <a:pt x="9767" y="2687"/>
                  <a:pt x="9767" y="2685"/>
                  <a:pt x="9767" y="2685"/>
                </a:cubicBezTo>
                <a:lnTo>
                  <a:pt x="9767" y="2685"/>
                </a:lnTo>
                <a:lnTo>
                  <a:pt x="9767" y="2686"/>
                </a:lnTo>
                <a:lnTo>
                  <a:pt x="9768" y="2685"/>
                </a:lnTo>
                <a:lnTo>
                  <a:pt x="9768" y="2686"/>
                </a:lnTo>
                <a:lnTo>
                  <a:pt x="9769" y="2686"/>
                </a:lnTo>
                <a:cubicBezTo>
                  <a:pt x="9769" y="2687"/>
                  <a:pt x="9769" y="2687"/>
                  <a:pt x="9769" y="2688"/>
                </a:cubicBezTo>
                <a:lnTo>
                  <a:pt x="9768" y="2689"/>
                </a:lnTo>
                <a:lnTo>
                  <a:pt x="9769" y="2689"/>
                </a:lnTo>
                <a:cubicBezTo>
                  <a:pt x="9768" y="2691"/>
                  <a:pt x="9768" y="2693"/>
                  <a:pt x="9768" y="2695"/>
                </a:cubicBezTo>
                <a:lnTo>
                  <a:pt x="9769" y="2695"/>
                </a:lnTo>
                <a:lnTo>
                  <a:pt x="9768" y="2696"/>
                </a:lnTo>
                <a:lnTo>
                  <a:pt x="9767" y="2696"/>
                </a:lnTo>
                <a:lnTo>
                  <a:pt x="9768" y="2697"/>
                </a:lnTo>
                <a:cubicBezTo>
                  <a:pt x="9768" y="2698"/>
                  <a:pt x="9768" y="2698"/>
                  <a:pt x="9769" y="2699"/>
                </a:cubicBezTo>
                <a:cubicBezTo>
                  <a:pt x="9769" y="2699"/>
                  <a:pt x="9769" y="2699"/>
                  <a:pt x="9769" y="2700"/>
                </a:cubicBezTo>
                <a:cubicBezTo>
                  <a:pt x="9768" y="2700"/>
                  <a:pt x="9768" y="2701"/>
                  <a:pt x="9769" y="2702"/>
                </a:cubicBezTo>
                <a:cubicBezTo>
                  <a:pt x="9769" y="2703"/>
                  <a:pt x="9769" y="2704"/>
                  <a:pt x="9768" y="2705"/>
                </a:cubicBezTo>
                <a:cubicBezTo>
                  <a:pt x="9768" y="2705"/>
                  <a:pt x="9768" y="2706"/>
                  <a:pt x="9767" y="2706"/>
                </a:cubicBezTo>
                <a:lnTo>
                  <a:pt x="9768" y="2708"/>
                </a:lnTo>
                <a:lnTo>
                  <a:pt x="9768" y="2710"/>
                </a:lnTo>
                <a:lnTo>
                  <a:pt x="9768" y="2709"/>
                </a:lnTo>
                <a:cubicBezTo>
                  <a:pt x="9768" y="2710"/>
                  <a:pt x="9768" y="2711"/>
                  <a:pt x="9769" y="2712"/>
                </a:cubicBezTo>
                <a:cubicBezTo>
                  <a:pt x="9769" y="2712"/>
                  <a:pt x="9769" y="2713"/>
                  <a:pt x="9769" y="2713"/>
                </a:cubicBezTo>
                <a:cubicBezTo>
                  <a:pt x="9768" y="2714"/>
                  <a:pt x="9768" y="2714"/>
                  <a:pt x="9768" y="2714"/>
                </a:cubicBezTo>
                <a:cubicBezTo>
                  <a:pt x="9768" y="2715"/>
                  <a:pt x="9768" y="2715"/>
                  <a:pt x="9767" y="2715"/>
                </a:cubicBezTo>
                <a:cubicBezTo>
                  <a:pt x="9768" y="2716"/>
                  <a:pt x="9768" y="2717"/>
                  <a:pt x="9768" y="2717"/>
                </a:cubicBezTo>
                <a:cubicBezTo>
                  <a:pt x="9769" y="2717"/>
                  <a:pt x="9769" y="2718"/>
                  <a:pt x="9769" y="2719"/>
                </a:cubicBezTo>
                <a:cubicBezTo>
                  <a:pt x="9768" y="2720"/>
                  <a:pt x="9768" y="2721"/>
                  <a:pt x="9769" y="2722"/>
                </a:cubicBezTo>
                <a:cubicBezTo>
                  <a:pt x="9769" y="2723"/>
                  <a:pt x="9769" y="2724"/>
                  <a:pt x="9769" y="2724"/>
                </a:cubicBezTo>
                <a:cubicBezTo>
                  <a:pt x="9768" y="2725"/>
                  <a:pt x="9768" y="2726"/>
                  <a:pt x="9768" y="2728"/>
                </a:cubicBezTo>
                <a:lnTo>
                  <a:pt x="9767" y="2728"/>
                </a:lnTo>
                <a:lnTo>
                  <a:pt x="9767" y="2729"/>
                </a:lnTo>
                <a:lnTo>
                  <a:pt x="9768" y="2729"/>
                </a:lnTo>
                <a:lnTo>
                  <a:pt x="9768" y="2730"/>
                </a:lnTo>
                <a:cubicBezTo>
                  <a:pt x="9768" y="2730"/>
                  <a:pt x="9768" y="2731"/>
                  <a:pt x="9768" y="2733"/>
                </a:cubicBezTo>
                <a:cubicBezTo>
                  <a:pt x="9768" y="2735"/>
                  <a:pt x="9768" y="2736"/>
                  <a:pt x="9768" y="2737"/>
                </a:cubicBezTo>
                <a:cubicBezTo>
                  <a:pt x="9768" y="2737"/>
                  <a:pt x="9768" y="2737"/>
                  <a:pt x="9768" y="2738"/>
                </a:cubicBezTo>
                <a:lnTo>
                  <a:pt x="9767" y="2738"/>
                </a:lnTo>
                <a:lnTo>
                  <a:pt x="9767" y="2740"/>
                </a:lnTo>
                <a:cubicBezTo>
                  <a:pt x="9767" y="2740"/>
                  <a:pt x="9767" y="2740"/>
                  <a:pt x="9768" y="2741"/>
                </a:cubicBezTo>
                <a:lnTo>
                  <a:pt x="9768" y="2741"/>
                </a:lnTo>
                <a:lnTo>
                  <a:pt x="9768" y="2741"/>
                </a:lnTo>
                <a:lnTo>
                  <a:pt x="9767" y="2740"/>
                </a:lnTo>
                <a:cubicBezTo>
                  <a:pt x="9767" y="2741"/>
                  <a:pt x="9767" y="2741"/>
                  <a:pt x="9767" y="2742"/>
                </a:cubicBezTo>
                <a:cubicBezTo>
                  <a:pt x="9767" y="2742"/>
                  <a:pt x="9767" y="2743"/>
                  <a:pt x="9766" y="2743"/>
                </a:cubicBezTo>
                <a:cubicBezTo>
                  <a:pt x="9766" y="2744"/>
                  <a:pt x="9766" y="2744"/>
                  <a:pt x="9766" y="2745"/>
                </a:cubicBezTo>
                <a:cubicBezTo>
                  <a:pt x="9767" y="2745"/>
                  <a:pt x="9766" y="2745"/>
                  <a:pt x="9766" y="2746"/>
                </a:cubicBezTo>
                <a:cubicBezTo>
                  <a:pt x="9766" y="2746"/>
                  <a:pt x="9766" y="2746"/>
                  <a:pt x="9766" y="2747"/>
                </a:cubicBezTo>
                <a:cubicBezTo>
                  <a:pt x="9767" y="2747"/>
                  <a:pt x="9767" y="2747"/>
                  <a:pt x="9766" y="2748"/>
                </a:cubicBezTo>
                <a:cubicBezTo>
                  <a:pt x="9766" y="2748"/>
                  <a:pt x="9766" y="2749"/>
                  <a:pt x="9766" y="2750"/>
                </a:cubicBezTo>
                <a:lnTo>
                  <a:pt x="9767" y="2751"/>
                </a:lnTo>
                <a:cubicBezTo>
                  <a:pt x="9765" y="2753"/>
                  <a:pt x="9764" y="2754"/>
                  <a:pt x="9766" y="2756"/>
                </a:cubicBezTo>
                <a:lnTo>
                  <a:pt x="9764" y="2757"/>
                </a:lnTo>
                <a:cubicBezTo>
                  <a:pt x="9764" y="2757"/>
                  <a:pt x="9764" y="2758"/>
                  <a:pt x="9764" y="2758"/>
                </a:cubicBezTo>
                <a:cubicBezTo>
                  <a:pt x="9765" y="2758"/>
                  <a:pt x="9765" y="2759"/>
                  <a:pt x="9765" y="2760"/>
                </a:cubicBezTo>
                <a:cubicBezTo>
                  <a:pt x="9765" y="2762"/>
                  <a:pt x="9765" y="2763"/>
                  <a:pt x="9764" y="2764"/>
                </a:cubicBezTo>
                <a:cubicBezTo>
                  <a:pt x="9763" y="2765"/>
                  <a:pt x="9763" y="2767"/>
                  <a:pt x="9763" y="2769"/>
                </a:cubicBezTo>
                <a:cubicBezTo>
                  <a:pt x="9763" y="2771"/>
                  <a:pt x="9762" y="2772"/>
                  <a:pt x="9761" y="2773"/>
                </a:cubicBezTo>
                <a:cubicBezTo>
                  <a:pt x="9760" y="2773"/>
                  <a:pt x="9760" y="2774"/>
                  <a:pt x="9760" y="2775"/>
                </a:cubicBezTo>
                <a:cubicBezTo>
                  <a:pt x="9760" y="2776"/>
                  <a:pt x="9760" y="2777"/>
                  <a:pt x="9760" y="2778"/>
                </a:cubicBezTo>
                <a:cubicBezTo>
                  <a:pt x="9760" y="2778"/>
                  <a:pt x="9760" y="2778"/>
                  <a:pt x="9760" y="2779"/>
                </a:cubicBezTo>
                <a:cubicBezTo>
                  <a:pt x="9760" y="2779"/>
                  <a:pt x="9760" y="2780"/>
                  <a:pt x="9760" y="2780"/>
                </a:cubicBezTo>
                <a:cubicBezTo>
                  <a:pt x="9760" y="2781"/>
                  <a:pt x="9760" y="2782"/>
                  <a:pt x="9759" y="2783"/>
                </a:cubicBezTo>
                <a:cubicBezTo>
                  <a:pt x="9759" y="2784"/>
                  <a:pt x="9758" y="2785"/>
                  <a:pt x="9758" y="2785"/>
                </a:cubicBezTo>
                <a:cubicBezTo>
                  <a:pt x="9758" y="2786"/>
                  <a:pt x="9758" y="2787"/>
                  <a:pt x="9758" y="2787"/>
                </a:cubicBezTo>
                <a:cubicBezTo>
                  <a:pt x="9757" y="2788"/>
                  <a:pt x="9757" y="2788"/>
                  <a:pt x="9757" y="2789"/>
                </a:cubicBezTo>
                <a:cubicBezTo>
                  <a:pt x="9757" y="2789"/>
                  <a:pt x="9756" y="2790"/>
                  <a:pt x="9756" y="2791"/>
                </a:cubicBezTo>
                <a:cubicBezTo>
                  <a:pt x="9755" y="2792"/>
                  <a:pt x="9754" y="2794"/>
                  <a:pt x="9753" y="2797"/>
                </a:cubicBezTo>
                <a:lnTo>
                  <a:pt x="9752" y="2798"/>
                </a:lnTo>
                <a:lnTo>
                  <a:pt x="9752" y="2799"/>
                </a:lnTo>
                <a:lnTo>
                  <a:pt x="9749" y="2802"/>
                </a:lnTo>
                <a:cubicBezTo>
                  <a:pt x="9748" y="2802"/>
                  <a:pt x="9748" y="2803"/>
                  <a:pt x="9748" y="2803"/>
                </a:cubicBezTo>
                <a:cubicBezTo>
                  <a:pt x="9747" y="2804"/>
                  <a:pt x="9747" y="2804"/>
                  <a:pt x="9747" y="2805"/>
                </a:cubicBezTo>
                <a:cubicBezTo>
                  <a:pt x="9747" y="2806"/>
                  <a:pt x="9747" y="2806"/>
                  <a:pt x="9747" y="2806"/>
                </a:cubicBezTo>
                <a:cubicBezTo>
                  <a:pt x="9746" y="2807"/>
                  <a:pt x="9746" y="2807"/>
                  <a:pt x="9745" y="2808"/>
                </a:cubicBezTo>
                <a:cubicBezTo>
                  <a:pt x="9744" y="2809"/>
                  <a:pt x="9742" y="2810"/>
                  <a:pt x="9741" y="2811"/>
                </a:cubicBezTo>
                <a:cubicBezTo>
                  <a:pt x="9740" y="2812"/>
                  <a:pt x="9739" y="2814"/>
                  <a:pt x="9739" y="2815"/>
                </a:cubicBezTo>
                <a:cubicBezTo>
                  <a:pt x="9737" y="2816"/>
                  <a:pt x="9735" y="2817"/>
                  <a:pt x="9733" y="2818"/>
                </a:cubicBezTo>
                <a:lnTo>
                  <a:pt x="9733" y="2820"/>
                </a:lnTo>
                <a:lnTo>
                  <a:pt x="9732" y="2819"/>
                </a:lnTo>
                <a:cubicBezTo>
                  <a:pt x="9730" y="2821"/>
                  <a:pt x="9729" y="2822"/>
                  <a:pt x="9728" y="2824"/>
                </a:cubicBezTo>
                <a:lnTo>
                  <a:pt x="9727" y="2824"/>
                </a:lnTo>
                <a:lnTo>
                  <a:pt x="9726" y="2825"/>
                </a:lnTo>
                <a:lnTo>
                  <a:pt x="9726" y="2826"/>
                </a:lnTo>
                <a:lnTo>
                  <a:pt x="9724" y="2825"/>
                </a:lnTo>
                <a:cubicBezTo>
                  <a:pt x="9722" y="2828"/>
                  <a:pt x="9720" y="2829"/>
                  <a:pt x="9719" y="2830"/>
                </a:cubicBezTo>
                <a:lnTo>
                  <a:pt x="9716" y="2832"/>
                </a:lnTo>
                <a:lnTo>
                  <a:pt x="9715" y="2833"/>
                </a:lnTo>
                <a:lnTo>
                  <a:pt x="9713" y="2835"/>
                </a:lnTo>
                <a:cubicBezTo>
                  <a:pt x="9713" y="2835"/>
                  <a:pt x="9713" y="2835"/>
                  <a:pt x="9713" y="2834"/>
                </a:cubicBezTo>
                <a:cubicBezTo>
                  <a:pt x="9712" y="2834"/>
                  <a:pt x="9712" y="2834"/>
                  <a:pt x="9712" y="2834"/>
                </a:cubicBezTo>
                <a:cubicBezTo>
                  <a:pt x="9711" y="2835"/>
                  <a:pt x="9711" y="2835"/>
                  <a:pt x="9710" y="2836"/>
                </a:cubicBezTo>
                <a:lnTo>
                  <a:pt x="9710" y="2836"/>
                </a:lnTo>
                <a:cubicBezTo>
                  <a:pt x="9709" y="2837"/>
                  <a:pt x="9708" y="2838"/>
                  <a:pt x="9707" y="2839"/>
                </a:cubicBezTo>
                <a:cubicBezTo>
                  <a:pt x="9706" y="2839"/>
                  <a:pt x="9704" y="2841"/>
                  <a:pt x="9700" y="2842"/>
                </a:cubicBezTo>
                <a:cubicBezTo>
                  <a:pt x="9697" y="2844"/>
                  <a:pt x="9695" y="2845"/>
                  <a:pt x="9694" y="2844"/>
                </a:cubicBezTo>
                <a:lnTo>
                  <a:pt x="9694" y="2845"/>
                </a:lnTo>
                <a:lnTo>
                  <a:pt x="9693" y="2845"/>
                </a:lnTo>
                <a:lnTo>
                  <a:pt x="9693" y="2846"/>
                </a:lnTo>
                <a:lnTo>
                  <a:pt x="9692" y="2845"/>
                </a:lnTo>
                <a:lnTo>
                  <a:pt x="9691" y="2846"/>
                </a:lnTo>
                <a:lnTo>
                  <a:pt x="9688" y="2848"/>
                </a:lnTo>
                <a:lnTo>
                  <a:pt x="9687" y="2849"/>
                </a:lnTo>
                <a:cubicBezTo>
                  <a:pt x="9686" y="2849"/>
                  <a:pt x="9686" y="2849"/>
                  <a:pt x="9685" y="2849"/>
                </a:cubicBezTo>
                <a:lnTo>
                  <a:pt x="9685" y="2850"/>
                </a:lnTo>
                <a:cubicBezTo>
                  <a:pt x="9684" y="2851"/>
                  <a:pt x="9684" y="2851"/>
                  <a:pt x="9684" y="2851"/>
                </a:cubicBezTo>
                <a:cubicBezTo>
                  <a:pt x="9683" y="2851"/>
                  <a:pt x="9683" y="2851"/>
                  <a:pt x="9683" y="2851"/>
                </a:cubicBezTo>
                <a:cubicBezTo>
                  <a:pt x="9682" y="2851"/>
                  <a:pt x="9682" y="2851"/>
                  <a:pt x="9682" y="2851"/>
                </a:cubicBezTo>
                <a:cubicBezTo>
                  <a:pt x="9682" y="2851"/>
                  <a:pt x="9681" y="2852"/>
                  <a:pt x="9680" y="2852"/>
                </a:cubicBezTo>
                <a:lnTo>
                  <a:pt x="9680" y="2851"/>
                </a:lnTo>
                <a:lnTo>
                  <a:pt x="9679" y="2853"/>
                </a:lnTo>
                <a:lnTo>
                  <a:pt x="9677" y="2852"/>
                </a:lnTo>
                <a:lnTo>
                  <a:pt x="9677" y="2854"/>
                </a:lnTo>
                <a:lnTo>
                  <a:pt x="9676" y="2854"/>
                </a:lnTo>
                <a:lnTo>
                  <a:pt x="9675" y="2854"/>
                </a:lnTo>
                <a:cubicBezTo>
                  <a:pt x="9674" y="2854"/>
                  <a:pt x="9673" y="2854"/>
                  <a:pt x="9673" y="2854"/>
                </a:cubicBezTo>
                <a:cubicBezTo>
                  <a:pt x="9672" y="2854"/>
                  <a:pt x="9672" y="2855"/>
                  <a:pt x="9671" y="2856"/>
                </a:cubicBezTo>
                <a:cubicBezTo>
                  <a:pt x="9670" y="2857"/>
                  <a:pt x="9669" y="2858"/>
                  <a:pt x="9668" y="2858"/>
                </a:cubicBezTo>
                <a:cubicBezTo>
                  <a:pt x="9667" y="2858"/>
                  <a:pt x="9666" y="2858"/>
                  <a:pt x="9665" y="2859"/>
                </a:cubicBezTo>
                <a:lnTo>
                  <a:pt x="9662" y="2860"/>
                </a:lnTo>
                <a:cubicBezTo>
                  <a:pt x="9661" y="2860"/>
                  <a:pt x="9661" y="2860"/>
                  <a:pt x="9660" y="2860"/>
                </a:cubicBezTo>
                <a:cubicBezTo>
                  <a:pt x="9660" y="2860"/>
                  <a:pt x="9660" y="2860"/>
                  <a:pt x="9659" y="2860"/>
                </a:cubicBezTo>
                <a:cubicBezTo>
                  <a:pt x="9659" y="2860"/>
                  <a:pt x="9658" y="2861"/>
                  <a:pt x="9658" y="2861"/>
                </a:cubicBezTo>
                <a:lnTo>
                  <a:pt x="9656" y="2860"/>
                </a:lnTo>
                <a:lnTo>
                  <a:pt x="9656" y="2862"/>
                </a:lnTo>
                <a:lnTo>
                  <a:pt x="9649" y="2866"/>
                </a:lnTo>
                <a:cubicBezTo>
                  <a:pt x="9648" y="2865"/>
                  <a:pt x="9648" y="2864"/>
                  <a:pt x="9647" y="2864"/>
                </a:cubicBezTo>
                <a:lnTo>
                  <a:pt x="9647" y="2866"/>
                </a:lnTo>
                <a:lnTo>
                  <a:pt x="9645" y="2866"/>
                </a:lnTo>
                <a:lnTo>
                  <a:pt x="9643" y="2867"/>
                </a:lnTo>
                <a:lnTo>
                  <a:pt x="9642" y="2867"/>
                </a:lnTo>
                <a:lnTo>
                  <a:pt x="9642" y="2867"/>
                </a:lnTo>
                <a:cubicBezTo>
                  <a:pt x="9640" y="2868"/>
                  <a:pt x="9638" y="2868"/>
                  <a:pt x="9636" y="2869"/>
                </a:cubicBezTo>
                <a:lnTo>
                  <a:pt x="9635" y="2869"/>
                </a:lnTo>
                <a:cubicBezTo>
                  <a:pt x="9633" y="2870"/>
                  <a:pt x="9632" y="2870"/>
                  <a:pt x="9631" y="2871"/>
                </a:cubicBezTo>
                <a:cubicBezTo>
                  <a:pt x="9630" y="2871"/>
                  <a:pt x="9630" y="2871"/>
                  <a:pt x="9629" y="2871"/>
                </a:cubicBezTo>
                <a:cubicBezTo>
                  <a:pt x="9628" y="2871"/>
                  <a:pt x="9627" y="2871"/>
                  <a:pt x="9627" y="2871"/>
                </a:cubicBezTo>
                <a:lnTo>
                  <a:pt x="9626" y="2872"/>
                </a:lnTo>
                <a:lnTo>
                  <a:pt x="9625" y="2872"/>
                </a:lnTo>
                <a:lnTo>
                  <a:pt x="9624" y="2873"/>
                </a:lnTo>
                <a:lnTo>
                  <a:pt x="9623" y="2872"/>
                </a:lnTo>
                <a:lnTo>
                  <a:pt x="9622" y="2873"/>
                </a:lnTo>
                <a:lnTo>
                  <a:pt x="9621" y="2873"/>
                </a:lnTo>
                <a:lnTo>
                  <a:pt x="9621" y="2874"/>
                </a:lnTo>
                <a:cubicBezTo>
                  <a:pt x="9619" y="2874"/>
                  <a:pt x="9619" y="2874"/>
                  <a:pt x="9618" y="2874"/>
                </a:cubicBezTo>
                <a:cubicBezTo>
                  <a:pt x="9617" y="2873"/>
                  <a:pt x="9617" y="2874"/>
                  <a:pt x="9616" y="2874"/>
                </a:cubicBezTo>
                <a:cubicBezTo>
                  <a:pt x="9615" y="2875"/>
                  <a:pt x="9614" y="2875"/>
                  <a:pt x="9613" y="2876"/>
                </a:cubicBezTo>
                <a:lnTo>
                  <a:pt x="9612" y="2875"/>
                </a:lnTo>
                <a:lnTo>
                  <a:pt x="9612" y="2876"/>
                </a:lnTo>
                <a:cubicBezTo>
                  <a:pt x="9611" y="2877"/>
                  <a:pt x="9610" y="2877"/>
                  <a:pt x="9610" y="2877"/>
                </a:cubicBezTo>
                <a:cubicBezTo>
                  <a:pt x="9610" y="2877"/>
                  <a:pt x="9609" y="2878"/>
                  <a:pt x="9608" y="2878"/>
                </a:cubicBezTo>
                <a:cubicBezTo>
                  <a:pt x="9608" y="2879"/>
                  <a:pt x="9607" y="2879"/>
                  <a:pt x="9606" y="2880"/>
                </a:cubicBezTo>
                <a:cubicBezTo>
                  <a:pt x="9605" y="2880"/>
                  <a:pt x="9603" y="2880"/>
                  <a:pt x="9600" y="2881"/>
                </a:cubicBezTo>
                <a:lnTo>
                  <a:pt x="9600" y="2881"/>
                </a:lnTo>
                <a:lnTo>
                  <a:pt x="9606" y="2878"/>
                </a:lnTo>
                <a:lnTo>
                  <a:pt x="9604" y="2877"/>
                </a:lnTo>
                <a:cubicBezTo>
                  <a:pt x="9604" y="2878"/>
                  <a:pt x="9604" y="2878"/>
                  <a:pt x="9603" y="2878"/>
                </a:cubicBezTo>
                <a:cubicBezTo>
                  <a:pt x="9603" y="2878"/>
                  <a:pt x="9602" y="2878"/>
                  <a:pt x="9601" y="2878"/>
                </a:cubicBezTo>
                <a:cubicBezTo>
                  <a:pt x="9600" y="2878"/>
                  <a:pt x="9599" y="2878"/>
                  <a:pt x="9598" y="2879"/>
                </a:cubicBezTo>
                <a:cubicBezTo>
                  <a:pt x="9597" y="2879"/>
                  <a:pt x="9596" y="2880"/>
                  <a:pt x="9594" y="2880"/>
                </a:cubicBezTo>
                <a:cubicBezTo>
                  <a:pt x="9592" y="2880"/>
                  <a:pt x="9591" y="2880"/>
                  <a:pt x="9590" y="2880"/>
                </a:cubicBezTo>
                <a:cubicBezTo>
                  <a:pt x="9589" y="2879"/>
                  <a:pt x="9588" y="2879"/>
                  <a:pt x="9587" y="2880"/>
                </a:cubicBezTo>
                <a:cubicBezTo>
                  <a:pt x="9586" y="2880"/>
                  <a:pt x="9585" y="2881"/>
                  <a:pt x="9585" y="2880"/>
                </a:cubicBezTo>
                <a:cubicBezTo>
                  <a:pt x="9584" y="2880"/>
                  <a:pt x="9583" y="2880"/>
                  <a:pt x="9582" y="2881"/>
                </a:cubicBezTo>
                <a:cubicBezTo>
                  <a:pt x="9581" y="2881"/>
                  <a:pt x="9580" y="2882"/>
                  <a:pt x="9579" y="2882"/>
                </a:cubicBezTo>
                <a:cubicBezTo>
                  <a:pt x="9578" y="2882"/>
                  <a:pt x="9578" y="2882"/>
                  <a:pt x="9577" y="2883"/>
                </a:cubicBezTo>
                <a:cubicBezTo>
                  <a:pt x="9577" y="2883"/>
                  <a:pt x="9576" y="2883"/>
                  <a:pt x="9576" y="2883"/>
                </a:cubicBezTo>
                <a:cubicBezTo>
                  <a:pt x="9575" y="2883"/>
                  <a:pt x="9575" y="2883"/>
                  <a:pt x="9573" y="2882"/>
                </a:cubicBezTo>
                <a:cubicBezTo>
                  <a:pt x="9575" y="2882"/>
                  <a:pt x="9577" y="2881"/>
                  <a:pt x="9579" y="2880"/>
                </a:cubicBezTo>
                <a:cubicBezTo>
                  <a:pt x="9578" y="2879"/>
                  <a:pt x="9577" y="2879"/>
                  <a:pt x="9577" y="2878"/>
                </a:cubicBezTo>
                <a:cubicBezTo>
                  <a:pt x="9576" y="2878"/>
                  <a:pt x="9576" y="2878"/>
                  <a:pt x="9575" y="2878"/>
                </a:cubicBezTo>
                <a:cubicBezTo>
                  <a:pt x="9574" y="2878"/>
                  <a:pt x="9573" y="2878"/>
                  <a:pt x="9572" y="2878"/>
                </a:cubicBezTo>
                <a:lnTo>
                  <a:pt x="9571" y="2877"/>
                </a:lnTo>
                <a:lnTo>
                  <a:pt x="9570" y="2879"/>
                </a:lnTo>
                <a:lnTo>
                  <a:pt x="9568" y="2877"/>
                </a:lnTo>
                <a:lnTo>
                  <a:pt x="9568" y="2878"/>
                </a:lnTo>
                <a:lnTo>
                  <a:pt x="9568" y="2879"/>
                </a:lnTo>
                <a:lnTo>
                  <a:pt x="9564" y="2876"/>
                </a:lnTo>
                <a:lnTo>
                  <a:pt x="9563" y="2874"/>
                </a:lnTo>
                <a:lnTo>
                  <a:pt x="9562" y="2875"/>
                </a:lnTo>
                <a:lnTo>
                  <a:pt x="9559" y="2873"/>
                </a:lnTo>
                <a:lnTo>
                  <a:pt x="9557" y="2874"/>
                </a:lnTo>
                <a:lnTo>
                  <a:pt x="9556" y="2873"/>
                </a:lnTo>
                <a:cubicBezTo>
                  <a:pt x="9552" y="2872"/>
                  <a:pt x="9549" y="2872"/>
                  <a:pt x="9545" y="2872"/>
                </a:cubicBezTo>
                <a:lnTo>
                  <a:pt x="9545" y="2873"/>
                </a:lnTo>
                <a:cubicBezTo>
                  <a:pt x="9544" y="2873"/>
                  <a:pt x="9543" y="2872"/>
                  <a:pt x="9542" y="2871"/>
                </a:cubicBezTo>
                <a:cubicBezTo>
                  <a:pt x="9541" y="2871"/>
                  <a:pt x="9540" y="2870"/>
                  <a:pt x="9539" y="2869"/>
                </a:cubicBezTo>
                <a:cubicBezTo>
                  <a:pt x="9538" y="2868"/>
                  <a:pt x="9536" y="2866"/>
                  <a:pt x="9533" y="2864"/>
                </a:cubicBezTo>
                <a:lnTo>
                  <a:pt x="9530" y="2860"/>
                </a:lnTo>
                <a:lnTo>
                  <a:pt x="9529" y="2860"/>
                </a:lnTo>
                <a:cubicBezTo>
                  <a:pt x="9528" y="2857"/>
                  <a:pt x="9528" y="2854"/>
                  <a:pt x="9527" y="2852"/>
                </a:cubicBezTo>
                <a:cubicBezTo>
                  <a:pt x="9527" y="2851"/>
                  <a:pt x="9526" y="2849"/>
                  <a:pt x="9526" y="2846"/>
                </a:cubicBezTo>
                <a:cubicBezTo>
                  <a:pt x="9526" y="2843"/>
                  <a:pt x="9525" y="2842"/>
                  <a:pt x="9524" y="2841"/>
                </a:cubicBezTo>
                <a:cubicBezTo>
                  <a:pt x="9524" y="2840"/>
                  <a:pt x="9523" y="2839"/>
                  <a:pt x="9521" y="2838"/>
                </a:cubicBezTo>
                <a:lnTo>
                  <a:pt x="9519" y="2836"/>
                </a:lnTo>
                <a:cubicBezTo>
                  <a:pt x="9519" y="2835"/>
                  <a:pt x="9519" y="2835"/>
                  <a:pt x="9519" y="2835"/>
                </a:cubicBezTo>
                <a:cubicBezTo>
                  <a:pt x="9520" y="2835"/>
                  <a:pt x="9520" y="2835"/>
                  <a:pt x="9519" y="2834"/>
                </a:cubicBezTo>
                <a:cubicBezTo>
                  <a:pt x="9519" y="2834"/>
                  <a:pt x="9519" y="2834"/>
                  <a:pt x="9518" y="2832"/>
                </a:cubicBezTo>
                <a:lnTo>
                  <a:pt x="9519" y="2833"/>
                </a:lnTo>
                <a:lnTo>
                  <a:pt x="9520" y="2832"/>
                </a:lnTo>
                <a:cubicBezTo>
                  <a:pt x="9519" y="2830"/>
                  <a:pt x="9519" y="2828"/>
                  <a:pt x="9519" y="2827"/>
                </a:cubicBezTo>
                <a:cubicBezTo>
                  <a:pt x="9518" y="2826"/>
                  <a:pt x="9518" y="2825"/>
                  <a:pt x="9518" y="2824"/>
                </a:cubicBezTo>
                <a:cubicBezTo>
                  <a:pt x="9518" y="2823"/>
                  <a:pt x="9518" y="2822"/>
                  <a:pt x="9518" y="2821"/>
                </a:cubicBezTo>
                <a:cubicBezTo>
                  <a:pt x="9518" y="2820"/>
                  <a:pt x="9518" y="2819"/>
                  <a:pt x="9518" y="2819"/>
                </a:cubicBezTo>
                <a:cubicBezTo>
                  <a:pt x="9518" y="2818"/>
                  <a:pt x="9518" y="2817"/>
                  <a:pt x="9517" y="2816"/>
                </a:cubicBezTo>
                <a:lnTo>
                  <a:pt x="9516" y="2816"/>
                </a:lnTo>
                <a:lnTo>
                  <a:pt x="9515" y="2819"/>
                </a:lnTo>
                <a:cubicBezTo>
                  <a:pt x="9515" y="2818"/>
                  <a:pt x="9515" y="2817"/>
                  <a:pt x="9516" y="2816"/>
                </a:cubicBezTo>
                <a:lnTo>
                  <a:pt x="9515" y="2816"/>
                </a:lnTo>
                <a:cubicBezTo>
                  <a:pt x="9516" y="2815"/>
                  <a:pt x="9516" y="2815"/>
                  <a:pt x="9516" y="2815"/>
                </a:cubicBezTo>
                <a:cubicBezTo>
                  <a:pt x="9517" y="2814"/>
                  <a:pt x="9517" y="2813"/>
                  <a:pt x="9518" y="2811"/>
                </a:cubicBezTo>
                <a:cubicBezTo>
                  <a:pt x="9519" y="2809"/>
                  <a:pt x="9519" y="2807"/>
                  <a:pt x="9519" y="2805"/>
                </a:cubicBezTo>
                <a:cubicBezTo>
                  <a:pt x="9519" y="2803"/>
                  <a:pt x="9519" y="2802"/>
                  <a:pt x="9519" y="2801"/>
                </a:cubicBezTo>
                <a:lnTo>
                  <a:pt x="9518" y="2801"/>
                </a:lnTo>
                <a:cubicBezTo>
                  <a:pt x="9519" y="2798"/>
                  <a:pt x="9519" y="2796"/>
                  <a:pt x="9519" y="2795"/>
                </a:cubicBezTo>
                <a:cubicBezTo>
                  <a:pt x="9520" y="2794"/>
                  <a:pt x="9520" y="2793"/>
                  <a:pt x="9521" y="2791"/>
                </a:cubicBezTo>
                <a:cubicBezTo>
                  <a:pt x="9522" y="2790"/>
                  <a:pt x="9523" y="2788"/>
                  <a:pt x="9526" y="2787"/>
                </a:cubicBezTo>
                <a:cubicBezTo>
                  <a:pt x="9528" y="2785"/>
                  <a:pt x="9530" y="2783"/>
                  <a:pt x="9531" y="2780"/>
                </a:cubicBezTo>
                <a:cubicBezTo>
                  <a:pt x="9533" y="2778"/>
                  <a:pt x="9534" y="2774"/>
                  <a:pt x="9535" y="2770"/>
                </a:cubicBezTo>
                <a:cubicBezTo>
                  <a:pt x="9535" y="2766"/>
                  <a:pt x="9536" y="2763"/>
                  <a:pt x="9536" y="2761"/>
                </a:cubicBezTo>
                <a:cubicBezTo>
                  <a:pt x="9535" y="2761"/>
                  <a:pt x="9534" y="2761"/>
                  <a:pt x="9533" y="2762"/>
                </a:cubicBezTo>
                <a:lnTo>
                  <a:pt x="9533" y="2764"/>
                </a:lnTo>
                <a:lnTo>
                  <a:pt x="9534" y="2764"/>
                </a:lnTo>
                <a:lnTo>
                  <a:pt x="9531" y="2765"/>
                </a:lnTo>
                <a:lnTo>
                  <a:pt x="9531" y="2766"/>
                </a:lnTo>
                <a:lnTo>
                  <a:pt x="9532" y="2766"/>
                </a:lnTo>
                <a:lnTo>
                  <a:pt x="9530" y="2769"/>
                </a:lnTo>
                <a:lnTo>
                  <a:pt x="9529" y="2768"/>
                </a:lnTo>
                <a:lnTo>
                  <a:pt x="9528" y="2769"/>
                </a:lnTo>
                <a:cubicBezTo>
                  <a:pt x="9526" y="2770"/>
                  <a:pt x="9525" y="2769"/>
                  <a:pt x="9524" y="2769"/>
                </a:cubicBezTo>
                <a:lnTo>
                  <a:pt x="9523" y="2770"/>
                </a:lnTo>
                <a:lnTo>
                  <a:pt x="9525" y="2770"/>
                </a:lnTo>
                <a:lnTo>
                  <a:pt x="9525" y="2771"/>
                </a:lnTo>
                <a:lnTo>
                  <a:pt x="9524" y="2773"/>
                </a:lnTo>
                <a:lnTo>
                  <a:pt x="9524" y="2774"/>
                </a:lnTo>
                <a:lnTo>
                  <a:pt x="9522" y="2774"/>
                </a:lnTo>
                <a:cubicBezTo>
                  <a:pt x="9522" y="2776"/>
                  <a:pt x="9521" y="2777"/>
                  <a:pt x="9520" y="2778"/>
                </a:cubicBezTo>
                <a:lnTo>
                  <a:pt x="9522" y="2779"/>
                </a:lnTo>
                <a:lnTo>
                  <a:pt x="9524" y="2776"/>
                </a:lnTo>
                <a:lnTo>
                  <a:pt x="9525" y="2776"/>
                </a:lnTo>
                <a:cubicBezTo>
                  <a:pt x="9524" y="2777"/>
                  <a:pt x="9523" y="2778"/>
                  <a:pt x="9523" y="2778"/>
                </a:cubicBezTo>
                <a:cubicBezTo>
                  <a:pt x="9522" y="2779"/>
                  <a:pt x="9522" y="2780"/>
                  <a:pt x="9522" y="2781"/>
                </a:cubicBezTo>
                <a:cubicBezTo>
                  <a:pt x="9521" y="2782"/>
                  <a:pt x="9521" y="2782"/>
                  <a:pt x="9521" y="2783"/>
                </a:cubicBezTo>
                <a:cubicBezTo>
                  <a:pt x="9520" y="2783"/>
                  <a:pt x="9520" y="2784"/>
                  <a:pt x="9519" y="2785"/>
                </a:cubicBezTo>
                <a:lnTo>
                  <a:pt x="9517" y="2784"/>
                </a:lnTo>
                <a:cubicBezTo>
                  <a:pt x="9517" y="2783"/>
                  <a:pt x="9518" y="2783"/>
                  <a:pt x="9518" y="2782"/>
                </a:cubicBezTo>
                <a:lnTo>
                  <a:pt x="9516" y="2784"/>
                </a:lnTo>
                <a:cubicBezTo>
                  <a:pt x="9515" y="2785"/>
                  <a:pt x="9515" y="2785"/>
                  <a:pt x="9515" y="2785"/>
                </a:cubicBezTo>
                <a:cubicBezTo>
                  <a:pt x="9514" y="2786"/>
                  <a:pt x="9513" y="2786"/>
                  <a:pt x="9512" y="2787"/>
                </a:cubicBezTo>
                <a:lnTo>
                  <a:pt x="9511" y="2789"/>
                </a:lnTo>
                <a:lnTo>
                  <a:pt x="9512" y="2790"/>
                </a:lnTo>
                <a:lnTo>
                  <a:pt x="9512" y="2791"/>
                </a:lnTo>
                <a:cubicBezTo>
                  <a:pt x="9511" y="2791"/>
                  <a:pt x="9510" y="2790"/>
                  <a:pt x="9510" y="2790"/>
                </a:cubicBezTo>
                <a:cubicBezTo>
                  <a:pt x="9509" y="2790"/>
                  <a:pt x="9509" y="2790"/>
                  <a:pt x="9509" y="2790"/>
                </a:cubicBezTo>
                <a:cubicBezTo>
                  <a:pt x="9509" y="2790"/>
                  <a:pt x="9508" y="2791"/>
                  <a:pt x="9508" y="2791"/>
                </a:cubicBezTo>
                <a:lnTo>
                  <a:pt x="9509" y="2792"/>
                </a:lnTo>
                <a:cubicBezTo>
                  <a:pt x="9508" y="2793"/>
                  <a:pt x="9507" y="2794"/>
                  <a:pt x="9507" y="2796"/>
                </a:cubicBezTo>
                <a:cubicBezTo>
                  <a:pt x="9507" y="2796"/>
                  <a:pt x="9506" y="2796"/>
                  <a:pt x="9506" y="2796"/>
                </a:cubicBezTo>
                <a:lnTo>
                  <a:pt x="9505" y="2798"/>
                </a:lnTo>
                <a:cubicBezTo>
                  <a:pt x="9503" y="2798"/>
                  <a:pt x="9502" y="2798"/>
                  <a:pt x="9501" y="2798"/>
                </a:cubicBezTo>
                <a:lnTo>
                  <a:pt x="9502" y="2801"/>
                </a:lnTo>
                <a:lnTo>
                  <a:pt x="9503" y="2799"/>
                </a:lnTo>
                <a:lnTo>
                  <a:pt x="9503" y="2802"/>
                </a:lnTo>
                <a:lnTo>
                  <a:pt x="9501" y="2803"/>
                </a:lnTo>
                <a:lnTo>
                  <a:pt x="9500" y="2806"/>
                </a:lnTo>
                <a:lnTo>
                  <a:pt x="9498" y="2807"/>
                </a:lnTo>
                <a:lnTo>
                  <a:pt x="9498" y="2806"/>
                </a:lnTo>
                <a:lnTo>
                  <a:pt x="9497" y="2804"/>
                </a:lnTo>
                <a:lnTo>
                  <a:pt x="9495" y="2804"/>
                </a:lnTo>
                <a:lnTo>
                  <a:pt x="9496" y="2806"/>
                </a:lnTo>
                <a:lnTo>
                  <a:pt x="9495" y="2806"/>
                </a:lnTo>
                <a:lnTo>
                  <a:pt x="9494" y="2807"/>
                </a:lnTo>
                <a:cubicBezTo>
                  <a:pt x="9495" y="2808"/>
                  <a:pt x="9495" y="2809"/>
                  <a:pt x="9495" y="2811"/>
                </a:cubicBezTo>
                <a:lnTo>
                  <a:pt x="9493" y="2811"/>
                </a:lnTo>
                <a:lnTo>
                  <a:pt x="9492" y="2812"/>
                </a:lnTo>
                <a:lnTo>
                  <a:pt x="9491" y="2812"/>
                </a:lnTo>
                <a:lnTo>
                  <a:pt x="9489" y="2816"/>
                </a:lnTo>
                <a:lnTo>
                  <a:pt x="9490" y="2816"/>
                </a:lnTo>
                <a:cubicBezTo>
                  <a:pt x="9489" y="2817"/>
                  <a:pt x="9489" y="2817"/>
                  <a:pt x="9488" y="2817"/>
                </a:cubicBezTo>
                <a:lnTo>
                  <a:pt x="9487" y="2817"/>
                </a:lnTo>
                <a:cubicBezTo>
                  <a:pt x="9487" y="2817"/>
                  <a:pt x="9487" y="2817"/>
                  <a:pt x="9486" y="2817"/>
                </a:cubicBezTo>
                <a:cubicBezTo>
                  <a:pt x="9486" y="2817"/>
                  <a:pt x="9486" y="2817"/>
                  <a:pt x="9486" y="2817"/>
                </a:cubicBezTo>
                <a:cubicBezTo>
                  <a:pt x="9485" y="2817"/>
                  <a:pt x="9485" y="2817"/>
                  <a:pt x="9484" y="2817"/>
                </a:cubicBezTo>
                <a:cubicBezTo>
                  <a:pt x="9484" y="2818"/>
                  <a:pt x="9484" y="2818"/>
                  <a:pt x="9483" y="2818"/>
                </a:cubicBezTo>
                <a:lnTo>
                  <a:pt x="9486" y="2818"/>
                </a:lnTo>
                <a:lnTo>
                  <a:pt x="9486" y="2819"/>
                </a:lnTo>
                <a:cubicBezTo>
                  <a:pt x="9485" y="2819"/>
                  <a:pt x="9484" y="2819"/>
                  <a:pt x="9484" y="2818"/>
                </a:cubicBezTo>
                <a:cubicBezTo>
                  <a:pt x="9483" y="2818"/>
                  <a:pt x="9483" y="2818"/>
                  <a:pt x="9482" y="2818"/>
                </a:cubicBezTo>
                <a:cubicBezTo>
                  <a:pt x="9482" y="2818"/>
                  <a:pt x="9482" y="2819"/>
                  <a:pt x="9482" y="2819"/>
                </a:cubicBezTo>
                <a:lnTo>
                  <a:pt x="9481" y="2821"/>
                </a:lnTo>
                <a:lnTo>
                  <a:pt x="9482" y="2821"/>
                </a:lnTo>
                <a:lnTo>
                  <a:pt x="9479" y="2824"/>
                </a:lnTo>
                <a:lnTo>
                  <a:pt x="9480" y="2824"/>
                </a:lnTo>
                <a:lnTo>
                  <a:pt x="9483" y="2822"/>
                </a:lnTo>
                <a:lnTo>
                  <a:pt x="9485" y="2824"/>
                </a:lnTo>
                <a:lnTo>
                  <a:pt x="9484" y="2823"/>
                </a:lnTo>
                <a:cubicBezTo>
                  <a:pt x="9484" y="2823"/>
                  <a:pt x="9484" y="2824"/>
                  <a:pt x="9484" y="2824"/>
                </a:cubicBezTo>
                <a:cubicBezTo>
                  <a:pt x="9484" y="2824"/>
                  <a:pt x="9484" y="2824"/>
                  <a:pt x="9484" y="2824"/>
                </a:cubicBezTo>
                <a:cubicBezTo>
                  <a:pt x="9484" y="2825"/>
                  <a:pt x="9483" y="2825"/>
                  <a:pt x="9483" y="2826"/>
                </a:cubicBezTo>
                <a:lnTo>
                  <a:pt x="9481" y="2826"/>
                </a:lnTo>
                <a:cubicBezTo>
                  <a:pt x="9481" y="2828"/>
                  <a:pt x="9480" y="2829"/>
                  <a:pt x="9479" y="2830"/>
                </a:cubicBezTo>
                <a:lnTo>
                  <a:pt x="9479" y="2831"/>
                </a:lnTo>
                <a:lnTo>
                  <a:pt x="9478" y="2831"/>
                </a:lnTo>
                <a:lnTo>
                  <a:pt x="9478" y="2832"/>
                </a:lnTo>
                <a:cubicBezTo>
                  <a:pt x="9477" y="2833"/>
                  <a:pt x="9476" y="2834"/>
                  <a:pt x="9476" y="2836"/>
                </a:cubicBezTo>
                <a:lnTo>
                  <a:pt x="9474" y="2837"/>
                </a:lnTo>
                <a:lnTo>
                  <a:pt x="9473" y="2836"/>
                </a:lnTo>
                <a:lnTo>
                  <a:pt x="9472" y="2838"/>
                </a:lnTo>
                <a:lnTo>
                  <a:pt x="9473" y="2838"/>
                </a:lnTo>
                <a:lnTo>
                  <a:pt x="9474" y="2838"/>
                </a:lnTo>
                <a:lnTo>
                  <a:pt x="9475" y="2838"/>
                </a:lnTo>
                <a:lnTo>
                  <a:pt x="9472" y="2838"/>
                </a:lnTo>
                <a:cubicBezTo>
                  <a:pt x="9472" y="2838"/>
                  <a:pt x="9472" y="2839"/>
                  <a:pt x="9472" y="2840"/>
                </a:cubicBezTo>
                <a:cubicBezTo>
                  <a:pt x="9471" y="2841"/>
                  <a:pt x="9471" y="2843"/>
                  <a:pt x="9471" y="2844"/>
                </a:cubicBezTo>
                <a:lnTo>
                  <a:pt x="9470" y="2843"/>
                </a:lnTo>
                <a:lnTo>
                  <a:pt x="9469" y="2844"/>
                </a:lnTo>
                <a:cubicBezTo>
                  <a:pt x="9468" y="2845"/>
                  <a:pt x="9468" y="2846"/>
                  <a:pt x="9468" y="2848"/>
                </a:cubicBezTo>
                <a:lnTo>
                  <a:pt x="9464" y="2852"/>
                </a:lnTo>
                <a:cubicBezTo>
                  <a:pt x="9465" y="2852"/>
                  <a:pt x="9465" y="2852"/>
                  <a:pt x="9466" y="2852"/>
                </a:cubicBezTo>
                <a:lnTo>
                  <a:pt x="9466" y="2852"/>
                </a:lnTo>
                <a:cubicBezTo>
                  <a:pt x="9465" y="2852"/>
                  <a:pt x="9464" y="2852"/>
                  <a:pt x="9463" y="2852"/>
                </a:cubicBezTo>
                <a:lnTo>
                  <a:pt x="9463" y="2854"/>
                </a:lnTo>
                <a:lnTo>
                  <a:pt x="9460" y="2855"/>
                </a:lnTo>
                <a:lnTo>
                  <a:pt x="9461" y="2856"/>
                </a:lnTo>
                <a:lnTo>
                  <a:pt x="9460" y="2859"/>
                </a:lnTo>
                <a:lnTo>
                  <a:pt x="9457" y="2860"/>
                </a:lnTo>
                <a:lnTo>
                  <a:pt x="9458" y="2860"/>
                </a:lnTo>
                <a:lnTo>
                  <a:pt x="9457" y="2862"/>
                </a:lnTo>
                <a:lnTo>
                  <a:pt x="9455" y="2863"/>
                </a:lnTo>
                <a:cubicBezTo>
                  <a:pt x="9455" y="2864"/>
                  <a:pt x="9455" y="2865"/>
                  <a:pt x="9455" y="2866"/>
                </a:cubicBezTo>
                <a:lnTo>
                  <a:pt x="9453" y="2867"/>
                </a:lnTo>
                <a:lnTo>
                  <a:pt x="9452" y="2865"/>
                </a:lnTo>
                <a:cubicBezTo>
                  <a:pt x="9452" y="2863"/>
                  <a:pt x="9452" y="2862"/>
                  <a:pt x="9452" y="2860"/>
                </a:cubicBezTo>
                <a:lnTo>
                  <a:pt x="9453" y="2860"/>
                </a:lnTo>
                <a:lnTo>
                  <a:pt x="9453" y="2859"/>
                </a:lnTo>
                <a:cubicBezTo>
                  <a:pt x="9452" y="2860"/>
                  <a:pt x="9451" y="2860"/>
                  <a:pt x="9450" y="2860"/>
                </a:cubicBezTo>
                <a:cubicBezTo>
                  <a:pt x="9450" y="2860"/>
                  <a:pt x="9450" y="2859"/>
                  <a:pt x="9450" y="2858"/>
                </a:cubicBezTo>
                <a:lnTo>
                  <a:pt x="9451" y="2858"/>
                </a:lnTo>
                <a:lnTo>
                  <a:pt x="9450" y="2855"/>
                </a:lnTo>
                <a:lnTo>
                  <a:pt x="9453" y="2855"/>
                </a:lnTo>
                <a:cubicBezTo>
                  <a:pt x="9452" y="2854"/>
                  <a:pt x="9451" y="2852"/>
                  <a:pt x="9451" y="2850"/>
                </a:cubicBezTo>
                <a:lnTo>
                  <a:pt x="9450" y="2850"/>
                </a:lnTo>
                <a:lnTo>
                  <a:pt x="9450" y="2851"/>
                </a:lnTo>
                <a:lnTo>
                  <a:pt x="9448" y="2850"/>
                </a:lnTo>
                <a:lnTo>
                  <a:pt x="9446" y="2849"/>
                </a:lnTo>
                <a:lnTo>
                  <a:pt x="9445" y="2849"/>
                </a:lnTo>
                <a:cubicBezTo>
                  <a:pt x="9446" y="2848"/>
                  <a:pt x="9446" y="2848"/>
                  <a:pt x="9446" y="2847"/>
                </a:cubicBezTo>
                <a:lnTo>
                  <a:pt x="9445" y="2848"/>
                </a:lnTo>
                <a:cubicBezTo>
                  <a:pt x="9444" y="2849"/>
                  <a:pt x="9444" y="2850"/>
                  <a:pt x="9444" y="2852"/>
                </a:cubicBezTo>
                <a:lnTo>
                  <a:pt x="9443" y="2852"/>
                </a:lnTo>
                <a:lnTo>
                  <a:pt x="9442" y="2851"/>
                </a:lnTo>
                <a:lnTo>
                  <a:pt x="9444" y="2850"/>
                </a:lnTo>
                <a:lnTo>
                  <a:pt x="9442" y="2848"/>
                </a:lnTo>
                <a:lnTo>
                  <a:pt x="9444" y="2846"/>
                </a:lnTo>
                <a:lnTo>
                  <a:pt x="9444" y="2845"/>
                </a:lnTo>
                <a:lnTo>
                  <a:pt x="9442" y="2848"/>
                </a:lnTo>
                <a:lnTo>
                  <a:pt x="9440" y="2849"/>
                </a:lnTo>
                <a:lnTo>
                  <a:pt x="9441" y="2849"/>
                </a:lnTo>
                <a:lnTo>
                  <a:pt x="9438" y="2849"/>
                </a:lnTo>
                <a:cubicBezTo>
                  <a:pt x="9439" y="2849"/>
                  <a:pt x="9439" y="2849"/>
                  <a:pt x="9440" y="2848"/>
                </a:cubicBezTo>
                <a:lnTo>
                  <a:pt x="9441" y="2846"/>
                </a:lnTo>
                <a:lnTo>
                  <a:pt x="9437" y="2848"/>
                </a:lnTo>
                <a:cubicBezTo>
                  <a:pt x="9437" y="2848"/>
                  <a:pt x="9437" y="2847"/>
                  <a:pt x="9437" y="2847"/>
                </a:cubicBezTo>
                <a:lnTo>
                  <a:pt x="9435" y="2847"/>
                </a:lnTo>
                <a:lnTo>
                  <a:pt x="9435" y="2844"/>
                </a:lnTo>
                <a:lnTo>
                  <a:pt x="9432" y="2846"/>
                </a:lnTo>
                <a:lnTo>
                  <a:pt x="9431" y="2849"/>
                </a:lnTo>
                <a:lnTo>
                  <a:pt x="9430" y="2849"/>
                </a:lnTo>
                <a:lnTo>
                  <a:pt x="9428" y="2848"/>
                </a:lnTo>
                <a:lnTo>
                  <a:pt x="9427" y="2846"/>
                </a:lnTo>
                <a:lnTo>
                  <a:pt x="9426" y="2849"/>
                </a:lnTo>
                <a:lnTo>
                  <a:pt x="9423" y="2849"/>
                </a:lnTo>
                <a:lnTo>
                  <a:pt x="9423" y="2849"/>
                </a:lnTo>
                <a:lnTo>
                  <a:pt x="9422" y="2852"/>
                </a:lnTo>
                <a:lnTo>
                  <a:pt x="9421" y="2852"/>
                </a:lnTo>
                <a:lnTo>
                  <a:pt x="9419" y="2854"/>
                </a:lnTo>
                <a:cubicBezTo>
                  <a:pt x="9419" y="2854"/>
                  <a:pt x="9420" y="2854"/>
                  <a:pt x="9420" y="2854"/>
                </a:cubicBezTo>
                <a:cubicBezTo>
                  <a:pt x="9421" y="2854"/>
                  <a:pt x="9422" y="2855"/>
                  <a:pt x="9422" y="2855"/>
                </a:cubicBezTo>
                <a:cubicBezTo>
                  <a:pt x="9423" y="2856"/>
                  <a:pt x="9424" y="2856"/>
                  <a:pt x="9425" y="2855"/>
                </a:cubicBezTo>
                <a:cubicBezTo>
                  <a:pt x="9427" y="2855"/>
                  <a:pt x="9427" y="2855"/>
                  <a:pt x="9428" y="2855"/>
                </a:cubicBezTo>
                <a:cubicBezTo>
                  <a:pt x="9428" y="2855"/>
                  <a:pt x="9428" y="2855"/>
                  <a:pt x="9428" y="2855"/>
                </a:cubicBezTo>
                <a:lnTo>
                  <a:pt x="9427" y="2857"/>
                </a:lnTo>
                <a:lnTo>
                  <a:pt x="9425" y="2857"/>
                </a:lnTo>
                <a:cubicBezTo>
                  <a:pt x="9424" y="2858"/>
                  <a:pt x="9423" y="2859"/>
                  <a:pt x="9423" y="2859"/>
                </a:cubicBezTo>
                <a:lnTo>
                  <a:pt x="9421" y="2860"/>
                </a:lnTo>
                <a:cubicBezTo>
                  <a:pt x="9420" y="2860"/>
                  <a:pt x="9420" y="2860"/>
                  <a:pt x="9420" y="2860"/>
                </a:cubicBezTo>
                <a:cubicBezTo>
                  <a:pt x="9420" y="2860"/>
                  <a:pt x="9419" y="2860"/>
                  <a:pt x="9419" y="2860"/>
                </a:cubicBezTo>
                <a:cubicBezTo>
                  <a:pt x="9418" y="2860"/>
                  <a:pt x="9417" y="2860"/>
                  <a:pt x="9416" y="2860"/>
                </a:cubicBezTo>
                <a:cubicBezTo>
                  <a:pt x="9415" y="2860"/>
                  <a:pt x="9414" y="2859"/>
                  <a:pt x="9414" y="2858"/>
                </a:cubicBezTo>
                <a:cubicBezTo>
                  <a:pt x="9413" y="2857"/>
                  <a:pt x="9413" y="2856"/>
                  <a:pt x="9412" y="2855"/>
                </a:cubicBezTo>
                <a:cubicBezTo>
                  <a:pt x="9412" y="2853"/>
                  <a:pt x="9412" y="2852"/>
                  <a:pt x="9413" y="2850"/>
                </a:cubicBezTo>
                <a:cubicBezTo>
                  <a:pt x="9414" y="2848"/>
                  <a:pt x="9415" y="2847"/>
                  <a:pt x="9415" y="2846"/>
                </a:cubicBezTo>
                <a:cubicBezTo>
                  <a:pt x="9415" y="2845"/>
                  <a:pt x="9415" y="2844"/>
                  <a:pt x="9416" y="2843"/>
                </a:cubicBezTo>
                <a:cubicBezTo>
                  <a:pt x="9416" y="2842"/>
                  <a:pt x="9416" y="2842"/>
                  <a:pt x="9416" y="2841"/>
                </a:cubicBezTo>
                <a:cubicBezTo>
                  <a:pt x="9416" y="2841"/>
                  <a:pt x="9416" y="2841"/>
                  <a:pt x="9416" y="2841"/>
                </a:cubicBezTo>
                <a:cubicBezTo>
                  <a:pt x="9416" y="2840"/>
                  <a:pt x="9415" y="2840"/>
                  <a:pt x="9414" y="2840"/>
                </a:cubicBezTo>
                <a:lnTo>
                  <a:pt x="9416" y="2838"/>
                </a:lnTo>
                <a:lnTo>
                  <a:pt x="9414" y="2838"/>
                </a:lnTo>
                <a:cubicBezTo>
                  <a:pt x="9414" y="2837"/>
                  <a:pt x="9414" y="2837"/>
                  <a:pt x="9413" y="2836"/>
                </a:cubicBezTo>
                <a:cubicBezTo>
                  <a:pt x="9414" y="2835"/>
                  <a:pt x="9414" y="2833"/>
                  <a:pt x="9414" y="2832"/>
                </a:cubicBezTo>
                <a:lnTo>
                  <a:pt x="9415" y="2832"/>
                </a:lnTo>
                <a:lnTo>
                  <a:pt x="9413" y="2830"/>
                </a:lnTo>
                <a:lnTo>
                  <a:pt x="9410" y="2829"/>
                </a:lnTo>
                <a:lnTo>
                  <a:pt x="9411" y="2828"/>
                </a:lnTo>
                <a:lnTo>
                  <a:pt x="9410" y="2826"/>
                </a:lnTo>
                <a:lnTo>
                  <a:pt x="9411" y="2825"/>
                </a:lnTo>
                <a:lnTo>
                  <a:pt x="9413" y="2826"/>
                </a:lnTo>
                <a:lnTo>
                  <a:pt x="9414" y="2825"/>
                </a:lnTo>
                <a:lnTo>
                  <a:pt x="9414" y="2824"/>
                </a:lnTo>
                <a:lnTo>
                  <a:pt x="9413" y="2825"/>
                </a:lnTo>
                <a:cubicBezTo>
                  <a:pt x="9414" y="2823"/>
                  <a:pt x="9414" y="2821"/>
                  <a:pt x="9414" y="2820"/>
                </a:cubicBezTo>
                <a:cubicBezTo>
                  <a:pt x="9413" y="2817"/>
                  <a:pt x="9413" y="2814"/>
                  <a:pt x="9413" y="2811"/>
                </a:cubicBezTo>
                <a:lnTo>
                  <a:pt x="9414" y="2810"/>
                </a:lnTo>
                <a:cubicBezTo>
                  <a:pt x="9414" y="2809"/>
                  <a:pt x="9415" y="2808"/>
                  <a:pt x="9415" y="2806"/>
                </a:cubicBezTo>
                <a:cubicBezTo>
                  <a:pt x="9416" y="2804"/>
                  <a:pt x="9417" y="2803"/>
                  <a:pt x="9419" y="2801"/>
                </a:cubicBezTo>
                <a:cubicBezTo>
                  <a:pt x="9420" y="2800"/>
                  <a:pt x="9421" y="2799"/>
                  <a:pt x="9422" y="2797"/>
                </a:cubicBezTo>
                <a:cubicBezTo>
                  <a:pt x="9422" y="2796"/>
                  <a:pt x="9422" y="2795"/>
                  <a:pt x="9423" y="2794"/>
                </a:cubicBezTo>
                <a:cubicBezTo>
                  <a:pt x="9423" y="2794"/>
                  <a:pt x="9424" y="2793"/>
                  <a:pt x="9425" y="2791"/>
                </a:cubicBezTo>
                <a:lnTo>
                  <a:pt x="9426" y="2791"/>
                </a:lnTo>
                <a:lnTo>
                  <a:pt x="9430" y="2787"/>
                </a:lnTo>
                <a:lnTo>
                  <a:pt x="9431" y="2787"/>
                </a:lnTo>
                <a:lnTo>
                  <a:pt x="9431" y="2785"/>
                </a:lnTo>
                <a:lnTo>
                  <a:pt x="9435" y="2779"/>
                </a:lnTo>
                <a:lnTo>
                  <a:pt x="9436" y="2778"/>
                </a:lnTo>
                <a:cubicBezTo>
                  <a:pt x="9436" y="2778"/>
                  <a:pt x="9436" y="2778"/>
                  <a:pt x="9436" y="2777"/>
                </a:cubicBezTo>
                <a:cubicBezTo>
                  <a:pt x="9436" y="2777"/>
                  <a:pt x="9437" y="2776"/>
                  <a:pt x="9438" y="2775"/>
                </a:cubicBezTo>
                <a:cubicBezTo>
                  <a:pt x="9439" y="2774"/>
                  <a:pt x="9440" y="2772"/>
                  <a:pt x="9443" y="2768"/>
                </a:cubicBezTo>
                <a:cubicBezTo>
                  <a:pt x="9445" y="2765"/>
                  <a:pt x="9447" y="2762"/>
                  <a:pt x="9447" y="2761"/>
                </a:cubicBezTo>
                <a:cubicBezTo>
                  <a:pt x="9448" y="2760"/>
                  <a:pt x="9448" y="2759"/>
                  <a:pt x="9449" y="2758"/>
                </a:cubicBezTo>
                <a:lnTo>
                  <a:pt x="9448" y="2757"/>
                </a:lnTo>
                <a:cubicBezTo>
                  <a:pt x="9447" y="2758"/>
                  <a:pt x="9447" y="2759"/>
                  <a:pt x="9446" y="2760"/>
                </a:cubicBezTo>
                <a:lnTo>
                  <a:pt x="9445" y="2760"/>
                </a:lnTo>
                <a:lnTo>
                  <a:pt x="9446" y="2760"/>
                </a:lnTo>
                <a:lnTo>
                  <a:pt x="9446" y="2759"/>
                </a:lnTo>
                <a:lnTo>
                  <a:pt x="9445" y="2759"/>
                </a:lnTo>
                <a:cubicBezTo>
                  <a:pt x="9445" y="2758"/>
                  <a:pt x="9445" y="2757"/>
                  <a:pt x="9445" y="2756"/>
                </a:cubicBezTo>
                <a:lnTo>
                  <a:pt x="9444" y="2757"/>
                </a:lnTo>
                <a:lnTo>
                  <a:pt x="9442" y="2758"/>
                </a:lnTo>
                <a:lnTo>
                  <a:pt x="9444" y="2759"/>
                </a:lnTo>
                <a:lnTo>
                  <a:pt x="9443" y="2760"/>
                </a:lnTo>
                <a:lnTo>
                  <a:pt x="9442" y="2759"/>
                </a:lnTo>
                <a:lnTo>
                  <a:pt x="9441" y="2759"/>
                </a:lnTo>
                <a:lnTo>
                  <a:pt x="9441" y="2760"/>
                </a:lnTo>
                <a:lnTo>
                  <a:pt x="9440" y="2761"/>
                </a:lnTo>
                <a:lnTo>
                  <a:pt x="9441" y="2759"/>
                </a:lnTo>
                <a:lnTo>
                  <a:pt x="9440" y="2759"/>
                </a:lnTo>
                <a:lnTo>
                  <a:pt x="9440" y="2760"/>
                </a:lnTo>
                <a:lnTo>
                  <a:pt x="9438" y="2759"/>
                </a:lnTo>
                <a:cubicBezTo>
                  <a:pt x="9437" y="2760"/>
                  <a:pt x="9437" y="2760"/>
                  <a:pt x="9436" y="2760"/>
                </a:cubicBezTo>
                <a:cubicBezTo>
                  <a:pt x="9436" y="2760"/>
                  <a:pt x="9435" y="2760"/>
                  <a:pt x="9435" y="2761"/>
                </a:cubicBezTo>
                <a:cubicBezTo>
                  <a:pt x="9434" y="2761"/>
                  <a:pt x="9434" y="2761"/>
                  <a:pt x="9433" y="2761"/>
                </a:cubicBezTo>
                <a:cubicBezTo>
                  <a:pt x="9433" y="2762"/>
                  <a:pt x="9433" y="2762"/>
                  <a:pt x="9432" y="2763"/>
                </a:cubicBezTo>
                <a:lnTo>
                  <a:pt x="9431" y="2762"/>
                </a:lnTo>
                <a:cubicBezTo>
                  <a:pt x="9429" y="2764"/>
                  <a:pt x="9427" y="2764"/>
                  <a:pt x="9426" y="2763"/>
                </a:cubicBezTo>
                <a:lnTo>
                  <a:pt x="9426" y="2764"/>
                </a:lnTo>
                <a:cubicBezTo>
                  <a:pt x="9424" y="2766"/>
                  <a:pt x="9421" y="2765"/>
                  <a:pt x="9419" y="2764"/>
                </a:cubicBezTo>
                <a:lnTo>
                  <a:pt x="9419" y="2761"/>
                </a:lnTo>
                <a:lnTo>
                  <a:pt x="9417" y="2761"/>
                </a:lnTo>
                <a:lnTo>
                  <a:pt x="9417" y="2762"/>
                </a:lnTo>
                <a:lnTo>
                  <a:pt x="9417" y="2762"/>
                </a:lnTo>
                <a:lnTo>
                  <a:pt x="9412" y="2769"/>
                </a:lnTo>
                <a:lnTo>
                  <a:pt x="9411" y="2769"/>
                </a:lnTo>
                <a:lnTo>
                  <a:pt x="9407" y="2773"/>
                </a:lnTo>
                <a:lnTo>
                  <a:pt x="9407" y="2774"/>
                </a:lnTo>
                <a:lnTo>
                  <a:pt x="9415" y="2767"/>
                </a:lnTo>
                <a:cubicBezTo>
                  <a:pt x="9415" y="2767"/>
                  <a:pt x="9415" y="2768"/>
                  <a:pt x="9415" y="2769"/>
                </a:cubicBezTo>
                <a:cubicBezTo>
                  <a:pt x="9415" y="2769"/>
                  <a:pt x="9415" y="2770"/>
                  <a:pt x="9414" y="2771"/>
                </a:cubicBezTo>
                <a:cubicBezTo>
                  <a:pt x="9413" y="2772"/>
                  <a:pt x="9412" y="2772"/>
                  <a:pt x="9412" y="2773"/>
                </a:cubicBezTo>
                <a:lnTo>
                  <a:pt x="9411" y="2773"/>
                </a:lnTo>
                <a:lnTo>
                  <a:pt x="9410" y="2775"/>
                </a:lnTo>
                <a:lnTo>
                  <a:pt x="9409" y="2774"/>
                </a:lnTo>
                <a:lnTo>
                  <a:pt x="9407" y="2777"/>
                </a:lnTo>
                <a:lnTo>
                  <a:pt x="9405" y="2778"/>
                </a:lnTo>
                <a:lnTo>
                  <a:pt x="9405" y="2779"/>
                </a:lnTo>
                <a:lnTo>
                  <a:pt x="9402" y="2782"/>
                </a:lnTo>
                <a:lnTo>
                  <a:pt x="9400" y="2784"/>
                </a:lnTo>
                <a:lnTo>
                  <a:pt x="9399" y="2784"/>
                </a:lnTo>
                <a:lnTo>
                  <a:pt x="9398" y="2785"/>
                </a:lnTo>
                <a:lnTo>
                  <a:pt x="9399" y="2786"/>
                </a:lnTo>
                <a:lnTo>
                  <a:pt x="9397" y="2787"/>
                </a:lnTo>
                <a:lnTo>
                  <a:pt x="9397" y="2788"/>
                </a:lnTo>
                <a:cubicBezTo>
                  <a:pt x="9395" y="2790"/>
                  <a:pt x="9393" y="2792"/>
                  <a:pt x="9392" y="2792"/>
                </a:cubicBezTo>
                <a:cubicBezTo>
                  <a:pt x="9391" y="2793"/>
                  <a:pt x="9391" y="2794"/>
                  <a:pt x="9390" y="2794"/>
                </a:cubicBezTo>
                <a:cubicBezTo>
                  <a:pt x="9390" y="2794"/>
                  <a:pt x="9389" y="2794"/>
                  <a:pt x="9389" y="2794"/>
                </a:cubicBezTo>
                <a:cubicBezTo>
                  <a:pt x="9389" y="2795"/>
                  <a:pt x="9389" y="2795"/>
                  <a:pt x="9389" y="2795"/>
                </a:cubicBezTo>
                <a:cubicBezTo>
                  <a:pt x="9389" y="2795"/>
                  <a:pt x="9388" y="2796"/>
                  <a:pt x="9388" y="2796"/>
                </a:cubicBezTo>
                <a:cubicBezTo>
                  <a:pt x="9387" y="2797"/>
                  <a:pt x="9387" y="2798"/>
                  <a:pt x="9386" y="2799"/>
                </a:cubicBezTo>
                <a:cubicBezTo>
                  <a:pt x="9385" y="2800"/>
                  <a:pt x="9384" y="2800"/>
                  <a:pt x="9384" y="2800"/>
                </a:cubicBezTo>
                <a:cubicBezTo>
                  <a:pt x="9383" y="2802"/>
                  <a:pt x="9381" y="2803"/>
                  <a:pt x="9380" y="2804"/>
                </a:cubicBezTo>
                <a:lnTo>
                  <a:pt x="9379" y="2804"/>
                </a:lnTo>
                <a:cubicBezTo>
                  <a:pt x="9379" y="2805"/>
                  <a:pt x="9379" y="2805"/>
                  <a:pt x="9379" y="2805"/>
                </a:cubicBezTo>
                <a:cubicBezTo>
                  <a:pt x="9379" y="2806"/>
                  <a:pt x="9379" y="2806"/>
                  <a:pt x="9377" y="2807"/>
                </a:cubicBezTo>
                <a:cubicBezTo>
                  <a:pt x="9376" y="2808"/>
                  <a:pt x="9374" y="2810"/>
                  <a:pt x="9373" y="2812"/>
                </a:cubicBezTo>
                <a:lnTo>
                  <a:pt x="9372" y="2812"/>
                </a:lnTo>
                <a:cubicBezTo>
                  <a:pt x="9371" y="2813"/>
                  <a:pt x="9371" y="2814"/>
                  <a:pt x="9370" y="2815"/>
                </a:cubicBezTo>
                <a:lnTo>
                  <a:pt x="9369" y="2815"/>
                </a:lnTo>
                <a:lnTo>
                  <a:pt x="9369" y="2816"/>
                </a:lnTo>
                <a:lnTo>
                  <a:pt x="9368" y="2817"/>
                </a:lnTo>
                <a:lnTo>
                  <a:pt x="9367" y="2818"/>
                </a:lnTo>
                <a:lnTo>
                  <a:pt x="9366" y="2818"/>
                </a:lnTo>
                <a:lnTo>
                  <a:pt x="9366" y="2818"/>
                </a:lnTo>
                <a:lnTo>
                  <a:pt x="9366" y="2820"/>
                </a:lnTo>
                <a:lnTo>
                  <a:pt x="9364" y="2820"/>
                </a:lnTo>
                <a:lnTo>
                  <a:pt x="9363" y="2822"/>
                </a:lnTo>
                <a:lnTo>
                  <a:pt x="9362" y="2822"/>
                </a:lnTo>
                <a:cubicBezTo>
                  <a:pt x="9362" y="2823"/>
                  <a:pt x="9362" y="2824"/>
                  <a:pt x="9362" y="2824"/>
                </a:cubicBezTo>
                <a:cubicBezTo>
                  <a:pt x="9361" y="2824"/>
                  <a:pt x="9361" y="2825"/>
                  <a:pt x="9361" y="2825"/>
                </a:cubicBezTo>
                <a:cubicBezTo>
                  <a:pt x="9361" y="2826"/>
                  <a:pt x="9361" y="2826"/>
                  <a:pt x="9361" y="2826"/>
                </a:cubicBezTo>
                <a:cubicBezTo>
                  <a:pt x="9360" y="2827"/>
                  <a:pt x="9360" y="2827"/>
                  <a:pt x="9360" y="2828"/>
                </a:cubicBezTo>
                <a:cubicBezTo>
                  <a:pt x="9361" y="2828"/>
                  <a:pt x="9360" y="2829"/>
                  <a:pt x="9360" y="2829"/>
                </a:cubicBezTo>
                <a:lnTo>
                  <a:pt x="9360" y="2829"/>
                </a:lnTo>
                <a:lnTo>
                  <a:pt x="9358" y="2829"/>
                </a:lnTo>
                <a:cubicBezTo>
                  <a:pt x="9358" y="2831"/>
                  <a:pt x="9357" y="2833"/>
                  <a:pt x="9357" y="2834"/>
                </a:cubicBezTo>
                <a:cubicBezTo>
                  <a:pt x="9356" y="2834"/>
                  <a:pt x="9356" y="2835"/>
                  <a:pt x="9356" y="2835"/>
                </a:cubicBezTo>
                <a:cubicBezTo>
                  <a:pt x="9356" y="2836"/>
                  <a:pt x="9356" y="2836"/>
                  <a:pt x="9357" y="2836"/>
                </a:cubicBezTo>
                <a:lnTo>
                  <a:pt x="9356" y="2838"/>
                </a:lnTo>
                <a:lnTo>
                  <a:pt x="9354" y="2836"/>
                </a:lnTo>
                <a:lnTo>
                  <a:pt x="9354" y="2836"/>
                </a:lnTo>
                <a:lnTo>
                  <a:pt x="9353" y="2835"/>
                </a:lnTo>
                <a:lnTo>
                  <a:pt x="9352" y="2836"/>
                </a:lnTo>
                <a:lnTo>
                  <a:pt x="9353" y="2838"/>
                </a:lnTo>
                <a:lnTo>
                  <a:pt x="9352" y="2840"/>
                </a:lnTo>
                <a:lnTo>
                  <a:pt x="9346" y="2845"/>
                </a:lnTo>
                <a:lnTo>
                  <a:pt x="9343" y="2848"/>
                </a:lnTo>
                <a:cubicBezTo>
                  <a:pt x="9342" y="2849"/>
                  <a:pt x="9341" y="2849"/>
                  <a:pt x="9341" y="2849"/>
                </a:cubicBezTo>
                <a:lnTo>
                  <a:pt x="9341" y="2850"/>
                </a:lnTo>
                <a:lnTo>
                  <a:pt x="9338" y="2853"/>
                </a:lnTo>
                <a:lnTo>
                  <a:pt x="9333" y="2859"/>
                </a:lnTo>
                <a:lnTo>
                  <a:pt x="9329" y="2860"/>
                </a:lnTo>
                <a:cubicBezTo>
                  <a:pt x="9327" y="2862"/>
                  <a:pt x="9325" y="2865"/>
                  <a:pt x="9324" y="2868"/>
                </a:cubicBezTo>
                <a:lnTo>
                  <a:pt x="9324" y="2866"/>
                </a:lnTo>
                <a:lnTo>
                  <a:pt x="9323" y="2865"/>
                </a:lnTo>
                <a:lnTo>
                  <a:pt x="9324" y="2868"/>
                </a:lnTo>
                <a:lnTo>
                  <a:pt x="9323" y="2868"/>
                </a:lnTo>
                <a:cubicBezTo>
                  <a:pt x="9322" y="2869"/>
                  <a:pt x="9322" y="2870"/>
                  <a:pt x="9322" y="2871"/>
                </a:cubicBezTo>
                <a:cubicBezTo>
                  <a:pt x="9320" y="2872"/>
                  <a:pt x="9318" y="2872"/>
                  <a:pt x="9316" y="2873"/>
                </a:cubicBezTo>
                <a:cubicBezTo>
                  <a:pt x="9318" y="2871"/>
                  <a:pt x="9320" y="2869"/>
                  <a:pt x="9321" y="2867"/>
                </a:cubicBezTo>
                <a:lnTo>
                  <a:pt x="9321" y="2866"/>
                </a:lnTo>
                <a:cubicBezTo>
                  <a:pt x="9319" y="2867"/>
                  <a:pt x="9317" y="2868"/>
                  <a:pt x="9316" y="2869"/>
                </a:cubicBezTo>
                <a:lnTo>
                  <a:pt x="9313" y="2873"/>
                </a:lnTo>
                <a:lnTo>
                  <a:pt x="9311" y="2874"/>
                </a:lnTo>
                <a:cubicBezTo>
                  <a:pt x="9311" y="2875"/>
                  <a:pt x="9311" y="2875"/>
                  <a:pt x="9311" y="2876"/>
                </a:cubicBezTo>
                <a:cubicBezTo>
                  <a:pt x="9310" y="2876"/>
                  <a:pt x="9310" y="2876"/>
                  <a:pt x="9310" y="2876"/>
                </a:cubicBezTo>
                <a:cubicBezTo>
                  <a:pt x="9310" y="2877"/>
                  <a:pt x="9310" y="2877"/>
                  <a:pt x="9310" y="2877"/>
                </a:cubicBezTo>
                <a:cubicBezTo>
                  <a:pt x="9310" y="2877"/>
                  <a:pt x="9310" y="2877"/>
                  <a:pt x="9309" y="2878"/>
                </a:cubicBezTo>
                <a:cubicBezTo>
                  <a:pt x="9308" y="2877"/>
                  <a:pt x="9307" y="2877"/>
                  <a:pt x="9306" y="2877"/>
                </a:cubicBezTo>
                <a:cubicBezTo>
                  <a:pt x="9306" y="2876"/>
                  <a:pt x="9305" y="2876"/>
                  <a:pt x="9304" y="2877"/>
                </a:cubicBezTo>
                <a:cubicBezTo>
                  <a:pt x="9304" y="2877"/>
                  <a:pt x="9303" y="2878"/>
                  <a:pt x="9302" y="2878"/>
                </a:cubicBezTo>
                <a:lnTo>
                  <a:pt x="9300" y="2880"/>
                </a:lnTo>
                <a:lnTo>
                  <a:pt x="9300" y="2880"/>
                </a:lnTo>
                <a:lnTo>
                  <a:pt x="9305" y="2876"/>
                </a:lnTo>
                <a:lnTo>
                  <a:pt x="9304" y="2874"/>
                </a:lnTo>
                <a:cubicBezTo>
                  <a:pt x="9301" y="2876"/>
                  <a:pt x="9299" y="2877"/>
                  <a:pt x="9298" y="2878"/>
                </a:cubicBezTo>
                <a:lnTo>
                  <a:pt x="9292" y="2876"/>
                </a:lnTo>
                <a:lnTo>
                  <a:pt x="9292" y="2875"/>
                </a:lnTo>
                <a:cubicBezTo>
                  <a:pt x="9291" y="2874"/>
                  <a:pt x="9290" y="2873"/>
                  <a:pt x="9290" y="2873"/>
                </a:cubicBezTo>
                <a:cubicBezTo>
                  <a:pt x="9289" y="2872"/>
                  <a:pt x="9288" y="2872"/>
                  <a:pt x="9288" y="2871"/>
                </a:cubicBezTo>
                <a:cubicBezTo>
                  <a:pt x="9287" y="2871"/>
                  <a:pt x="9286" y="2871"/>
                  <a:pt x="9285" y="2871"/>
                </a:cubicBezTo>
                <a:lnTo>
                  <a:pt x="9282" y="2867"/>
                </a:lnTo>
                <a:lnTo>
                  <a:pt x="9278" y="2867"/>
                </a:lnTo>
                <a:lnTo>
                  <a:pt x="9279" y="2867"/>
                </a:lnTo>
                <a:lnTo>
                  <a:pt x="9279" y="2866"/>
                </a:lnTo>
                <a:lnTo>
                  <a:pt x="9275" y="2863"/>
                </a:lnTo>
                <a:lnTo>
                  <a:pt x="9274" y="2862"/>
                </a:lnTo>
                <a:lnTo>
                  <a:pt x="9276" y="2862"/>
                </a:lnTo>
                <a:cubicBezTo>
                  <a:pt x="9275" y="2860"/>
                  <a:pt x="9274" y="2860"/>
                  <a:pt x="9274" y="2860"/>
                </a:cubicBezTo>
                <a:cubicBezTo>
                  <a:pt x="9274" y="2860"/>
                  <a:pt x="9274" y="2860"/>
                  <a:pt x="9274" y="2859"/>
                </a:cubicBezTo>
                <a:cubicBezTo>
                  <a:pt x="9274" y="2858"/>
                  <a:pt x="9274" y="2857"/>
                  <a:pt x="9273" y="2856"/>
                </a:cubicBezTo>
                <a:cubicBezTo>
                  <a:pt x="9273" y="2855"/>
                  <a:pt x="9273" y="2854"/>
                  <a:pt x="9272" y="2853"/>
                </a:cubicBezTo>
                <a:cubicBezTo>
                  <a:pt x="9272" y="2852"/>
                  <a:pt x="9272" y="2850"/>
                  <a:pt x="9272" y="2849"/>
                </a:cubicBezTo>
                <a:cubicBezTo>
                  <a:pt x="9273" y="2848"/>
                  <a:pt x="9273" y="2847"/>
                  <a:pt x="9272" y="2847"/>
                </a:cubicBezTo>
                <a:cubicBezTo>
                  <a:pt x="9272" y="2846"/>
                  <a:pt x="9272" y="2846"/>
                  <a:pt x="9272" y="2845"/>
                </a:cubicBezTo>
                <a:cubicBezTo>
                  <a:pt x="9272" y="2845"/>
                  <a:pt x="9272" y="2844"/>
                  <a:pt x="9272" y="2843"/>
                </a:cubicBezTo>
                <a:lnTo>
                  <a:pt x="9273" y="2844"/>
                </a:lnTo>
                <a:lnTo>
                  <a:pt x="9274" y="2844"/>
                </a:lnTo>
                <a:lnTo>
                  <a:pt x="9274" y="2844"/>
                </a:lnTo>
                <a:lnTo>
                  <a:pt x="9274" y="2843"/>
                </a:lnTo>
                <a:lnTo>
                  <a:pt x="9273" y="2842"/>
                </a:lnTo>
                <a:lnTo>
                  <a:pt x="9273" y="2841"/>
                </a:lnTo>
                <a:cubicBezTo>
                  <a:pt x="9274" y="2842"/>
                  <a:pt x="9274" y="2842"/>
                  <a:pt x="9275" y="2842"/>
                </a:cubicBezTo>
                <a:cubicBezTo>
                  <a:pt x="9275" y="2841"/>
                  <a:pt x="9275" y="2841"/>
                  <a:pt x="9275" y="2840"/>
                </a:cubicBezTo>
                <a:cubicBezTo>
                  <a:pt x="9275" y="2840"/>
                  <a:pt x="9275" y="2839"/>
                  <a:pt x="9275" y="2839"/>
                </a:cubicBezTo>
                <a:cubicBezTo>
                  <a:pt x="9275" y="2838"/>
                  <a:pt x="9274" y="2838"/>
                  <a:pt x="9274" y="2838"/>
                </a:cubicBezTo>
                <a:cubicBezTo>
                  <a:pt x="9276" y="2836"/>
                  <a:pt x="9278" y="2835"/>
                  <a:pt x="9279" y="2834"/>
                </a:cubicBezTo>
                <a:lnTo>
                  <a:pt x="9279" y="2833"/>
                </a:lnTo>
                <a:cubicBezTo>
                  <a:pt x="9280" y="2833"/>
                  <a:pt x="9280" y="2833"/>
                  <a:pt x="9280" y="2833"/>
                </a:cubicBezTo>
                <a:cubicBezTo>
                  <a:pt x="9281" y="2833"/>
                  <a:pt x="9281" y="2833"/>
                  <a:pt x="9282" y="2832"/>
                </a:cubicBezTo>
                <a:cubicBezTo>
                  <a:pt x="9282" y="2831"/>
                  <a:pt x="9283" y="2831"/>
                  <a:pt x="9284" y="2831"/>
                </a:cubicBezTo>
                <a:cubicBezTo>
                  <a:pt x="9285" y="2831"/>
                  <a:pt x="9285" y="2831"/>
                  <a:pt x="9286" y="2830"/>
                </a:cubicBezTo>
                <a:cubicBezTo>
                  <a:pt x="9286" y="2829"/>
                  <a:pt x="9289" y="2829"/>
                  <a:pt x="9292" y="2828"/>
                </a:cubicBezTo>
                <a:cubicBezTo>
                  <a:pt x="9296" y="2827"/>
                  <a:pt x="9298" y="2826"/>
                  <a:pt x="9299" y="2826"/>
                </a:cubicBezTo>
                <a:cubicBezTo>
                  <a:pt x="9299" y="2826"/>
                  <a:pt x="9299" y="2826"/>
                  <a:pt x="9299" y="2826"/>
                </a:cubicBezTo>
                <a:cubicBezTo>
                  <a:pt x="9299" y="2825"/>
                  <a:pt x="9298" y="2825"/>
                  <a:pt x="9298" y="2825"/>
                </a:cubicBezTo>
                <a:cubicBezTo>
                  <a:pt x="9297" y="2825"/>
                  <a:pt x="9297" y="2825"/>
                  <a:pt x="9296" y="2825"/>
                </a:cubicBezTo>
                <a:cubicBezTo>
                  <a:pt x="9295" y="2825"/>
                  <a:pt x="9295" y="2825"/>
                  <a:pt x="9294" y="2825"/>
                </a:cubicBezTo>
                <a:cubicBezTo>
                  <a:pt x="9294" y="2825"/>
                  <a:pt x="9293" y="2825"/>
                  <a:pt x="9292" y="2824"/>
                </a:cubicBezTo>
                <a:cubicBezTo>
                  <a:pt x="9292" y="2824"/>
                  <a:pt x="9290" y="2824"/>
                  <a:pt x="9288" y="2825"/>
                </a:cubicBezTo>
                <a:lnTo>
                  <a:pt x="9288" y="2824"/>
                </a:lnTo>
                <a:cubicBezTo>
                  <a:pt x="9291" y="2824"/>
                  <a:pt x="9293" y="2824"/>
                  <a:pt x="9295" y="2822"/>
                </a:cubicBezTo>
                <a:lnTo>
                  <a:pt x="9295" y="2821"/>
                </a:lnTo>
                <a:cubicBezTo>
                  <a:pt x="9293" y="2822"/>
                  <a:pt x="9290" y="2823"/>
                  <a:pt x="9288" y="2824"/>
                </a:cubicBezTo>
                <a:lnTo>
                  <a:pt x="9288" y="2824"/>
                </a:lnTo>
                <a:lnTo>
                  <a:pt x="9286" y="2825"/>
                </a:lnTo>
                <a:lnTo>
                  <a:pt x="9285" y="2825"/>
                </a:lnTo>
                <a:lnTo>
                  <a:pt x="9277" y="2829"/>
                </a:lnTo>
                <a:lnTo>
                  <a:pt x="9277" y="2829"/>
                </a:lnTo>
                <a:lnTo>
                  <a:pt x="9282" y="2826"/>
                </a:lnTo>
                <a:lnTo>
                  <a:pt x="9283" y="2825"/>
                </a:lnTo>
                <a:cubicBezTo>
                  <a:pt x="9282" y="2825"/>
                  <a:pt x="9281" y="2825"/>
                  <a:pt x="9279" y="2825"/>
                </a:cubicBezTo>
                <a:cubicBezTo>
                  <a:pt x="9277" y="2825"/>
                  <a:pt x="9276" y="2825"/>
                  <a:pt x="9275" y="2825"/>
                </a:cubicBezTo>
                <a:cubicBezTo>
                  <a:pt x="9274" y="2824"/>
                  <a:pt x="9273" y="2824"/>
                  <a:pt x="9271" y="2823"/>
                </a:cubicBezTo>
                <a:cubicBezTo>
                  <a:pt x="9271" y="2823"/>
                  <a:pt x="9271" y="2822"/>
                  <a:pt x="9272" y="2820"/>
                </a:cubicBezTo>
                <a:cubicBezTo>
                  <a:pt x="9272" y="2819"/>
                  <a:pt x="9273" y="2818"/>
                  <a:pt x="9274" y="2816"/>
                </a:cubicBezTo>
                <a:cubicBezTo>
                  <a:pt x="9276" y="2815"/>
                  <a:pt x="9277" y="2814"/>
                  <a:pt x="9278" y="2813"/>
                </a:cubicBezTo>
                <a:cubicBezTo>
                  <a:pt x="9278" y="2812"/>
                  <a:pt x="9279" y="2811"/>
                  <a:pt x="9280" y="2810"/>
                </a:cubicBezTo>
                <a:lnTo>
                  <a:pt x="9281" y="2810"/>
                </a:lnTo>
                <a:lnTo>
                  <a:pt x="9272" y="2820"/>
                </a:lnTo>
                <a:lnTo>
                  <a:pt x="9274" y="2821"/>
                </a:lnTo>
                <a:cubicBezTo>
                  <a:pt x="9275" y="2822"/>
                  <a:pt x="9276" y="2822"/>
                  <a:pt x="9277" y="2822"/>
                </a:cubicBezTo>
                <a:cubicBezTo>
                  <a:pt x="9278" y="2822"/>
                  <a:pt x="9279" y="2822"/>
                  <a:pt x="9281" y="2822"/>
                </a:cubicBezTo>
                <a:cubicBezTo>
                  <a:pt x="9283" y="2822"/>
                  <a:pt x="9284" y="2822"/>
                  <a:pt x="9286" y="2821"/>
                </a:cubicBezTo>
                <a:cubicBezTo>
                  <a:pt x="9287" y="2820"/>
                  <a:pt x="9289" y="2820"/>
                  <a:pt x="9292" y="2818"/>
                </a:cubicBezTo>
                <a:lnTo>
                  <a:pt x="9294" y="2817"/>
                </a:lnTo>
                <a:lnTo>
                  <a:pt x="9297" y="2815"/>
                </a:lnTo>
                <a:lnTo>
                  <a:pt x="9297" y="2814"/>
                </a:lnTo>
                <a:cubicBezTo>
                  <a:pt x="9296" y="2815"/>
                  <a:pt x="9294" y="2816"/>
                  <a:pt x="9292" y="2816"/>
                </a:cubicBezTo>
                <a:lnTo>
                  <a:pt x="9291" y="2817"/>
                </a:lnTo>
                <a:lnTo>
                  <a:pt x="9291" y="2816"/>
                </a:lnTo>
                <a:lnTo>
                  <a:pt x="9290" y="2816"/>
                </a:lnTo>
                <a:cubicBezTo>
                  <a:pt x="9287" y="2814"/>
                  <a:pt x="9287" y="2812"/>
                  <a:pt x="9290" y="2810"/>
                </a:cubicBezTo>
                <a:lnTo>
                  <a:pt x="9292" y="2810"/>
                </a:lnTo>
                <a:lnTo>
                  <a:pt x="9291" y="2810"/>
                </a:lnTo>
                <a:lnTo>
                  <a:pt x="9291" y="2812"/>
                </a:lnTo>
                <a:lnTo>
                  <a:pt x="9291" y="2814"/>
                </a:lnTo>
                <a:cubicBezTo>
                  <a:pt x="9292" y="2814"/>
                  <a:pt x="9293" y="2814"/>
                  <a:pt x="9294" y="2814"/>
                </a:cubicBezTo>
                <a:cubicBezTo>
                  <a:pt x="9295" y="2814"/>
                  <a:pt x="9296" y="2814"/>
                  <a:pt x="9297" y="2813"/>
                </a:cubicBezTo>
                <a:cubicBezTo>
                  <a:pt x="9298" y="2813"/>
                  <a:pt x="9299" y="2812"/>
                  <a:pt x="9299" y="2812"/>
                </a:cubicBezTo>
                <a:cubicBezTo>
                  <a:pt x="9299" y="2811"/>
                  <a:pt x="9300" y="2811"/>
                  <a:pt x="9301" y="2810"/>
                </a:cubicBezTo>
                <a:lnTo>
                  <a:pt x="9302" y="2811"/>
                </a:lnTo>
                <a:lnTo>
                  <a:pt x="9304" y="2809"/>
                </a:lnTo>
                <a:cubicBezTo>
                  <a:pt x="9304" y="2807"/>
                  <a:pt x="9305" y="2806"/>
                  <a:pt x="9306" y="2805"/>
                </a:cubicBezTo>
                <a:lnTo>
                  <a:pt x="9306" y="2807"/>
                </a:lnTo>
                <a:lnTo>
                  <a:pt x="9311" y="2803"/>
                </a:lnTo>
                <a:lnTo>
                  <a:pt x="9313" y="2802"/>
                </a:lnTo>
                <a:lnTo>
                  <a:pt x="9313" y="2802"/>
                </a:lnTo>
                <a:lnTo>
                  <a:pt x="9314" y="2801"/>
                </a:lnTo>
                <a:cubicBezTo>
                  <a:pt x="9316" y="2800"/>
                  <a:pt x="9317" y="2799"/>
                  <a:pt x="9318" y="2798"/>
                </a:cubicBezTo>
                <a:cubicBezTo>
                  <a:pt x="9319" y="2798"/>
                  <a:pt x="9320" y="2796"/>
                  <a:pt x="9321" y="2795"/>
                </a:cubicBezTo>
                <a:cubicBezTo>
                  <a:pt x="9323" y="2793"/>
                  <a:pt x="9325" y="2792"/>
                  <a:pt x="9327" y="2790"/>
                </a:cubicBezTo>
                <a:cubicBezTo>
                  <a:pt x="9330" y="2789"/>
                  <a:pt x="9334" y="2785"/>
                  <a:pt x="9340" y="2781"/>
                </a:cubicBezTo>
                <a:cubicBezTo>
                  <a:pt x="9340" y="2782"/>
                  <a:pt x="9340" y="2783"/>
                  <a:pt x="9339" y="2783"/>
                </a:cubicBezTo>
                <a:cubicBezTo>
                  <a:pt x="9339" y="2784"/>
                  <a:pt x="9338" y="2784"/>
                  <a:pt x="9337" y="2785"/>
                </a:cubicBezTo>
                <a:cubicBezTo>
                  <a:pt x="9336" y="2785"/>
                  <a:pt x="9335" y="2786"/>
                  <a:pt x="9333" y="2788"/>
                </a:cubicBezTo>
                <a:cubicBezTo>
                  <a:pt x="9332" y="2789"/>
                  <a:pt x="9331" y="2790"/>
                  <a:pt x="9330" y="2790"/>
                </a:cubicBezTo>
                <a:cubicBezTo>
                  <a:pt x="9329" y="2790"/>
                  <a:pt x="9328" y="2791"/>
                  <a:pt x="9328" y="2791"/>
                </a:cubicBezTo>
                <a:cubicBezTo>
                  <a:pt x="9327" y="2792"/>
                  <a:pt x="9326" y="2792"/>
                  <a:pt x="9325" y="2792"/>
                </a:cubicBezTo>
                <a:lnTo>
                  <a:pt x="9324" y="2794"/>
                </a:lnTo>
                <a:lnTo>
                  <a:pt x="9321" y="2797"/>
                </a:lnTo>
                <a:lnTo>
                  <a:pt x="9321" y="2797"/>
                </a:lnTo>
                <a:cubicBezTo>
                  <a:pt x="9322" y="2796"/>
                  <a:pt x="9324" y="2796"/>
                  <a:pt x="9325" y="2795"/>
                </a:cubicBezTo>
                <a:cubicBezTo>
                  <a:pt x="9325" y="2795"/>
                  <a:pt x="9327" y="2793"/>
                  <a:pt x="9329" y="2792"/>
                </a:cubicBezTo>
                <a:cubicBezTo>
                  <a:pt x="9332" y="2790"/>
                  <a:pt x="9333" y="2789"/>
                  <a:pt x="9334" y="2788"/>
                </a:cubicBezTo>
                <a:cubicBezTo>
                  <a:pt x="9335" y="2787"/>
                  <a:pt x="9336" y="2787"/>
                  <a:pt x="9338" y="2786"/>
                </a:cubicBezTo>
                <a:lnTo>
                  <a:pt x="9343" y="2781"/>
                </a:lnTo>
                <a:lnTo>
                  <a:pt x="9342" y="2780"/>
                </a:lnTo>
                <a:lnTo>
                  <a:pt x="9343" y="2779"/>
                </a:lnTo>
                <a:cubicBezTo>
                  <a:pt x="9345" y="2777"/>
                  <a:pt x="9346" y="2776"/>
                  <a:pt x="9347" y="2775"/>
                </a:cubicBezTo>
                <a:cubicBezTo>
                  <a:pt x="9347" y="2775"/>
                  <a:pt x="9348" y="2774"/>
                  <a:pt x="9349" y="2775"/>
                </a:cubicBezTo>
                <a:cubicBezTo>
                  <a:pt x="9349" y="2775"/>
                  <a:pt x="9349" y="2775"/>
                  <a:pt x="9349" y="2774"/>
                </a:cubicBezTo>
                <a:cubicBezTo>
                  <a:pt x="9349" y="2774"/>
                  <a:pt x="9350" y="2772"/>
                  <a:pt x="9352" y="2770"/>
                </a:cubicBezTo>
                <a:cubicBezTo>
                  <a:pt x="9354" y="2767"/>
                  <a:pt x="9355" y="2766"/>
                  <a:pt x="9356" y="2765"/>
                </a:cubicBezTo>
                <a:cubicBezTo>
                  <a:pt x="9356" y="2764"/>
                  <a:pt x="9356" y="2764"/>
                  <a:pt x="9357" y="2763"/>
                </a:cubicBezTo>
                <a:cubicBezTo>
                  <a:pt x="9356" y="2764"/>
                  <a:pt x="9355" y="2764"/>
                  <a:pt x="9355" y="2765"/>
                </a:cubicBezTo>
                <a:cubicBezTo>
                  <a:pt x="9355" y="2765"/>
                  <a:pt x="9354" y="2765"/>
                  <a:pt x="9354" y="2765"/>
                </a:cubicBezTo>
                <a:cubicBezTo>
                  <a:pt x="9354" y="2765"/>
                  <a:pt x="9353" y="2765"/>
                  <a:pt x="9353" y="2765"/>
                </a:cubicBezTo>
                <a:lnTo>
                  <a:pt x="9352" y="2769"/>
                </a:lnTo>
                <a:lnTo>
                  <a:pt x="9349" y="2769"/>
                </a:lnTo>
                <a:lnTo>
                  <a:pt x="9351" y="2766"/>
                </a:lnTo>
                <a:lnTo>
                  <a:pt x="9350" y="2764"/>
                </a:lnTo>
                <a:lnTo>
                  <a:pt x="9348" y="2765"/>
                </a:lnTo>
                <a:lnTo>
                  <a:pt x="9347" y="2769"/>
                </a:lnTo>
                <a:lnTo>
                  <a:pt x="9345" y="2769"/>
                </a:lnTo>
                <a:lnTo>
                  <a:pt x="9344" y="2770"/>
                </a:lnTo>
                <a:lnTo>
                  <a:pt x="9345" y="2771"/>
                </a:lnTo>
                <a:lnTo>
                  <a:pt x="9344" y="2770"/>
                </a:lnTo>
                <a:lnTo>
                  <a:pt x="9343" y="2769"/>
                </a:lnTo>
                <a:lnTo>
                  <a:pt x="9343" y="2770"/>
                </a:lnTo>
                <a:lnTo>
                  <a:pt x="9342" y="2771"/>
                </a:lnTo>
                <a:lnTo>
                  <a:pt x="9343" y="2771"/>
                </a:lnTo>
                <a:lnTo>
                  <a:pt x="9341" y="2775"/>
                </a:lnTo>
                <a:lnTo>
                  <a:pt x="9341" y="2774"/>
                </a:lnTo>
                <a:lnTo>
                  <a:pt x="9342" y="2773"/>
                </a:lnTo>
                <a:lnTo>
                  <a:pt x="9341" y="2772"/>
                </a:lnTo>
                <a:cubicBezTo>
                  <a:pt x="9340" y="2772"/>
                  <a:pt x="9339" y="2773"/>
                  <a:pt x="9339" y="2773"/>
                </a:cubicBezTo>
                <a:cubicBezTo>
                  <a:pt x="9338" y="2774"/>
                  <a:pt x="9338" y="2774"/>
                  <a:pt x="9337" y="2774"/>
                </a:cubicBezTo>
                <a:cubicBezTo>
                  <a:pt x="9337" y="2774"/>
                  <a:pt x="9336" y="2774"/>
                  <a:pt x="9336" y="2774"/>
                </a:cubicBezTo>
                <a:lnTo>
                  <a:pt x="9335" y="2775"/>
                </a:lnTo>
                <a:lnTo>
                  <a:pt x="9337" y="2776"/>
                </a:lnTo>
                <a:lnTo>
                  <a:pt x="9335" y="2778"/>
                </a:lnTo>
                <a:lnTo>
                  <a:pt x="9335" y="2775"/>
                </a:lnTo>
                <a:cubicBezTo>
                  <a:pt x="9335" y="2776"/>
                  <a:pt x="9334" y="2776"/>
                  <a:pt x="9333" y="2776"/>
                </a:cubicBezTo>
                <a:lnTo>
                  <a:pt x="9332" y="2777"/>
                </a:lnTo>
                <a:lnTo>
                  <a:pt x="9325" y="2783"/>
                </a:lnTo>
                <a:lnTo>
                  <a:pt x="9324" y="2784"/>
                </a:lnTo>
                <a:lnTo>
                  <a:pt x="9323" y="2783"/>
                </a:lnTo>
                <a:lnTo>
                  <a:pt x="9321" y="2785"/>
                </a:lnTo>
                <a:lnTo>
                  <a:pt x="9320" y="2784"/>
                </a:lnTo>
                <a:lnTo>
                  <a:pt x="9315" y="2789"/>
                </a:lnTo>
                <a:cubicBezTo>
                  <a:pt x="9314" y="2790"/>
                  <a:pt x="9313" y="2790"/>
                  <a:pt x="9312" y="2790"/>
                </a:cubicBezTo>
                <a:lnTo>
                  <a:pt x="9313" y="2790"/>
                </a:lnTo>
                <a:lnTo>
                  <a:pt x="9312" y="2789"/>
                </a:lnTo>
                <a:lnTo>
                  <a:pt x="9314" y="2788"/>
                </a:lnTo>
                <a:lnTo>
                  <a:pt x="9313" y="2787"/>
                </a:lnTo>
                <a:cubicBezTo>
                  <a:pt x="9314" y="2786"/>
                  <a:pt x="9315" y="2786"/>
                  <a:pt x="9315" y="2785"/>
                </a:cubicBezTo>
                <a:cubicBezTo>
                  <a:pt x="9316" y="2785"/>
                  <a:pt x="9317" y="2785"/>
                  <a:pt x="9317" y="2785"/>
                </a:cubicBezTo>
                <a:cubicBezTo>
                  <a:pt x="9317" y="2784"/>
                  <a:pt x="9317" y="2785"/>
                  <a:pt x="9318" y="2785"/>
                </a:cubicBezTo>
                <a:cubicBezTo>
                  <a:pt x="9319" y="2783"/>
                  <a:pt x="9320" y="2782"/>
                  <a:pt x="9320" y="2780"/>
                </a:cubicBezTo>
                <a:lnTo>
                  <a:pt x="9318" y="2780"/>
                </a:lnTo>
                <a:lnTo>
                  <a:pt x="9318" y="2781"/>
                </a:lnTo>
                <a:lnTo>
                  <a:pt x="9314" y="2784"/>
                </a:lnTo>
                <a:lnTo>
                  <a:pt x="9314" y="2785"/>
                </a:lnTo>
                <a:lnTo>
                  <a:pt x="9312" y="2785"/>
                </a:lnTo>
                <a:lnTo>
                  <a:pt x="9311" y="2787"/>
                </a:lnTo>
                <a:lnTo>
                  <a:pt x="9310" y="2785"/>
                </a:lnTo>
                <a:lnTo>
                  <a:pt x="9309" y="2787"/>
                </a:lnTo>
                <a:cubicBezTo>
                  <a:pt x="9308" y="2787"/>
                  <a:pt x="9307" y="2787"/>
                  <a:pt x="9306" y="2788"/>
                </a:cubicBezTo>
                <a:lnTo>
                  <a:pt x="9306" y="2789"/>
                </a:lnTo>
                <a:lnTo>
                  <a:pt x="9305" y="2789"/>
                </a:lnTo>
                <a:lnTo>
                  <a:pt x="9304" y="2791"/>
                </a:lnTo>
                <a:lnTo>
                  <a:pt x="9299" y="2795"/>
                </a:lnTo>
                <a:lnTo>
                  <a:pt x="9299" y="2797"/>
                </a:lnTo>
                <a:lnTo>
                  <a:pt x="9296" y="2798"/>
                </a:lnTo>
                <a:lnTo>
                  <a:pt x="9296" y="2797"/>
                </a:lnTo>
                <a:lnTo>
                  <a:pt x="9295" y="2797"/>
                </a:lnTo>
                <a:cubicBezTo>
                  <a:pt x="9294" y="2799"/>
                  <a:pt x="9293" y="2801"/>
                  <a:pt x="9292" y="2803"/>
                </a:cubicBezTo>
                <a:lnTo>
                  <a:pt x="9291" y="2802"/>
                </a:lnTo>
                <a:lnTo>
                  <a:pt x="9291" y="2803"/>
                </a:lnTo>
                <a:lnTo>
                  <a:pt x="9290" y="2803"/>
                </a:lnTo>
                <a:lnTo>
                  <a:pt x="9290" y="2804"/>
                </a:lnTo>
                <a:lnTo>
                  <a:pt x="9288" y="2804"/>
                </a:lnTo>
                <a:lnTo>
                  <a:pt x="9288" y="2806"/>
                </a:lnTo>
                <a:lnTo>
                  <a:pt x="9287" y="2807"/>
                </a:lnTo>
                <a:lnTo>
                  <a:pt x="9288" y="2805"/>
                </a:lnTo>
                <a:lnTo>
                  <a:pt x="9287" y="2803"/>
                </a:lnTo>
                <a:lnTo>
                  <a:pt x="9283" y="2808"/>
                </a:lnTo>
                <a:lnTo>
                  <a:pt x="9283" y="2807"/>
                </a:lnTo>
                <a:cubicBezTo>
                  <a:pt x="9284" y="2806"/>
                  <a:pt x="9285" y="2805"/>
                  <a:pt x="9286" y="2803"/>
                </a:cubicBezTo>
                <a:cubicBezTo>
                  <a:pt x="9284" y="2802"/>
                  <a:pt x="9282" y="2802"/>
                  <a:pt x="9280" y="2802"/>
                </a:cubicBezTo>
                <a:lnTo>
                  <a:pt x="9281" y="2802"/>
                </a:lnTo>
                <a:lnTo>
                  <a:pt x="9280" y="2801"/>
                </a:lnTo>
                <a:lnTo>
                  <a:pt x="9281" y="2801"/>
                </a:lnTo>
                <a:cubicBezTo>
                  <a:pt x="9280" y="2800"/>
                  <a:pt x="9280" y="2799"/>
                  <a:pt x="9280" y="2798"/>
                </a:cubicBezTo>
                <a:cubicBezTo>
                  <a:pt x="9281" y="2797"/>
                  <a:pt x="9281" y="2796"/>
                  <a:pt x="9280" y="2796"/>
                </a:cubicBezTo>
                <a:cubicBezTo>
                  <a:pt x="9280" y="2796"/>
                  <a:pt x="9280" y="2795"/>
                  <a:pt x="9279" y="2794"/>
                </a:cubicBezTo>
                <a:lnTo>
                  <a:pt x="9279" y="2796"/>
                </a:lnTo>
                <a:cubicBezTo>
                  <a:pt x="9279" y="2795"/>
                  <a:pt x="9278" y="2794"/>
                  <a:pt x="9277" y="2793"/>
                </a:cubicBezTo>
                <a:lnTo>
                  <a:pt x="9278" y="2793"/>
                </a:lnTo>
                <a:lnTo>
                  <a:pt x="9278" y="2792"/>
                </a:lnTo>
                <a:lnTo>
                  <a:pt x="9275" y="2792"/>
                </a:lnTo>
                <a:lnTo>
                  <a:pt x="9276" y="2790"/>
                </a:lnTo>
                <a:cubicBezTo>
                  <a:pt x="9275" y="2790"/>
                  <a:pt x="9275" y="2790"/>
                  <a:pt x="9275" y="2790"/>
                </a:cubicBezTo>
                <a:cubicBezTo>
                  <a:pt x="9275" y="2789"/>
                  <a:pt x="9274" y="2789"/>
                  <a:pt x="9273" y="2789"/>
                </a:cubicBezTo>
                <a:cubicBezTo>
                  <a:pt x="9273" y="2789"/>
                  <a:pt x="9272" y="2789"/>
                  <a:pt x="9272" y="2789"/>
                </a:cubicBezTo>
                <a:cubicBezTo>
                  <a:pt x="9271" y="2789"/>
                  <a:pt x="9271" y="2789"/>
                  <a:pt x="9271" y="2789"/>
                </a:cubicBezTo>
                <a:cubicBezTo>
                  <a:pt x="9272" y="2789"/>
                  <a:pt x="9273" y="2789"/>
                  <a:pt x="9274" y="2789"/>
                </a:cubicBezTo>
                <a:cubicBezTo>
                  <a:pt x="9274" y="2789"/>
                  <a:pt x="9275" y="2789"/>
                  <a:pt x="9275" y="2789"/>
                </a:cubicBezTo>
                <a:cubicBezTo>
                  <a:pt x="9275" y="2789"/>
                  <a:pt x="9275" y="2789"/>
                  <a:pt x="9276" y="2789"/>
                </a:cubicBezTo>
                <a:lnTo>
                  <a:pt x="9276" y="2787"/>
                </a:lnTo>
                <a:lnTo>
                  <a:pt x="9275" y="2787"/>
                </a:lnTo>
                <a:lnTo>
                  <a:pt x="9276" y="2785"/>
                </a:lnTo>
                <a:lnTo>
                  <a:pt x="9278" y="2785"/>
                </a:lnTo>
                <a:lnTo>
                  <a:pt x="9277" y="2784"/>
                </a:lnTo>
                <a:lnTo>
                  <a:pt x="9278" y="2783"/>
                </a:lnTo>
                <a:lnTo>
                  <a:pt x="9276" y="2784"/>
                </a:lnTo>
                <a:lnTo>
                  <a:pt x="9274" y="2781"/>
                </a:lnTo>
                <a:lnTo>
                  <a:pt x="9276" y="2781"/>
                </a:lnTo>
                <a:lnTo>
                  <a:pt x="9276" y="2780"/>
                </a:lnTo>
                <a:lnTo>
                  <a:pt x="9279" y="2779"/>
                </a:lnTo>
                <a:lnTo>
                  <a:pt x="9279" y="2778"/>
                </a:lnTo>
                <a:lnTo>
                  <a:pt x="9278" y="2778"/>
                </a:lnTo>
                <a:cubicBezTo>
                  <a:pt x="9277" y="2777"/>
                  <a:pt x="9278" y="2776"/>
                  <a:pt x="9278" y="2776"/>
                </a:cubicBezTo>
                <a:lnTo>
                  <a:pt x="9276" y="2775"/>
                </a:lnTo>
                <a:lnTo>
                  <a:pt x="9276" y="2773"/>
                </a:lnTo>
                <a:lnTo>
                  <a:pt x="9273" y="2770"/>
                </a:lnTo>
                <a:lnTo>
                  <a:pt x="9274" y="2769"/>
                </a:lnTo>
                <a:lnTo>
                  <a:pt x="9274" y="2770"/>
                </a:lnTo>
                <a:lnTo>
                  <a:pt x="9275" y="2771"/>
                </a:lnTo>
                <a:lnTo>
                  <a:pt x="9276" y="2769"/>
                </a:lnTo>
                <a:lnTo>
                  <a:pt x="9275" y="2766"/>
                </a:lnTo>
                <a:lnTo>
                  <a:pt x="9276" y="2765"/>
                </a:lnTo>
                <a:lnTo>
                  <a:pt x="9278" y="2765"/>
                </a:lnTo>
                <a:lnTo>
                  <a:pt x="9276" y="2763"/>
                </a:lnTo>
                <a:lnTo>
                  <a:pt x="9276" y="2761"/>
                </a:lnTo>
                <a:cubicBezTo>
                  <a:pt x="9276" y="2762"/>
                  <a:pt x="9277" y="2762"/>
                  <a:pt x="9277" y="2762"/>
                </a:cubicBezTo>
                <a:cubicBezTo>
                  <a:pt x="9278" y="2762"/>
                  <a:pt x="9278" y="2763"/>
                  <a:pt x="9278" y="2763"/>
                </a:cubicBezTo>
                <a:cubicBezTo>
                  <a:pt x="9277" y="2763"/>
                  <a:pt x="9277" y="2763"/>
                  <a:pt x="9278" y="2764"/>
                </a:cubicBezTo>
                <a:lnTo>
                  <a:pt x="9278" y="2764"/>
                </a:lnTo>
                <a:lnTo>
                  <a:pt x="9278" y="2762"/>
                </a:lnTo>
                <a:lnTo>
                  <a:pt x="9278" y="2762"/>
                </a:lnTo>
                <a:lnTo>
                  <a:pt x="9280" y="2764"/>
                </a:lnTo>
                <a:cubicBezTo>
                  <a:pt x="9281" y="2761"/>
                  <a:pt x="9282" y="2758"/>
                  <a:pt x="9284" y="2756"/>
                </a:cubicBezTo>
                <a:lnTo>
                  <a:pt x="9284" y="2757"/>
                </a:lnTo>
                <a:lnTo>
                  <a:pt x="9288" y="2757"/>
                </a:lnTo>
                <a:cubicBezTo>
                  <a:pt x="9288" y="2755"/>
                  <a:pt x="9288" y="2753"/>
                  <a:pt x="9288" y="2751"/>
                </a:cubicBezTo>
                <a:lnTo>
                  <a:pt x="9292" y="2752"/>
                </a:lnTo>
                <a:lnTo>
                  <a:pt x="9294" y="2751"/>
                </a:lnTo>
                <a:cubicBezTo>
                  <a:pt x="9295" y="2750"/>
                  <a:pt x="9295" y="2750"/>
                  <a:pt x="9296" y="2750"/>
                </a:cubicBezTo>
                <a:cubicBezTo>
                  <a:pt x="9297" y="2749"/>
                  <a:pt x="9298" y="2749"/>
                  <a:pt x="9300" y="2750"/>
                </a:cubicBezTo>
                <a:cubicBezTo>
                  <a:pt x="9302" y="2750"/>
                  <a:pt x="9303" y="2750"/>
                  <a:pt x="9304" y="2748"/>
                </a:cubicBezTo>
                <a:cubicBezTo>
                  <a:pt x="9305" y="2747"/>
                  <a:pt x="9307" y="2746"/>
                  <a:pt x="9309" y="2744"/>
                </a:cubicBezTo>
                <a:lnTo>
                  <a:pt x="9327" y="2723"/>
                </a:lnTo>
                <a:lnTo>
                  <a:pt x="9330" y="2720"/>
                </a:lnTo>
                <a:cubicBezTo>
                  <a:pt x="9336" y="2714"/>
                  <a:pt x="9341" y="2707"/>
                  <a:pt x="9347" y="2700"/>
                </a:cubicBezTo>
                <a:lnTo>
                  <a:pt x="9346" y="2700"/>
                </a:lnTo>
                <a:cubicBezTo>
                  <a:pt x="9345" y="2701"/>
                  <a:pt x="9345" y="2702"/>
                  <a:pt x="9344" y="2702"/>
                </a:cubicBezTo>
                <a:lnTo>
                  <a:pt x="9342" y="2703"/>
                </a:lnTo>
                <a:lnTo>
                  <a:pt x="9342" y="2704"/>
                </a:lnTo>
                <a:lnTo>
                  <a:pt x="9339" y="2704"/>
                </a:lnTo>
                <a:lnTo>
                  <a:pt x="9339" y="2705"/>
                </a:lnTo>
                <a:lnTo>
                  <a:pt x="9338" y="2706"/>
                </a:lnTo>
                <a:lnTo>
                  <a:pt x="9338" y="2707"/>
                </a:lnTo>
                <a:cubicBezTo>
                  <a:pt x="9336" y="2709"/>
                  <a:pt x="9335" y="2709"/>
                  <a:pt x="9333" y="2709"/>
                </a:cubicBezTo>
                <a:lnTo>
                  <a:pt x="9333" y="2710"/>
                </a:lnTo>
                <a:lnTo>
                  <a:pt x="9332" y="2711"/>
                </a:lnTo>
                <a:cubicBezTo>
                  <a:pt x="9332" y="2712"/>
                  <a:pt x="9331" y="2712"/>
                  <a:pt x="9330" y="2713"/>
                </a:cubicBezTo>
                <a:lnTo>
                  <a:pt x="9330" y="2712"/>
                </a:lnTo>
                <a:lnTo>
                  <a:pt x="9329" y="2713"/>
                </a:lnTo>
                <a:lnTo>
                  <a:pt x="9329" y="2713"/>
                </a:lnTo>
                <a:cubicBezTo>
                  <a:pt x="9328" y="2713"/>
                  <a:pt x="9328" y="2714"/>
                  <a:pt x="9327" y="2714"/>
                </a:cubicBezTo>
                <a:lnTo>
                  <a:pt x="9327" y="2714"/>
                </a:lnTo>
                <a:lnTo>
                  <a:pt x="9325" y="2714"/>
                </a:lnTo>
                <a:lnTo>
                  <a:pt x="9325" y="2716"/>
                </a:lnTo>
                <a:lnTo>
                  <a:pt x="9324" y="2715"/>
                </a:lnTo>
                <a:lnTo>
                  <a:pt x="9323" y="2716"/>
                </a:lnTo>
                <a:lnTo>
                  <a:pt x="9324" y="2717"/>
                </a:lnTo>
                <a:lnTo>
                  <a:pt x="9323" y="2717"/>
                </a:lnTo>
                <a:lnTo>
                  <a:pt x="9322" y="2717"/>
                </a:lnTo>
                <a:lnTo>
                  <a:pt x="9320" y="2719"/>
                </a:lnTo>
                <a:lnTo>
                  <a:pt x="9315" y="2722"/>
                </a:lnTo>
                <a:lnTo>
                  <a:pt x="9315" y="2721"/>
                </a:lnTo>
                <a:lnTo>
                  <a:pt x="9314" y="2722"/>
                </a:lnTo>
                <a:lnTo>
                  <a:pt x="9314" y="2723"/>
                </a:lnTo>
                <a:cubicBezTo>
                  <a:pt x="9313" y="2723"/>
                  <a:pt x="9312" y="2723"/>
                  <a:pt x="9312" y="2723"/>
                </a:cubicBezTo>
                <a:cubicBezTo>
                  <a:pt x="9312" y="2723"/>
                  <a:pt x="9312" y="2723"/>
                  <a:pt x="9312" y="2723"/>
                </a:cubicBezTo>
                <a:cubicBezTo>
                  <a:pt x="9311" y="2723"/>
                  <a:pt x="9311" y="2723"/>
                  <a:pt x="9311" y="2723"/>
                </a:cubicBezTo>
                <a:lnTo>
                  <a:pt x="9311" y="2725"/>
                </a:lnTo>
                <a:lnTo>
                  <a:pt x="9310" y="2725"/>
                </a:lnTo>
                <a:lnTo>
                  <a:pt x="9310" y="2726"/>
                </a:lnTo>
                <a:lnTo>
                  <a:pt x="9309" y="2726"/>
                </a:lnTo>
                <a:cubicBezTo>
                  <a:pt x="9308" y="2726"/>
                  <a:pt x="9308" y="2726"/>
                  <a:pt x="9307" y="2727"/>
                </a:cubicBezTo>
                <a:cubicBezTo>
                  <a:pt x="9307" y="2727"/>
                  <a:pt x="9306" y="2728"/>
                  <a:pt x="9303" y="2729"/>
                </a:cubicBezTo>
                <a:cubicBezTo>
                  <a:pt x="9301" y="2730"/>
                  <a:pt x="9299" y="2731"/>
                  <a:pt x="9299" y="2731"/>
                </a:cubicBezTo>
                <a:lnTo>
                  <a:pt x="9298" y="2733"/>
                </a:lnTo>
                <a:lnTo>
                  <a:pt x="9297" y="2733"/>
                </a:lnTo>
                <a:lnTo>
                  <a:pt x="9296" y="2734"/>
                </a:lnTo>
                <a:cubicBezTo>
                  <a:pt x="9295" y="2734"/>
                  <a:pt x="9294" y="2734"/>
                  <a:pt x="9294" y="2734"/>
                </a:cubicBezTo>
                <a:cubicBezTo>
                  <a:pt x="9293" y="2734"/>
                  <a:pt x="9293" y="2735"/>
                  <a:pt x="9292" y="2735"/>
                </a:cubicBezTo>
                <a:cubicBezTo>
                  <a:pt x="9292" y="2736"/>
                  <a:pt x="9291" y="2736"/>
                  <a:pt x="9291" y="2737"/>
                </a:cubicBezTo>
                <a:lnTo>
                  <a:pt x="9288" y="2738"/>
                </a:lnTo>
                <a:cubicBezTo>
                  <a:pt x="9287" y="2739"/>
                  <a:pt x="9286" y="2739"/>
                  <a:pt x="9285" y="2740"/>
                </a:cubicBezTo>
                <a:lnTo>
                  <a:pt x="9285" y="2741"/>
                </a:lnTo>
                <a:cubicBezTo>
                  <a:pt x="9282" y="2742"/>
                  <a:pt x="9280" y="2743"/>
                  <a:pt x="9278" y="2744"/>
                </a:cubicBezTo>
                <a:lnTo>
                  <a:pt x="9277" y="2742"/>
                </a:lnTo>
                <a:lnTo>
                  <a:pt x="9277" y="2744"/>
                </a:lnTo>
                <a:cubicBezTo>
                  <a:pt x="9277" y="2744"/>
                  <a:pt x="9276" y="2745"/>
                  <a:pt x="9273" y="2745"/>
                </a:cubicBezTo>
                <a:cubicBezTo>
                  <a:pt x="9271" y="2746"/>
                  <a:pt x="9270" y="2747"/>
                  <a:pt x="9269" y="2747"/>
                </a:cubicBezTo>
                <a:cubicBezTo>
                  <a:pt x="9269" y="2748"/>
                  <a:pt x="9268" y="2748"/>
                  <a:pt x="9268" y="2748"/>
                </a:cubicBezTo>
                <a:cubicBezTo>
                  <a:pt x="9267" y="2748"/>
                  <a:pt x="9266" y="2748"/>
                  <a:pt x="9266" y="2748"/>
                </a:cubicBezTo>
                <a:cubicBezTo>
                  <a:pt x="9266" y="2748"/>
                  <a:pt x="9265" y="2749"/>
                  <a:pt x="9264" y="2749"/>
                </a:cubicBezTo>
                <a:lnTo>
                  <a:pt x="9263" y="2748"/>
                </a:lnTo>
                <a:lnTo>
                  <a:pt x="9263" y="2749"/>
                </a:lnTo>
                <a:lnTo>
                  <a:pt x="9259" y="2750"/>
                </a:lnTo>
                <a:lnTo>
                  <a:pt x="9259" y="2749"/>
                </a:lnTo>
                <a:cubicBezTo>
                  <a:pt x="9258" y="2749"/>
                  <a:pt x="9258" y="2749"/>
                  <a:pt x="9258" y="2749"/>
                </a:cubicBezTo>
                <a:cubicBezTo>
                  <a:pt x="9258" y="2750"/>
                  <a:pt x="9257" y="2750"/>
                  <a:pt x="9256" y="2749"/>
                </a:cubicBezTo>
                <a:cubicBezTo>
                  <a:pt x="9255" y="2749"/>
                  <a:pt x="9254" y="2749"/>
                  <a:pt x="9254" y="2749"/>
                </a:cubicBezTo>
                <a:cubicBezTo>
                  <a:pt x="9253" y="2750"/>
                  <a:pt x="9253" y="2750"/>
                  <a:pt x="9253" y="2750"/>
                </a:cubicBezTo>
                <a:lnTo>
                  <a:pt x="9252" y="2749"/>
                </a:lnTo>
                <a:lnTo>
                  <a:pt x="9248" y="2749"/>
                </a:lnTo>
                <a:lnTo>
                  <a:pt x="9245" y="2746"/>
                </a:lnTo>
                <a:cubicBezTo>
                  <a:pt x="9246" y="2747"/>
                  <a:pt x="9247" y="2747"/>
                  <a:pt x="9248" y="2747"/>
                </a:cubicBezTo>
                <a:cubicBezTo>
                  <a:pt x="9249" y="2747"/>
                  <a:pt x="9251" y="2747"/>
                  <a:pt x="9254" y="2746"/>
                </a:cubicBezTo>
                <a:cubicBezTo>
                  <a:pt x="9256" y="2745"/>
                  <a:pt x="9258" y="2745"/>
                  <a:pt x="9260" y="2744"/>
                </a:cubicBezTo>
                <a:cubicBezTo>
                  <a:pt x="9261" y="2744"/>
                  <a:pt x="9263" y="2743"/>
                  <a:pt x="9265" y="2742"/>
                </a:cubicBezTo>
                <a:lnTo>
                  <a:pt x="9265" y="2743"/>
                </a:lnTo>
                <a:lnTo>
                  <a:pt x="9267" y="2743"/>
                </a:lnTo>
                <a:lnTo>
                  <a:pt x="9267" y="2741"/>
                </a:lnTo>
                <a:cubicBezTo>
                  <a:pt x="9269" y="2741"/>
                  <a:pt x="9270" y="2741"/>
                  <a:pt x="9271" y="2742"/>
                </a:cubicBezTo>
                <a:cubicBezTo>
                  <a:pt x="9272" y="2741"/>
                  <a:pt x="9274" y="2741"/>
                  <a:pt x="9275" y="2741"/>
                </a:cubicBezTo>
                <a:lnTo>
                  <a:pt x="9278" y="2737"/>
                </a:lnTo>
                <a:lnTo>
                  <a:pt x="9278" y="2737"/>
                </a:lnTo>
                <a:cubicBezTo>
                  <a:pt x="9279" y="2737"/>
                  <a:pt x="9280" y="2737"/>
                  <a:pt x="9280" y="2736"/>
                </a:cubicBezTo>
                <a:cubicBezTo>
                  <a:pt x="9281" y="2736"/>
                  <a:pt x="9281" y="2736"/>
                  <a:pt x="9281" y="2736"/>
                </a:cubicBezTo>
                <a:cubicBezTo>
                  <a:pt x="9281" y="2736"/>
                  <a:pt x="9281" y="2736"/>
                  <a:pt x="9281" y="2736"/>
                </a:cubicBezTo>
                <a:cubicBezTo>
                  <a:pt x="9282" y="2736"/>
                  <a:pt x="9282" y="2735"/>
                  <a:pt x="9282" y="2735"/>
                </a:cubicBezTo>
                <a:lnTo>
                  <a:pt x="9283" y="2737"/>
                </a:lnTo>
                <a:cubicBezTo>
                  <a:pt x="9284" y="2736"/>
                  <a:pt x="9285" y="2735"/>
                  <a:pt x="9287" y="2734"/>
                </a:cubicBezTo>
                <a:cubicBezTo>
                  <a:pt x="9289" y="2732"/>
                  <a:pt x="9291" y="2729"/>
                  <a:pt x="9294" y="2727"/>
                </a:cubicBezTo>
                <a:lnTo>
                  <a:pt x="9293" y="2730"/>
                </a:lnTo>
                <a:lnTo>
                  <a:pt x="9293" y="2729"/>
                </a:lnTo>
                <a:lnTo>
                  <a:pt x="9292" y="2729"/>
                </a:lnTo>
                <a:lnTo>
                  <a:pt x="9293" y="2733"/>
                </a:lnTo>
                <a:lnTo>
                  <a:pt x="9295" y="2732"/>
                </a:lnTo>
                <a:lnTo>
                  <a:pt x="9294" y="2732"/>
                </a:lnTo>
                <a:lnTo>
                  <a:pt x="9295" y="2731"/>
                </a:lnTo>
                <a:lnTo>
                  <a:pt x="9296" y="2730"/>
                </a:lnTo>
                <a:lnTo>
                  <a:pt x="9296" y="2729"/>
                </a:lnTo>
                <a:lnTo>
                  <a:pt x="9298" y="2729"/>
                </a:lnTo>
                <a:lnTo>
                  <a:pt x="9300" y="2726"/>
                </a:lnTo>
                <a:cubicBezTo>
                  <a:pt x="9300" y="2726"/>
                  <a:pt x="9300" y="2726"/>
                  <a:pt x="9301" y="2726"/>
                </a:cubicBezTo>
                <a:cubicBezTo>
                  <a:pt x="9302" y="2726"/>
                  <a:pt x="9302" y="2726"/>
                  <a:pt x="9303" y="2725"/>
                </a:cubicBezTo>
                <a:cubicBezTo>
                  <a:pt x="9304" y="2724"/>
                  <a:pt x="9305" y="2724"/>
                  <a:pt x="9306" y="2723"/>
                </a:cubicBezTo>
                <a:lnTo>
                  <a:pt x="9307" y="2724"/>
                </a:lnTo>
                <a:lnTo>
                  <a:pt x="9306" y="2725"/>
                </a:lnTo>
                <a:lnTo>
                  <a:pt x="9305" y="2726"/>
                </a:lnTo>
                <a:cubicBezTo>
                  <a:pt x="9305" y="2726"/>
                  <a:pt x="9306" y="2726"/>
                  <a:pt x="9307" y="2726"/>
                </a:cubicBezTo>
                <a:cubicBezTo>
                  <a:pt x="9307" y="2726"/>
                  <a:pt x="9308" y="2725"/>
                  <a:pt x="9310" y="2724"/>
                </a:cubicBezTo>
                <a:cubicBezTo>
                  <a:pt x="9312" y="2722"/>
                  <a:pt x="9313" y="2722"/>
                  <a:pt x="9313" y="2721"/>
                </a:cubicBezTo>
                <a:cubicBezTo>
                  <a:pt x="9314" y="2721"/>
                  <a:pt x="9315" y="2721"/>
                  <a:pt x="9315" y="2720"/>
                </a:cubicBezTo>
                <a:lnTo>
                  <a:pt x="9315" y="2720"/>
                </a:lnTo>
                <a:lnTo>
                  <a:pt x="9316" y="2719"/>
                </a:lnTo>
                <a:lnTo>
                  <a:pt x="9317" y="2719"/>
                </a:lnTo>
                <a:lnTo>
                  <a:pt x="9319" y="2718"/>
                </a:lnTo>
                <a:lnTo>
                  <a:pt x="9320" y="2717"/>
                </a:lnTo>
                <a:lnTo>
                  <a:pt x="9320" y="2716"/>
                </a:lnTo>
                <a:lnTo>
                  <a:pt x="9318" y="2717"/>
                </a:lnTo>
                <a:lnTo>
                  <a:pt x="9317" y="2717"/>
                </a:lnTo>
                <a:cubicBezTo>
                  <a:pt x="9319" y="2715"/>
                  <a:pt x="9321" y="2714"/>
                  <a:pt x="9322" y="2713"/>
                </a:cubicBezTo>
                <a:lnTo>
                  <a:pt x="9323" y="2713"/>
                </a:lnTo>
                <a:lnTo>
                  <a:pt x="9324" y="2712"/>
                </a:lnTo>
                <a:lnTo>
                  <a:pt x="9329" y="2708"/>
                </a:lnTo>
                <a:lnTo>
                  <a:pt x="9329" y="2708"/>
                </a:lnTo>
                <a:lnTo>
                  <a:pt x="9329" y="2708"/>
                </a:lnTo>
                <a:lnTo>
                  <a:pt x="9332" y="2706"/>
                </a:lnTo>
                <a:lnTo>
                  <a:pt x="9332" y="2707"/>
                </a:lnTo>
                <a:lnTo>
                  <a:pt x="9330" y="2708"/>
                </a:lnTo>
                <a:cubicBezTo>
                  <a:pt x="9330" y="2709"/>
                  <a:pt x="9330" y="2710"/>
                  <a:pt x="9330" y="2710"/>
                </a:cubicBezTo>
                <a:lnTo>
                  <a:pt x="9332" y="2710"/>
                </a:lnTo>
                <a:cubicBezTo>
                  <a:pt x="9332" y="2709"/>
                  <a:pt x="9332" y="2709"/>
                  <a:pt x="9332" y="2709"/>
                </a:cubicBezTo>
                <a:cubicBezTo>
                  <a:pt x="9332" y="2708"/>
                  <a:pt x="9332" y="2708"/>
                  <a:pt x="9333" y="2707"/>
                </a:cubicBezTo>
                <a:cubicBezTo>
                  <a:pt x="9334" y="2707"/>
                  <a:pt x="9334" y="2706"/>
                  <a:pt x="9334" y="2706"/>
                </a:cubicBezTo>
                <a:cubicBezTo>
                  <a:pt x="9333" y="2706"/>
                  <a:pt x="9333" y="2705"/>
                  <a:pt x="9334" y="2705"/>
                </a:cubicBezTo>
                <a:lnTo>
                  <a:pt x="9335" y="2704"/>
                </a:lnTo>
                <a:lnTo>
                  <a:pt x="9337" y="2703"/>
                </a:lnTo>
                <a:lnTo>
                  <a:pt x="9338" y="2703"/>
                </a:lnTo>
                <a:lnTo>
                  <a:pt x="9337" y="2704"/>
                </a:lnTo>
                <a:lnTo>
                  <a:pt x="9335" y="2705"/>
                </a:lnTo>
                <a:lnTo>
                  <a:pt x="9335" y="2705"/>
                </a:lnTo>
                <a:cubicBezTo>
                  <a:pt x="9336" y="2705"/>
                  <a:pt x="9336" y="2705"/>
                  <a:pt x="9336" y="2705"/>
                </a:cubicBezTo>
                <a:cubicBezTo>
                  <a:pt x="9337" y="2705"/>
                  <a:pt x="9337" y="2705"/>
                  <a:pt x="9337" y="2705"/>
                </a:cubicBezTo>
                <a:cubicBezTo>
                  <a:pt x="9338" y="2704"/>
                  <a:pt x="9339" y="2704"/>
                  <a:pt x="9339" y="2704"/>
                </a:cubicBezTo>
                <a:cubicBezTo>
                  <a:pt x="9340" y="2703"/>
                  <a:pt x="9341" y="2703"/>
                  <a:pt x="9342" y="2702"/>
                </a:cubicBezTo>
                <a:lnTo>
                  <a:pt x="9341" y="2701"/>
                </a:lnTo>
                <a:lnTo>
                  <a:pt x="9339" y="2703"/>
                </a:lnTo>
                <a:lnTo>
                  <a:pt x="9338" y="2701"/>
                </a:lnTo>
                <a:lnTo>
                  <a:pt x="9342" y="2699"/>
                </a:lnTo>
                <a:lnTo>
                  <a:pt x="9344" y="2696"/>
                </a:lnTo>
                <a:lnTo>
                  <a:pt x="9347" y="2696"/>
                </a:lnTo>
                <a:lnTo>
                  <a:pt x="9349" y="2694"/>
                </a:lnTo>
                <a:lnTo>
                  <a:pt x="9353" y="2692"/>
                </a:lnTo>
                <a:lnTo>
                  <a:pt x="9352" y="2693"/>
                </a:lnTo>
                <a:lnTo>
                  <a:pt x="9351" y="2694"/>
                </a:lnTo>
                <a:lnTo>
                  <a:pt x="9351" y="2695"/>
                </a:lnTo>
                <a:lnTo>
                  <a:pt x="9355" y="2692"/>
                </a:lnTo>
                <a:lnTo>
                  <a:pt x="9354" y="2690"/>
                </a:lnTo>
                <a:lnTo>
                  <a:pt x="9357" y="2689"/>
                </a:lnTo>
                <a:cubicBezTo>
                  <a:pt x="9360" y="2686"/>
                  <a:pt x="9362" y="2683"/>
                  <a:pt x="9363" y="2682"/>
                </a:cubicBezTo>
                <a:cubicBezTo>
                  <a:pt x="9364" y="2681"/>
                  <a:pt x="9365" y="2680"/>
                  <a:pt x="9365" y="2679"/>
                </a:cubicBezTo>
                <a:cubicBezTo>
                  <a:pt x="9365" y="2679"/>
                  <a:pt x="9365" y="2678"/>
                  <a:pt x="9365" y="2678"/>
                </a:cubicBezTo>
                <a:lnTo>
                  <a:pt x="9367" y="2676"/>
                </a:lnTo>
                <a:cubicBezTo>
                  <a:pt x="9370" y="2671"/>
                  <a:pt x="9373" y="2668"/>
                  <a:pt x="9374" y="2666"/>
                </a:cubicBezTo>
                <a:cubicBezTo>
                  <a:pt x="9376" y="2664"/>
                  <a:pt x="9377" y="2663"/>
                  <a:pt x="9377" y="2663"/>
                </a:cubicBezTo>
                <a:cubicBezTo>
                  <a:pt x="9377" y="2663"/>
                  <a:pt x="9377" y="2663"/>
                  <a:pt x="9377" y="2662"/>
                </a:cubicBezTo>
                <a:lnTo>
                  <a:pt x="9375" y="2663"/>
                </a:lnTo>
                <a:lnTo>
                  <a:pt x="9377" y="2660"/>
                </a:lnTo>
                <a:lnTo>
                  <a:pt x="9377" y="2662"/>
                </a:lnTo>
                <a:lnTo>
                  <a:pt x="9377" y="2662"/>
                </a:lnTo>
                <a:cubicBezTo>
                  <a:pt x="9380" y="2660"/>
                  <a:pt x="9382" y="2657"/>
                  <a:pt x="9384" y="2654"/>
                </a:cubicBezTo>
                <a:lnTo>
                  <a:pt x="9383" y="2654"/>
                </a:lnTo>
                <a:cubicBezTo>
                  <a:pt x="9383" y="2653"/>
                  <a:pt x="9384" y="2653"/>
                  <a:pt x="9384" y="2653"/>
                </a:cubicBezTo>
                <a:lnTo>
                  <a:pt x="9385" y="2653"/>
                </a:lnTo>
                <a:cubicBezTo>
                  <a:pt x="9386" y="2651"/>
                  <a:pt x="9386" y="2650"/>
                  <a:pt x="9387" y="2650"/>
                </a:cubicBezTo>
                <a:cubicBezTo>
                  <a:pt x="9387" y="2650"/>
                  <a:pt x="9388" y="2649"/>
                  <a:pt x="9388" y="2648"/>
                </a:cubicBezTo>
                <a:cubicBezTo>
                  <a:pt x="9388" y="2647"/>
                  <a:pt x="9388" y="2646"/>
                  <a:pt x="9390" y="2644"/>
                </a:cubicBezTo>
                <a:cubicBezTo>
                  <a:pt x="9391" y="2643"/>
                  <a:pt x="9392" y="2642"/>
                  <a:pt x="9392" y="2642"/>
                </a:cubicBezTo>
                <a:cubicBezTo>
                  <a:pt x="9392" y="2641"/>
                  <a:pt x="9391" y="2641"/>
                  <a:pt x="9391" y="2640"/>
                </a:cubicBezTo>
                <a:lnTo>
                  <a:pt x="9390" y="2642"/>
                </a:lnTo>
                <a:lnTo>
                  <a:pt x="9389" y="2642"/>
                </a:lnTo>
                <a:lnTo>
                  <a:pt x="9390" y="2643"/>
                </a:lnTo>
                <a:cubicBezTo>
                  <a:pt x="9387" y="2645"/>
                  <a:pt x="9386" y="2648"/>
                  <a:pt x="9385" y="2651"/>
                </a:cubicBezTo>
                <a:lnTo>
                  <a:pt x="9384" y="2652"/>
                </a:lnTo>
                <a:lnTo>
                  <a:pt x="9384" y="2651"/>
                </a:lnTo>
                <a:lnTo>
                  <a:pt x="9384" y="2650"/>
                </a:lnTo>
                <a:cubicBezTo>
                  <a:pt x="9383" y="2651"/>
                  <a:pt x="9383" y="2652"/>
                  <a:pt x="9382" y="2653"/>
                </a:cubicBezTo>
                <a:lnTo>
                  <a:pt x="9382" y="2654"/>
                </a:lnTo>
                <a:lnTo>
                  <a:pt x="9381" y="2654"/>
                </a:lnTo>
                <a:lnTo>
                  <a:pt x="9381" y="2656"/>
                </a:lnTo>
                <a:cubicBezTo>
                  <a:pt x="9381" y="2656"/>
                  <a:pt x="9381" y="2655"/>
                  <a:pt x="9381" y="2655"/>
                </a:cubicBezTo>
                <a:cubicBezTo>
                  <a:pt x="9380" y="2655"/>
                  <a:pt x="9380" y="2655"/>
                  <a:pt x="9380" y="2655"/>
                </a:cubicBezTo>
                <a:cubicBezTo>
                  <a:pt x="9379" y="2655"/>
                  <a:pt x="9379" y="2655"/>
                  <a:pt x="9378" y="2656"/>
                </a:cubicBezTo>
                <a:cubicBezTo>
                  <a:pt x="9377" y="2656"/>
                  <a:pt x="9377" y="2657"/>
                  <a:pt x="9377" y="2657"/>
                </a:cubicBezTo>
                <a:cubicBezTo>
                  <a:pt x="9376" y="2657"/>
                  <a:pt x="9376" y="2657"/>
                  <a:pt x="9376" y="2657"/>
                </a:cubicBezTo>
                <a:lnTo>
                  <a:pt x="9375" y="2658"/>
                </a:lnTo>
                <a:lnTo>
                  <a:pt x="9376" y="2658"/>
                </a:lnTo>
                <a:lnTo>
                  <a:pt x="9376" y="2658"/>
                </a:lnTo>
                <a:lnTo>
                  <a:pt x="9375" y="2659"/>
                </a:lnTo>
                <a:lnTo>
                  <a:pt x="9373" y="2658"/>
                </a:lnTo>
                <a:cubicBezTo>
                  <a:pt x="9372" y="2659"/>
                  <a:pt x="9371" y="2660"/>
                  <a:pt x="9370" y="2661"/>
                </a:cubicBezTo>
                <a:lnTo>
                  <a:pt x="9371" y="2663"/>
                </a:lnTo>
                <a:lnTo>
                  <a:pt x="9371" y="2662"/>
                </a:lnTo>
                <a:cubicBezTo>
                  <a:pt x="9369" y="2663"/>
                  <a:pt x="9367" y="2664"/>
                  <a:pt x="9366" y="2664"/>
                </a:cubicBezTo>
                <a:lnTo>
                  <a:pt x="9365" y="2666"/>
                </a:lnTo>
                <a:lnTo>
                  <a:pt x="9365" y="2665"/>
                </a:lnTo>
                <a:cubicBezTo>
                  <a:pt x="9364" y="2667"/>
                  <a:pt x="9363" y="2668"/>
                  <a:pt x="9361" y="2669"/>
                </a:cubicBezTo>
                <a:lnTo>
                  <a:pt x="9358" y="2671"/>
                </a:lnTo>
                <a:cubicBezTo>
                  <a:pt x="9357" y="2672"/>
                  <a:pt x="9357" y="2673"/>
                  <a:pt x="9357" y="2675"/>
                </a:cubicBezTo>
                <a:lnTo>
                  <a:pt x="9355" y="2677"/>
                </a:lnTo>
                <a:lnTo>
                  <a:pt x="9354" y="2678"/>
                </a:lnTo>
                <a:cubicBezTo>
                  <a:pt x="9354" y="2678"/>
                  <a:pt x="9353" y="2678"/>
                  <a:pt x="9353" y="2678"/>
                </a:cubicBezTo>
                <a:cubicBezTo>
                  <a:pt x="9352" y="2678"/>
                  <a:pt x="9352" y="2679"/>
                  <a:pt x="9351" y="2680"/>
                </a:cubicBezTo>
                <a:cubicBezTo>
                  <a:pt x="9350" y="2681"/>
                  <a:pt x="9349" y="2681"/>
                  <a:pt x="9349" y="2681"/>
                </a:cubicBezTo>
                <a:lnTo>
                  <a:pt x="9348" y="2683"/>
                </a:lnTo>
                <a:lnTo>
                  <a:pt x="9347" y="2683"/>
                </a:lnTo>
                <a:lnTo>
                  <a:pt x="9347" y="2682"/>
                </a:lnTo>
                <a:lnTo>
                  <a:pt x="9346" y="2682"/>
                </a:lnTo>
                <a:lnTo>
                  <a:pt x="9346" y="2685"/>
                </a:lnTo>
                <a:cubicBezTo>
                  <a:pt x="9344" y="2685"/>
                  <a:pt x="9343" y="2686"/>
                  <a:pt x="9342" y="2687"/>
                </a:cubicBezTo>
                <a:lnTo>
                  <a:pt x="9341" y="2686"/>
                </a:lnTo>
                <a:lnTo>
                  <a:pt x="9340" y="2687"/>
                </a:lnTo>
                <a:lnTo>
                  <a:pt x="9340" y="2686"/>
                </a:lnTo>
                <a:lnTo>
                  <a:pt x="9339" y="2686"/>
                </a:lnTo>
                <a:lnTo>
                  <a:pt x="9338" y="2690"/>
                </a:lnTo>
                <a:lnTo>
                  <a:pt x="9337" y="2690"/>
                </a:lnTo>
                <a:lnTo>
                  <a:pt x="9334" y="2692"/>
                </a:lnTo>
                <a:lnTo>
                  <a:pt x="9332" y="2695"/>
                </a:lnTo>
                <a:lnTo>
                  <a:pt x="9332" y="2693"/>
                </a:lnTo>
                <a:lnTo>
                  <a:pt x="9330" y="2694"/>
                </a:lnTo>
                <a:lnTo>
                  <a:pt x="9329" y="2696"/>
                </a:lnTo>
                <a:lnTo>
                  <a:pt x="9329" y="2696"/>
                </a:lnTo>
                <a:cubicBezTo>
                  <a:pt x="9327" y="2697"/>
                  <a:pt x="9324" y="2699"/>
                  <a:pt x="9323" y="2700"/>
                </a:cubicBezTo>
                <a:lnTo>
                  <a:pt x="9322" y="2700"/>
                </a:lnTo>
                <a:lnTo>
                  <a:pt x="9321" y="2700"/>
                </a:lnTo>
                <a:lnTo>
                  <a:pt x="9320" y="2699"/>
                </a:lnTo>
                <a:lnTo>
                  <a:pt x="9320" y="2701"/>
                </a:lnTo>
                <a:lnTo>
                  <a:pt x="9318" y="2701"/>
                </a:lnTo>
                <a:lnTo>
                  <a:pt x="9318" y="2703"/>
                </a:lnTo>
                <a:lnTo>
                  <a:pt x="9316" y="2702"/>
                </a:lnTo>
                <a:lnTo>
                  <a:pt x="9315" y="2704"/>
                </a:lnTo>
                <a:lnTo>
                  <a:pt x="9314" y="2704"/>
                </a:lnTo>
                <a:lnTo>
                  <a:pt x="9312" y="2707"/>
                </a:lnTo>
                <a:lnTo>
                  <a:pt x="9310" y="2708"/>
                </a:lnTo>
                <a:lnTo>
                  <a:pt x="9310" y="2709"/>
                </a:lnTo>
                <a:lnTo>
                  <a:pt x="9309" y="2710"/>
                </a:lnTo>
                <a:lnTo>
                  <a:pt x="9307" y="2710"/>
                </a:lnTo>
                <a:lnTo>
                  <a:pt x="9306" y="2711"/>
                </a:lnTo>
                <a:lnTo>
                  <a:pt x="9306" y="2712"/>
                </a:lnTo>
                <a:lnTo>
                  <a:pt x="9304" y="2713"/>
                </a:lnTo>
                <a:cubicBezTo>
                  <a:pt x="9304" y="2712"/>
                  <a:pt x="9304" y="2712"/>
                  <a:pt x="9304" y="2712"/>
                </a:cubicBezTo>
                <a:lnTo>
                  <a:pt x="9302" y="2713"/>
                </a:lnTo>
                <a:lnTo>
                  <a:pt x="9302" y="2713"/>
                </a:lnTo>
                <a:lnTo>
                  <a:pt x="9301" y="2713"/>
                </a:lnTo>
                <a:lnTo>
                  <a:pt x="9299" y="2714"/>
                </a:lnTo>
                <a:lnTo>
                  <a:pt x="9299" y="2714"/>
                </a:lnTo>
                <a:lnTo>
                  <a:pt x="9297" y="2717"/>
                </a:lnTo>
                <a:lnTo>
                  <a:pt x="9296" y="2715"/>
                </a:lnTo>
                <a:lnTo>
                  <a:pt x="9296" y="2717"/>
                </a:lnTo>
                <a:lnTo>
                  <a:pt x="9295" y="2716"/>
                </a:lnTo>
                <a:lnTo>
                  <a:pt x="9293" y="2717"/>
                </a:lnTo>
                <a:cubicBezTo>
                  <a:pt x="9293" y="2717"/>
                  <a:pt x="9293" y="2718"/>
                  <a:pt x="9293" y="2718"/>
                </a:cubicBezTo>
                <a:lnTo>
                  <a:pt x="9288" y="2721"/>
                </a:lnTo>
                <a:lnTo>
                  <a:pt x="9290" y="2722"/>
                </a:lnTo>
                <a:cubicBezTo>
                  <a:pt x="9287" y="2724"/>
                  <a:pt x="9286" y="2725"/>
                  <a:pt x="9285" y="2727"/>
                </a:cubicBezTo>
                <a:lnTo>
                  <a:pt x="9283" y="2728"/>
                </a:lnTo>
                <a:cubicBezTo>
                  <a:pt x="9285" y="2727"/>
                  <a:pt x="9286" y="2725"/>
                  <a:pt x="9287" y="2723"/>
                </a:cubicBezTo>
                <a:cubicBezTo>
                  <a:pt x="9283" y="2724"/>
                  <a:pt x="9280" y="2726"/>
                  <a:pt x="9278" y="2728"/>
                </a:cubicBezTo>
                <a:lnTo>
                  <a:pt x="9276" y="2728"/>
                </a:lnTo>
                <a:lnTo>
                  <a:pt x="9275" y="2730"/>
                </a:lnTo>
                <a:lnTo>
                  <a:pt x="9274" y="2730"/>
                </a:lnTo>
                <a:lnTo>
                  <a:pt x="9273" y="2731"/>
                </a:lnTo>
                <a:cubicBezTo>
                  <a:pt x="9273" y="2731"/>
                  <a:pt x="9273" y="2731"/>
                  <a:pt x="9272" y="2731"/>
                </a:cubicBezTo>
                <a:cubicBezTo>
                  <a:pt x="9272" y="2731"/>
                  <a:pt x="9272" y="2731"/>
                  <a:pt x="9271" y="2732"/>
                </a:cubicBezTo>
                <a:cubicBezTo>
                  <a:pt x="9270" y="2732"/>
                  <a:pt x="9269" y="2733"/>
                  <a:pt x="9267" y="2734"/>
                </a:cubicBezTo>
                <a:lnTo>
                  <a:pt x="9267" y="2735"/>
                </a:lnTo>
                <a:lnTo>
                  <a:pt x="9267" y="2735"/>
                </a:lnTo>
                <a:lnTo>
                  <a:pt x="9267" y="2734"/>
                </a:lnTo>
                <a:lnTo>
                  <a:pt x="9265" y="2734"/>
                </a:lnTo>
                <a:lnTo>
                  <a:pt x="9265" y="2734"/>
                </a:lnTo>
                <a:lnTo>
                  <a:pt x="9267" y="2734"/>
                </a:lnTo>
                <a:lnTo>
                  <a:pt x="9267" y="2733"/>
                </a:lnTo>
                <a:lnTo>
                  <a:pt x="9267" y="2733"/>
                </a:lnTo>
                <a:lnTo>
                  <a:pt x="9268" y="2732"/>
                </a:lnTo>
                <a:lnTo>
                  <a:pt x="9268" y="2731"/>
                </a:lnTo>
                <a:cubicBezTo>
                  <a:pt x="9267" y="2732"/>
                  <a:pt x="9266" y="2732"/>
                  <a:pt x="9265" y="2732"/>
                </a:cubicBezTo>
                <a:cubicBezTo>
                  <a:pt x="9264" y="2732"/>
                  <a:pt x="9264" y="2732"/>
                  <a:pt x="9263" y="2732"/>
                </a:cubicBezTo>
                <a:cubicBezTo>
                  <a:pt x="9263" y="2733"/>
                  <a:pt x="9262" y="2733"/>
                  <a:pt x="9262" y="2733"/>
                </a:cubicBezTo>
                <a:cubicBezTo>
                  <a:pt x="9261" y="2733"/>
                  <a:pt x="9260" y="2733"/>
                  <a:pt x="9258" y="2733"/>
                </a:cubicBezTo>
                <a:cubicBezTo>
                  <a:pt x="9256" y="2733"/>
                  <a:pt x="9255" y="2733"/>
                  <a:pt x="9254" y="2732"/>
                </a:cubicBezTo>
                <a:cubicBezTo>
                  <a:pt x="9254" y="2732"/>
                  <a:pt x="9253" y="2732"/>
                  <a:pt x="9251" y="2731"/>
                </a:cubicBezTo>
                <a:lnTo>
                  <a:pt x="9251" y="2730"/>
                </a:lnTo>
                <a:lnTo>
                  <a:pt x="9248" y="2730"/>
                </a:lnTo>
                <a:cubicBezTo>
                  <a:pt x="9247" y="2729"/>
                  <a:pt x="9247" y="2728"/>
                  <a:pt x="9247" y="2727"/>
                </a:cubicBezTo>
                <a:lnTo>
                  <a:pt x="9246" y="2726"/>
                </a:lnTo>
                <a:cubicBezTo>
                  <a:pt x="9244" y="2723"/>
                  <a:pt x="9243" y="2720"/>
                  <a:pt x="9243" y="2716"/>
                </a:cubicBezTo>
                <a:lnTo>
                  <a:pt x="9244" y="2713"/>
                </a:lnTo>
                <a:lnTo>
                  <a:pt x="9243" y="2712"/>
                </a:lnTo>
                <a:lnTo>
                  <a:pt x="9243" y="2710"/>
                </a:lnTo>
                <a:cubicBezTo>
                  <a:pt x="9243" y="2710"/>
                  <a:pt x="9243" y="2709"/>
                  <a:pt x="9243" y="2709"/>
                </a:cubicBezTo>
                <a:cubicBezTo>
                  <a:pt x="9243" y="2708"/>
                  <a:pt x="9243" y="2708"/>
                  <a:pt x="9243" y="2706"/>
                </a:cubicBezTo>
                <a:cubicBezTo>
                  <a:pt x="9243" y="2705"/>
                  <a:pt x="9243" y="2704"/>
                  <a:pt x="9243" y="2701"/>
                </a:cubicBezTo>
                <a:lnTo>
                  <a:pt x="9243" y="2700"/>
                </a:lnTo>
                <a:lnTo>
                  <a:pt x="9243" y="2700"/>
                </a:lnTo>
                <a:lnTo>
                  <a:pt x="9243" y="2698"/>
                </a:lnTo>
                <a:lnTo>
                  <a:pt x="9241" y="2696"/>
                </a:lnTo>
                <a:lnTo>
                  <a:pt x="9241" y="2694"/>
                </a:lnTo>
                <a:lnTo>
                  <a:pt x="9242" y="2695"/>
                </a:lnTo>
                <a:lnTo>
                  <a:pt x="9244" y="2696"/>
                </a:lnTo>
                <a:lnTo>
                  <a:pt x="9244" y="2695"/>
                </a:lnTo>
                <a:lnTo>
                  <a:pt x="9243" y="2692"/>
                </a:lnTo>
                <a:cubicBezTo>
                  <a:pt x="9244" y="2691"/>
                  <a:pt x="9244" y="2690"/>
                  <a:pt x="9244" y="2688"/>
                </a:cubicBezTo>
                <a:lnTo>
                  <a:pt x="9243" y="2688"/>
                </a:lnTo>
                <a:cubicBezTo>
                  <a:pt x="9243" y="2688"/>
                  <a:pt x="9243" y="2688"/>
                  <a:pt x="9243" y="2688"/>
                </a:cubicBezTo>
                <a:cubicBezTo>
                  <a:pt x="9244" y="2688"/>
                  <a:pt x="9244" y="2687"/>
                  <a:pt x="9244" y="2686"/>
                </a:cubicBezTo>
                <a:cubicBezTo>
                  <a:pt x="9244" y="2685"/>
                  <a:pt x="9244" y="2684"/>
                  <a:pt x="9244" y="2684"/>
                </a:cubicBezTo>
                <a:cubicBezTo>
                  <a:pt x="9245" y="2683"/>
                  <a:pt x="9246" y="2682"/>
                  <a:pt x="9247" y="2680"/>
                </a:cubicBezTo>
                <a:lnTo>
                  <a:pt x="9250" y="2677"/>
                </a:lnTo>
                <a:lnTo>
                  <a:pt x="9249" y="2676"/>
                </a:lnTo>
                <a:lnTo>
                  <a:pt x="9248" y="2677"/>
                </a:lnTo>
                <a:lnTo>
                  <a:pt x="9248" y="2677"/>
                </a:lnTo>
                <a:lnTo>
                  <a:pt x="9251" y="2675"/>
                </a:lnTo>
                <a:cubicBezTo>
                  <a:pt x="9252" y="2673"/>
                  <a:pt x="9252" y="2673"/>
                  <a:pt x="9252" y="2672"/>
                </a:cubicBezTo>
                <a:cubicBezTo>
                  <a:pt x="9252" y="2672"/>
                  <a:pt x="9252" y="2672"/>
                  <a:pt x="9252" y="2671"/>
                </a:cubicBezTo>
                <a:cubicBezTo>
                  <a:pt x="9252" y="2671"/>
                  <a:pt x="9251" y="2671"/>
                  <a:pt x="9251" y="2671"/>
                </a:cubicBezTo>
                <a:lnTo>
                  <a:pt x="9254" y="2671"/>
                </a:lnTo>
                <a:lnTo>
                  <a:pt x="9255" y="2669"/>
                </a:lnTo>
                <a:lnTo>
                  <a:pt x="9255" y="2670"/>
                </a:lnTo>
                <a:lnTo>
                  <a:pt x="9263" y="2670"/>
                </a:lnTo>
                <a:cubicBezTo>
                  <a:pt x="9264" y="2668"/>
                  <a:pt x="9265" y="2667"/>
                  <a:pt x="9265" y="2664"/>
                </a:cubicBezTo>
                <a:lnTo>
                  <a:pt x="9274" y="2664"/>
                </a:lnTo>
                <a:cubicBezTo>
                  <a:pt x="9286" y="2651"/>
                  <a:pt x="9294" y="2642"/>
                  <a:pt x="9298" y="2637"/>
                </a:cubicBezTo>
                <a:cubicBezTo>
                  <a:pt x="9302" y="2632"/>
                  <a:pt x="9307" y="2625"/>
                  <a:pt x="9314" y="2617"/>
                </a:cubicBezTo>
                <a:cubicBezTo>
                  <a:pt x="9320" y="2608"/>
                  <a:pt x="9327" y="2598"/>
                  <a:pt x="9335" y="2585"/>
                </a:cubicBezTo>
                <a:cubicBezTo>
                  <a:pt x="9342" y="2573"/>
                  <a:pt x="9347" y="2565"/>
                  <a:pt x="9350" y="2562"/>
                </a:cubicBezTo>
                <a:cubicBezTo>
                  <a:pt x="9353" y="2559"/>
                  <a:pt x="9354" y="2557"/>
                  <a:pt x="9355" y="2555"/>
                </a:cubicBezTo>
                <a:cubicBezTo>
                  <a:pt x="9355" y="2553"/>
                  <a:pt x="9357" y="2551"/>
                  <a:pt x="9359" y="2548"/>
                </a:cubicBezTo>
                <a:cubicBezTo>
                  <a:pt x="9362" y="2545"/>
                  <a:pt x="9363" y="2543"/>
                  <a:pt x="9364" y="2541"/>
                </a:cubicBezTo>
                <a:cubicBezTo>
                  <a:pt x="9365" y="2539"/>
                  <a:pt x="9366" y="2538"/>
                  <a:pt x="9367" y="2537"/>
                </a:cubicBezTo>
                <a:cubicBezTo>
                  <a:pt x="9368" y="2537"/>
                  <a:pt x="9369" y="2535"/>
                  <a:pt x="9369" y="2534"/>
                </a:cubicBezTo>
                <a:cubicBezTo>
                  <a:pt x="9369" y="2533"/>
                  <a:pt x="9371" y="2530"/>
                  <a:pt x="9375" y="2525"/>
                </a:cubicBezTo>
                <a:cubicBezTo>
                  <a:pt x="9379" y="2521"/>
                  <a:pt x="9383" y="2515"/>
                  <a:pt x="9388" y="2507"/>
                </a:cubicBezTo>
                <a:cubicBezTo>
                  <a:pt x="9393" y="2499"/>
                  <a:pt x="9396" y="2494"/>
                  <a:pt x="9397" y="2493"/>
                </a:cubicBezTo>
                <a:cubicBezTo>
                  <a:pt x="9397" y="2491"/>
                  <a:pt x="9398" y="2490"/>
                  <a:pt x="9399" y="2488"/>
                </a:cubicBezTo>
                <a:cubicBezTo>
                  <a:pt x="9398" y="2488"/>
                  <a:pt x="9398" y="2487"/>
                  <a:pt x="9398" y="2487"/>
                </a:cubicBezTo>
                <a:cubicBezTo>
                  <a:pt x="9398" y="2487"/>
                  <a:pt x="9397" y="2486"/>
                  <a:pt x="9397" y="2486"/>
                </a:cubicBezTo>
                <a:cubicBezTo>
                  <a:pt x="9396" y="2485"/>
                  <a:pt x="9396" y="2484"/>
                  <a:pt x="9396" y="2483"/>
                </a:cubicBezTo>
                <a:cubicBezTo>
                  <a:pt x="9396" y="2482"/>
                  <a:pt x="9396" y="2482"/>
                  <a:pt x="9397" y="2481"/>
                </a:cubicBezTo>
                <a:cubicBezTo>
                  <a:pt x="9397" y="2480"/>
                  <a:pt x="9398" y="2480"/>
                  <a:pt x="9397" y="2479"/>
                </a:cubicBezTo>
                <a:cubicBezTo>
                  <a:pt x="9397" y="2479"/>
                  <a:pt x="9397" y="2478"/>
                  <a:pt x="9397" y="2477"/>
                </a:cubicBezTo>
                <a:lnTo>
                  <a:pt x="9399" y="2475"/>
                </a:lnTo>
                <a:lnTo>
                  <a:pt x="9407" y="2470"/>
                </a:lnTo>
                <a:lnTo>
                  <a:pt x="9407" y="2469"/>
                </a:lnTo>
                <a:lnTo>
                  <a:pt x="9410" y="2467"/>
                </a:lnTo>
                <a:cubicBezTo>
                  <a:pt x="9410" y="2464"/>
                  <a:pt x="9409" y="2462"/>
                  <a:pt x="9409" y="2460"/>
                </a:cubicBezTo>
                <a:cubicBezTo>
                  <a:pt x="9409" y="2459"/>
                  <a:pt x="9409" y="2458"/>
                  <a:pt x="9409" y="2456"/>
                </a:cubicBezTo>
                <a:cubicBezTo>
                  <a:pt x="9410" y="2455"/>
                  <a:pt x="9410" y="2454"/>
                  <a:pt x="9410" y="2452"/>
                </a:cubicBezTo>
                <a:cubicBezTo>
                  <a:pt x="9409" y="2450"/>
                  <a:pt x="9410" y="2449"/>
                  <a:pt x="9411" y="2447"/>
                </a:cubicBezTo>
                <a:cubicBezTo>
                  <a:pt x="9412" y="2445"/>
                  <a:pt x="9413" y="2444"/>
                  <a:pt x="9413" y="2443"/>
                </a:cubicBezTo>
                <a:cubicBezTo>
                  <a:pt x="9414" y="2442"/>
                  <a:pt x="9415" y="2441"/>
                  <a:pt x="9416" y="2439"/>
                </a:cubicBezTo>
                <a:cubicBezTo>
                  <a:pt x="9417" y="2439"/>
                  <a:pt x="9418" y="2438"/>
                  <a:pt x="9420" y="2437"/>
                </a:cubicBezTo>
                <a:cubicBezTo>
                  <a:pt x="9422" y="2436"/>
                  <a:pt x="9424" y="2435"/>
                  <a:pt x="9426" y="2434"/>
                </a:cubicBezTo>
                <a:cubicBezTo>
                  <a:pt x="9427" y="2433"/>
                  <a:pt x="9429" y="2433"/>
                  <a:pt x="9430" y="2433"/>
                </a:cubicBezTo>
                <a:cubicBezTo>
                  <a:pt x="9432" y="2433"/>
                  <a:pt x="9434" y="2433"/>
                  <a:pt x="9435" y="2434"/>
                </a:cubicBezTo>
                <a:cubicBezTo>
                  <a:pt x="9437" y="2435"/>
                  <a:pt x="9439" y="2435"/>
                  <a:pt x="9440" y="2435"/>
                </a:cubicBezTo>
                <a:cubicBezTo>
                  <a:pt x="9442" y="2435"/>
                  <a:pt x="9443" y="2436"/>
                  <a:pt x="9444" y="2437"/>
                </a:cubicBezTo>
                <a:cubicBezTo>
                  <a:pt x="9445" y="2437"/>
                  <a:pt x="9446" y="2438"/>
                  <a:pt x="9448" y="2439"/>
                </a:cubicBezTo>
                <a:lnTo>
                  <a:pt x="9452" y="2446"/>
                </a:lnTo>
                <a:lnTo>
                  <a:pt x="9453" y="2447"/>
                </a:lnTo>
                <a:cubicBezTo>
                  <a:pt x="9453" y="2448"/>
                  <a:pt x="9454" y="2449"/>
                  <a:pt x="9454" y="2449"/>
                </a:cubicBezTo>
                <a:cubicBezTo>
                  <a:pt x="9454" y="2450"/>
                  <a:pt x="9455" y="2451"/>
                  <a:pt x="9457" y="2452"/>
                </a:cubicBezTo>
                <a:cubicBezTo>
                  <a:pt x="9458" y="2453"/>
                  <a:pt x="9460" y="2455"/>
                  <a:pt x="9461" y="2456"/>
                </a:cubicBezTo>
                <a:cubicBezTo>
                  <a:pt x="9463" y="2458"/>
                  <a:pt x="9464" y="2459"/>
                  <a:pt x="9464" y="2460"/>
                </a:cubicBezTo>
                <a:cubicBezTo>
                  <a:pt x="9464" y="2460"/>
                  <a:pt x="9464" y="2461"/>
                  <a:pt x="9464" y="2462"/>
                </a:cubicBezTo>
                <a:cubicBezTo>
                  <a:pt x="9465" y="2463"/>
                  <a:pt x="9467" y="2463"/>
                  <a:pt x="9468" y="2463"/>
                </a:cubicBezTo>
                <a:cubicBezTo>
                  <a:pt x="9469" y="2463"/>
                  <a:pt x="9471" y="2465"/>
                  <a:pt x="9476" y="2469"/>
                </a:cubicBezTo>
                <a:cubicBezTo>
                  <a:pt x="9480" y="2473"/>
                  <a:pt x="9483" y="2475"/>
                  <a:pt x="9484" y="2475"/>
                </a:cubicBezTo>
                <a:cubicBezTo>
                  <a:pt x="9486" y="2476"/>
                  <a:pt x="9488" y="2476"/>
                  <a:pt x="9489" y="2478"/>
                </a:cubicBezTo>
                <a:cubicBezTo>
                  <a:pt x="9491" y="2479"/>
                  <a:pt x="9492" y="2480"/>
                  <a:pt x="9494" y="2480"/>
                </a:cubicBezTo>
                <a:cubicBezTo>
                  <a:pt x="9495" y="2481"/>
                  <a:pt x="9496" y="2481"/>
                  <a:pt x="9497" y="2481"/>
                </a:cubicBezTo>
                <a:cubicBezTo>
                  <a:pt x="9498" y="2482"/>
                  <a:pt x="9498" y="2482"/>
                  <a:pt x="9500" y="2482"/>
                </a:cubicBezTo>
                <a:lnTo>
                  <a:pt x="9500" y="2484"/>
                </a:lnTo>
                <a:cubicBezTo>
                  <a:pt x="9502" y="2485"/>
                  <a:pt x="9503" y="2485"/>
                  <a:pt x="9504" y="2486"/>
                </a:cubicBezTo>
                <a:cubicBezTo>
                  <a:pt x="9505" y="2486"/>
                  <a:pt x="9506" y="2487"/>
                  <a:pt x="9506" y="2488"/>
                </a:cubicBezTo>
                <a:cubicBezTo>
                  <a:pt x="9507" y="2488"/>
                  <a:pt x="9508" y="2489"/>
                  <a:pt x="9510" y="2491"/>
                </a:cubicBezTo>
                <a:cubicBezTo>
                  <a:pt x="9511" y="2492"/>
                  <a:pt x="9511" y="2492"/>
                  <a:pt x="9511" y="2493"/>
                </a:cubicBezTo>
                <a:cubicBezTo>
                  <a:pt x="9511" y="2493"/>
                  <a:pt x="9512" y="2494"/>
                  <a:pt x="9512" y="2495"/>
                </a:cubicBezTo>
                <a:cubicBezTo>
                  <a:pt x="9513" y="2495"/>
                  <a:pt x="9514" y="2496"/>
                  <a:pt x="9514" y="2497"/>
                </a:cubicBezTo>
                <a:cubicBezTo>
                  <a:pt x="9514" y="2498"/>
                  <a:pt x="9514" y="2499"/>
                  <a:pt x="9514" y="2500"/>
                </a:cubicBezTo>
                <a:cubicBezTo>
                  <a:pt x="9515" y="2501"/>
                  <a:pt x="9515" y="2502"/>
                  <a:pt x="9515" y="2503"/>
                </a:cubicBezTo>
                <a:cubicBezTo>
                  <a:pt x="9515" y="2505"/>
                  <a:pt x="9516" y="2507"/>
                  <a:pt x="9516" y="2510"/>
                </a:cubicBezTo>
                <a:lnTo>
                  <a:pt x="9512" y="2516"/>
                </a:lnTo>
                <a:lnTo>
                  <a:pt x="9512" y="2517"/>
                </a:lnTo>
                <a:cubicBezTo>
                  <a:pt x="9511" y="2519"/>
                  <a:pt x="9509" y="2521"/>
                  <a:pt x="9508" y="2523"/>
                </a:cubicBezTo>
                <a:lnTo>
                  <a:pt x="9505" y="2524"/>
                </a:lnTo>
                <a:lnTo>
                  <a:pt x="9506" y="2526"/>
                </a:lnTo>
                <a:lnTo>
                  <a:pt x="9505" y="2528"/>
                </a:lnTo>
                <a:lnTo>
                  <a:pt x="9506" y="2529"/>
                </a:lnTo>
                <a:lnTo>
                  <a:pt x="9505" y="2531"/>
                </a:lnTo>
                <a:lnTo>
                  <a:pt x="9503" y="2528"/>
                </a:lnTo>
                <a:cubicBezTo>
                  <a:pt x="9502" y="2529"/>
                  <a:pt x="9501" y="2530"/>
                  <a:pt x="9501" y="2530"/>
                </a:cubicBezTo>
                <a:cubicBezTo>
                  <a:pt x="9500" y="2530"/>
                  <a:pt x="9498" y="2530"/>
                  <a:pt x="9495" y="2530"/>
                </a:cubicBezTo>
                <a:cubicBezTo>
                  <a:pt x="9493" y="2530"/>
                  <a:pt x="9490" y="2529"/>
                  <a:pt x="9489" y="2528"/>
                </a:cubicBezTo>
                <a:cubicBezTo>
                  <a:pt x="9487" y="2527"/>
                  <a:pt x="9486" y="2526"/>
                  <a:pt x="9485" y="2527"/>
                </a:cubicBezTo>
                <a:cubicBezTo>
                  <a:pt x="9484" y="2527"/>
                  <a:pt x="9483" y="2528"/>
                  <a:pt x="9482" y="2528"/>
                </a:cubicBezTo>
                <a:lnTo>
                  <a:pt x="9482" y="2527"/>
                </a:lnTo>
                <a:lnTo>
                  <a:pt x="9481" y="2527"/>
                </a:lnTo>
                <a:lnTo>
                  <a:pt x="9481" y="2528"/>
                </a:lnTo>
                <a:cubicBezTo>
                  <a:pt x="9479" y="2527"/>
                  <a:pt x="9479" y="2526"/>
                  <a:pt x="9478" y="2525"/>
                </a:cubicBezTo>
                <a:cubicBezTo>
                  <a:pt x="9476" y="2525"/>
                  <a:pt x="9475" y="2524"/>
                  <a:pt x="9474" y="2524"/>
                </a:cubicBezTo>
                <a:cubicBezTo>
                  <a:pt x="9473" y="2523"/>
                  <a:pt x="9472" y="2523"/>
                  <a:pt x="9471" y="2523"/>
                </a:cubicBezTo>
                <a:cubicBezTo>
                  <a:pt x="9470" y="2523"/>
                  <a:pt x="9469" y="2524"/>
                  <a:pt x="9468" y="2524"/>
                </a:cubicBezTo>
                <a:lnTo>
                  <a:pt x="9466" y="2523"/>
                </a:lnTo>
                <a:cubicBezTo>
                  <a:pt x="9466" y="2525"/>
                  <a:pt x="9465" y="2526"/>
                  <a:pt x="9464" y="2527"/>
                </a:cubicBezTo>
                <a:cubicBezTo>
                  <a:pt x="9464" y="2526"/>
                  <a:pt x="9465" y="2526"/>
                  <a:pt x="9465" y="2524"/>
                </a:cubicBezTo>
                <a:lnTo>
                  <a:pt x="9464" y="2523"/>
                </a:lnTo>
                <a:lnTo>
                  <a:pt x="9465" y="2521"/>
                </a:lnTo>
                <a:lnTo>
                  <a:pt x="9463" y="2520"/>
                </a:lnTo>
                <a:lnTo>
                  <a:pt x="9461" y="2522"/>
                </a:lnTo>
                <a:cubicBezTo>
                  <a:pt x="9461" y="2522"/>
                  <a:pt x="9460" y="2522"/>
                  <a:pt x="9460" y="2522"/>
                </a:cubicBezTo>
                <a:cubicBezTo>
                  <a:pt x="9459" y="2522"/>
                  <a:pt x="9459" y="2522"/>
                  <a:pt x="9458" y="2523"/>
                </a:cubicBezTo>
                <a:cubicBezTo>
                  <a:pt x="9457" y="2524"/>
                  <a:pt x="9455" y="2525"/>
                  <a:pt x="9453" y="2527"/>
                </a:cubicBezTo>
                <a:lnTo>
                  <a:pt x="9450" y="2530"/>
                </a:lnTo>
                <a:cubicBezTo>
                  <a:pt x="9450" y="2530"/>
                  <a:pt x="9450" y="2530"/>
                  <a:pt x="9450" y="2530"/>
                </a:cubicBezTo>
                <a:cubicBezTo>
                  <a:pt x="9450" y="2530"/>
                  <a:pt x="9450" y="2530"/>
                  <a:pt x="9449" y="2530"/>
                </a:cubicBezTo>
                <a:cubicBezTo>
                  <a:pt x="9449" y="2530"/>
                  <a:pt x="9448" y="2531"/>
                  <a:pt x="9447" y="2531"/>
                </a:cubicBezTo>
                <a:lnTo>
                  <a:pt x="9446" y="2533"/>
                </a:lnTo>
                <a:lnTo>
                  <a:pt x="9444" y="2533"/>
                </a:lnTo>
                <a:lnTo>
                  <a:pt x="9435" y="2543"/>
                </a:lnTo>
                <a:lnTo>
                  <a:pt x="9430" y="2546"/>
                </a:lnTo>
                <a:lnTo>
                  <a:pt x="9428" y="2549"/>
                </a:lnTo>
                <a:cubicBezTo>
                  <a:pt x="9428" y="2549"/>
                  <a:pt x="9427" y="2549"/>
                  <a:pt x="9427" y="2550"/>
                </a:cubicBezTo>
                <a:cubicBezTo>
                  <a:pt x="9426" y="2550"/>
                  <a:pt x="9426" y="2550"/>
                  <a:pt x="9425" y="2551"/>
                </a:cubicBezTo>
                <a:cubicBezTo>
                  <a:pt x="9424" y="2551"/>
                  <a:pt x="9423" y="2552"/>
                  <a:pt x="9422" y="2553"/>
                </a:cubicBezTo>
                <a:cubicBezTo>
                  <a:pt x="9420" y="2555"/>
                  <a:pt x="9418" y="2557"/>
                  <a:pt x="9414" y="2561"/>
                </a:cubicBezTo>
                <a:cubicBezTo>
                  <a:pt x="9414" y="2560"/>
                  <a:pt x="9414" y="2558"/>
                  <a:pt x="9413" y="2557"/>
                </a:cubicBezTo>
                <a:lnTo>
                  <a:pt x="9412" y="2559"/>
                </a:lnTo>
                <a:lnTo>
                  <a:pt x="9412" y="2558"/>
                </a:lnTo>
                <a:lnTo>
                  <a:pt x="9409" y="2559"/>
                </a:lnTo>
                <a:lnTo>
                  <a:pt x="9405" y="2565"/>
                </a:lnTo>
                <a:lnTo>
                  <a:pt x="9405" y="2566"/>
                </a:lnTo>
                <a:lnTo>
                  <a:pt x="9404" y="2566"/>
                </a:lnTo>
                <a:lnTo>
                  <a:pt x="9399" y="2572"/>
                </a:lnTo>
                <a:lnTo>
                  <a:pt x="9397" y="2573"/>
                </a:lnTo>
                <a:lnTo>
                  <a:pt x="9395" y="2572"/>
                </a:lnTo>
                <a:cubicBezTo>
                  <a:pt x="9394" y="2573"/>
                  <a:pt x="9394" y="2574"/>
                  <a:pt x="9394" y="2575"/>
                </a:cubicBezTo>
                <a:lnTo>
                  <a:pt x="9393" y="2577"/>
                </a:lnTo>
                <a:lnTo>
                  <a:pt x="9394" y="2578"/>
                </a:lnTo>
                <a:lnTo>
                  <a:pt x="9396" y="2577"/>
                </a:lnTo>
                <a:lnTo>
                  <a:pt x="9393" y="2580"/>
                </a:lnTo>
                <a:lnTo>
                  <a:pt x="9393" y="2581"/>
                </a:lnTo>
                <a:lnTo>
                  <a:pt x="9391" y="2583"/>
                </a:lnTo>
                <a:lnTo>
                  <a:pt x="9390" y="2584"/>
                </a:lnTo>
                <a:lnTo>
                  <a:pt x="9389" y="2584"/>
                </a:lnTo>
                <a:lnTo>
                  <a:pt x="9388" y="2586"/>
                </a:lnTo>
                <a:lnTo>
                  <a:pt x="9388" y="2585"/>
                </a:lnTo>
                <a:lnTo>
                  <a:pt x="9386" y="2586"/>
                </a:lnTo>
                <a:lnTo>
                  <a:pt x="9386" y="2587"/>
                </a:lnTo>
                <a:lnTo>
                  <a:pt x="9385" y="2588"/>
                </a:lnTo>
                <a:cubicBezTo>
                  <a:pt x="9384" y="2588"/>
                  <a:pt x="9384" y="2589"/>
                  <a:pt x="9384" y="2589"/>
                </a:cubicBezTo>
                <a:cubicBezTo>
                  <a:pt x="9384" y="2590"/>
                  <a:pt x="9383" y="2590"/>
                  <a:pt x="9383" y="2591"/>
                </a:cubicBezTo>
                <a:cubicBezTo>
                  <a:pt x="9382" y="2591"/>
                  <a:pt x="9382" y="2592"/>
                  <a:pt x="9381" y="2593"/>
                </a:cubicBezTo>
                <a:cubicBezTo>
                  <a:pt x="9381" y="2594"/>
                  <a:pt x="9380" y="2595"/>
                  <a:pt x="9380" y="2595"/>
                </a:cubicBezTo>
                <a:cubicBezTo>
                  <a:pt x="9379" y="2596"/>
                  <a:pt x="9379" y="2596"/>
                  <a:pt x="9379" y="2597"/>
                </a:cubicBezTo>
                <a:lnTo>
                  <a:pt x="9377" y="2598"/>
                </a:lnTo>
                <a:cubicBezTo>
                  <a:pt x="9377" y="2597"/>
                  <a:pt x="9377" y="2597"/>
                  <a:pt x="9377" y="2596"/>
                </a:cubicBezTo>
                <a:cubicBezTo>
                  <a:pt x="9377" y="2596"/>
                  <a:pt x="9378" y="2595"/>
                  <a:pt x="9379" y="2594"/>
                </a:cubicBezTo>
                <a:cubicBezTo>
                  <a:pt x="9380" y="2593"/>
                  <a:pt x="9381" y="2592"/>
                  <a:pt x="9382" y="2591"/>
                </a:cubicBezTo>
                <a:cubicBezTo>
                  <a:pt x="9383" y="2590"/>
                  <a:pt x="9384" y="2588"/>
                  <a:pt x="9385" y="2585"/>
                </a:cubicBezTo>
                <a:lnTo>
                  <a:pt x="9384" y="2584"/>
                </a:lnTo>
                <a:lnTo>
                  <a:pt x="9383" y="2586"/>
                </a:lnTo>
                <a:lnTo>
                  <a:pt x="9382" y="2585"/>
                </a:lnTo>
                <a:lnTo>
                  <a:pt x="9381" y="2585"/>
                </a:lnTo>
                <a:lnTo>
                  <a:pt x="9376" y="2591"/>
                </a:lnTo>
                <a:lnTo>
                  <a:pt x="9375" y="2589"/>
                </a:lnTo>
                <a:lnTo>
                  <a:pt x="9374" y="2591"/>
                </a:lnTo>
                <a:lnTo>
                  <a:pt x="9374" y="2589"/>
                </a:lnTo>
                <a:lnTo>
                  <a:pt x="9372" y="2589"/>
                </a:lnTo>
                <a:lnTo>
                  <a:pt x="9373" y="2591"/>
                </a:lnTo>
                <a:lnTo>
                  <a:pt x="9375" y="2592"/>
                </a:lnTo>
                <a:lnTo>
                  <a:pt x="9374" y="2594"/>
                </a:lnTo>
                <a:lnTo>
                  <a:pt x="9375" y="2593"/>
                </a:lnTo>
                <a:lnTo>
                  <a:pt x="9375" y="2594"/>
                </a:lnTo>
                <a:lnTo>
                  <a:pt x="9374" y="2594"/>
                </a:lnTo>
                <a:lnTo>
                  <a:pt x="9374" y="2596"/>
                </a:lnTo>
                <a:lnTo>
                  <a:pt x="9372" y="2596"/>
                </a:lnTo>
                <a:lnTo>
                  <a:pt x="9372" y="2597"/>
                </a:lnTo>
                <a:cubicBezTo>
                  <a:pt x="9370" y="2599"/>
                  <a:pt x="9368" y="2600"/>
                  <a:pt x="9366" y="2601"/>
                </a:cubicBezTo>
                <a:lnTo>
                  <a:pt x="9365" y="2602"/>
                </a:lnTo>
                <a:lnTo>
                  <a:pt x="9363" y="2603"/>
                </a:lnTo>
                <a:cubicBezTo>
                  <a:pt x="9363" y="2604"/>
                  <a:pt x="9362" y="2605"/>
                  <a:pt x="9361" y="2606"/>
                </a:cubicBezTo>
                <a:lnTo>
                  <a:pt x="9361" y="2606"/>
                </a:lnTo>
                <a:lnTo>
                  <a:pt x="9361" y="2607"/>
                </a:lnTo>
                <a:cubicBezTo>
                  <a:pt x="9358" y="2611"/>
                  <a:pt x="9355" y="2614"/>
                  <a:pt x="9352" y="2617"/>
                </a:cubicBezTo>
                <a:lnTo>
                  <a:pt x="9351" y="2618"/>
                </a:lnTo>
                <a:cubicBezTo>
                  <a:pt x="9350" y="2620"/>
                  <a:pt x="9349" y="2621"/>
                  <a:pt x="9347" y="2622"/>
                </a:cubicBezTo>
                <a:lnTo>
                  <a:pt x="9347" y="2621"/>
                </a:lnTo>
                <a:lnTo>
                  <a:pt x="9346" y="2622"/>
                </a:lnTo>
                <a:lnTo>
                  <a:pt x="9346" y="2624"/>
                </a:lnTo>
                <a:lnTo>
                  <a:pt x="9347" y="2623"/>
                </a:lnTo>
                <a:cubicBezTo>
                  <a:pt x="9346" y="2625"/>
                  <a:pt x="9345" y="2627"/>
                  <a:pt x="9344" y="2628"/>
                </a:cubicBezTo>
                <a:lnTo>
                  <a:pt x="9342" y="2629"/>
                </a:lnTo>
                <a:cubicBezTo>
                  <a:pt x="9342" y="2629"/>
                  <a:pt x="9342" y="2629"/>
                  <a:pt x="9342" y="2629"/>
                </a:cubicBezTo>
                <a:cubicBezTo>
                  <a:pt x="9342" y="2630"/>
                  <a:pt x="9342" y="2630"/>
                  <a:pt x="9341" y="2630"/>
                </a:cubicBezTo>
                <a:cubicBezTo>
                  <a:pt x="9341" y="2631"/>
                  <a:pt x="9340" y="2631"/>
                  <a:pt x="9339" y="2633"/>
                </a:cubicBezTo>
                <a:lnTo>
                  <a:pt x="9338" y="2631"/>
                </a:lnTo>
                <a:lnTo>
                  <a:pt x="9337" y="2631"/>
                </a:lnTo>
                <a:cubicBezTo>
                  <a:pt x="9338" y="2633"/>
                  <a:pt x="9338" y="2634"/>
                  <a:pt x="9338" y="2635"/>
                </a:cubicBezTo>
                <a:lnTo>
                  <a:pt x="9336" y="2634"/>
                </a:lnTo>
                <a:lnTo>
                  <a:pt x="9337" y="2635"/>
                </a:lnTo>
                <a:lnTo>
                  <a:pt x="9337" y="2636"/>
                </a:lnTo>
                <a:lnTo>
                  <a:pt x="9336" y="2635"/>
                </a:lnTo>
                <a:lnTo>
                  <a:pt x="9334" y="2638"/>
                </a:lnTo>
                <a:lnTo>
                  <a:pt x="9331" y="2639"/>
                </a:lnTo>
                <a:lnTo>
                  <a:pt x="9330" y="2642"/>
                </a:lnTo>
                <a:lnTo>
                  <a:pt x="9329" y="2642"/>
                </a:lnTo>
                <a:cubicBezTo>
                  <a:pt x="9328" y="2643"/>
                  <a:pt x="9327" y="2644"/>
                  <a:pt x="9327" y="2645"/>
                </a:cubicBezTo>
                <a:lnTo>
                  <a:pt x="9325" y="2645"/>
                </a:lnTo>
                <a:cubicBezTo>
                  <a:pt x="9325" y="2646"/>
                  <a:pt x="9325" y="2646"/>
                  <a:pt x="9326" y="2647"/>
                </a:cubicBezTo>
                <a:lnTo>
                  <a:pt x="9324" y="2650"/>
                </a:lnTo>
                <a:lnTo>
                  <a:pt x="9323" y="2650"/>
                </a:lnTo>
                <a:lnTo>
                  <a:pt x="9322" y="2652"/>
                </a:lnTo>
                <a:lnTo>
                  <a:pt x="9320" y="2652"/>
                </a:lnTo>
                <a:lnTo>
                  <a:pt x="9320" y="2653"/>
                </a:lnTo>
                <a:cubicBezTo>
                  <a:pt x="9319" y="2653"/>
                  <a:pt x="9318" y="2653"/>
                  <a:pt x="9318" y="2653"/>
                </a:cubicBezTo>
                <a:lnTo>
                  <a:pt x="9318" y="2654"/>
                </a:lnTo>
                <a:lnTo>
                  <a:pt x="9316" y="2654"/>
                </a:lnTo>
                <a:lnTo>
                  <a:pt x="9315" y="2656"/>
                </a:lnTo>
                <a:lnTo>
                  <a:pt x="9316" y="2656"/>
                </a:lnTo>
                <a:cubicBezTo>
                  <a:pt x="9327" y="2650"/>
                  <a:pt x="9339" y="2644"/>
                  <a:pt x="9351" y="2639"/>
                </a:cubicBezTo>
                <a:lnTo>
                  <a:pt x="9352" y="2638"/>
                </a:lnTo>
                <a:lnTo>
                  <a:pt x="9355" y="2636"/>
                </a:lnTo>
                <a:lnTo>
                  <a:pt x="9355" y="2635"/>
                </a:lnTo>
                <a:lnTo>
                  <a:pt x="9355" y="2635"/>
                </a:lnTo>
                <a:lnTo>
                  <a:pt x="9356" y="2636"/>
                </a:lnTo>
                <a:lnTo>
                  <a:pt x="9360" y="2634"/>
                </a:lnTo>
                <a:lnTo>
                  <a:pt x="9362" y="2632"/>
                </a:lnTo>
                <a:lnTo>
                  <a:pt x="9364" y="2632"/>
                </a:lnTo>
                <a:lnTo>
                  <a:pt x="9366" y="2629"/>
                </a:lnTo>
                <a:lnTo>
                  <a:pt x="9367" y="2629"/>
                </a:lnTo>
                <a:lnTo>
                  <a:pt x="9365" y="2630"/>
                </a:lnTo>
                <a:lnTo>
                  <a:pt x="9366" y="2630"/>
                </a:lnTo>
                <a:cubicBezTo>
                  <a:pt x="9370" y="2629"/>
                  <a:pt x="9373" y="2627"/>
                  <a:pt x="9376" y="2626"/>
                </a:cubicBezTo>
                <a:lnTo>
                  <a:pt x="9379" y="2624"/>
                </a:lnTo>
                <a:cubicBezTo>
                  <a:pt x="9379" y="2624"/>
                  <a:pt x="9379" y="2624"/>
                  <a:pt x="9379" y="2624"/>
                </a:cubicBezTo>
                <a:cubicBezTo>
                  <a:pt x="9380" y="2624"/>
                  <a:pt x="9381" y="2623"/>
                  <a:pt x="9384" y="2621"/>
                </a:cubicBezTo>
                <a:cubicBezTo>
                  <a:pt x="9387" y="2619"/>
                  <a:pt x="9389" y="2618"/>
                  <a:pt x="9391" y="2617"/>
                </a:cubicBezTo>
                <a:lnTo>
                  <a:pt x="9390" y="2617"/>
                </a:lnTo>
                <a:lnTo>
                  <a:pt x="9391" y="2615"/>
                </a:lnTo>
                <a:lnTo>
                  <a:pt x="9390" y="2613"/>
                </a:lnTo>
                <a:lnTo>
                  <a:pt x="9389" y="2614"/>
                </a:lnTo>
                <a:lnTo>
                  <a:pt x="9388" y="2612"/>
                </a:lnTo>
                <a:lnTo>
                  <a:pt x="9391" y="2611"/>
                </a:lnTo>
                <a:lnTo>
                  <a:pt x="9393" y="2612"/>
                </a:lnTo>
                <a:lnTo>
                  <a:pt x="9391" y="2612"/>
                </a:lnTo>
                <a:lnTo>
                  <a:pt x="9391" y="2614"/>
                </a:lnTo>
                <a:lnTo>
                  <a:pt x="9403" y="2607"/>
                </a:lnTo>
                <a:lnTo>
                  <a:pt x="9403" y="2606"/>
                </a:lnTo>
                <a:lnTo>
                  <a:pt x="9405" y="2605"/>
                </a:lnTo>
                <a:lnTo>
                  <a:pt x="9404" y="2607"/>
                </a:lnTo>
                <a:lnTo>
                  <a:pt x="9405" y="2608"/>
                </a:lnTo>
                <a:lnTo>
                  <a:pt x="9409" y="2605"/>
                </a:lnTo>
                <a:lnTo>
                  <a:pt x="9409" y="2603"/>
                </a:lnTo>
                <a:lnTo>
                  <a:pt x="9409" y="2602"/>
                </a:lnTo>
                <a:lnTo>
                  <a:pt x="9405" y="2602"/>
                </a:lnTo>
                <a:lnTo>
                  <a:pt x="9405" y="2601"/>
                </a:lnTo>
                <a:lnTo>
                  <a:pt x="9403" y="2601"/>
                </a:lnTo>
                <a:lnTo>
                  <a:pt x="9402" y="2600"/>
                </a:lnTo>
                <a:lnTo>
                  <a:pt x="9400" y="2601"/>
                </a:lnTo>
                <a:lnTo>
                  <a:pt x="9399" y="2601"/>
                </a:lnTo>
                <a:lnTo>
                  <a:pt x="9400" y="2600"/>
                </a:lnTo>
                <a:lnTo>
                  <a:pt x="9400" y="2599"/>
                </a:lnTo>
                <a:lnTo>
                  <a:pt x="9403" y="2600"/>
                </a:lnTo>
                <a:lnTo>
                  <a:pt x="9404" y="2598"/>
                </a:lnTo>
                <a:lnTo>
                  <a:pt x="9402" y="2597"/>
                </a:lnTo>
                <a:lnTo>
                  <a:pt x="9401" y="2597"/>
                </a:lnTo>
                <a:cubicBezTo>
                  <a:pt x="9401" y="2596"/>
                  <a:pt x="9401" y="2595"/>
                  <a:pt x="9401" y="2594"/>
                </a:cubicBezTo>
                <a:lnTo>
                  <a:pt x="9403" y="2595"/>
                </a:lnTo>
                <a:lnTo>
                  <a:pt x="9403" y="2593"/>
                </a:lnTo>
                <a:lnTo>
                  <a:pt x="9404" y="2594"/>
                </a:lnTo>
                <a:lnTo>
                  <a:pt x="9405" y="2593"/>
                </a:lnTo>
                <a:lnTo>
                  <a:pt x="9404" y="2592"/>
                </a:lnTo>
                <a:lnTo>
                  <a:pt x="9403" y="2592"/>
                </a:lnTo>
                <a:lnTo>
                  <a:pt x="9402" y="2589"/>
                </a:lnTo>
                <a:lnTo>
                  <a:pt x="9402" y="2588"/>
                </a:lnTo>
                <a:lnTo>
                  <a:pt x="9400" y="2588"/>
                </a:lnTo>
                <a:lnTo>
                  <a:pt x="9399" y="2587"/>
                </a:lnTo>
                <a:cubicBezTo>
                  <a:pt x="9400" y="2587"/>
                  <a:pt x="9401" y="2587"/>
                  <a:pt x="9401" y="2587"/>
                </a:cubicBezTo>
                <a:cubicBezTo>
                  <a:pt x="9402" y="2587"/>
                  <a:pt x="9403" y="2586"/>
                  <a:pt x="9404" y="2586"/>
                </a:cubicBezTo>
                <a:cubicBezTo>
                  <a:pt x="9405" y="2585"/>
                  <a:pt x="9407" y="2585"/>
                  <a:pt x="9409" y="2584"/>
                </a:cubicBezTo>
                <a:cubicBezTo>
                  <a:pt x="9412" y="2584"/>
                  <a:pt x="9413" y="2583"/>
                  <a:pt x="9414" y="2583"/>
                </a:cubicBezTo>
                <a:lnTo>
                  <a:pt x="9414" y="2582"/>
                </a:lnTo>
                <a:lnTo>
                  <a:pt x="9417" y="2583"/>
                </a:lnTo>
                <a:cubicBezTo>
                  <a:pt x="9418" y="2582"/>
                  <a:pt x="9419" y="2581"/>
                  <a:pt x="9421" y="2580"/>
                </a:cubicBezTo>
                <a:lnTo>
                  <a:pt x="9422" y="2579"/>
                </a:lnTo>
                <a:cubicBezTo>
                  <a:pt x="9423" y="2579"/>
                  <a:pt x="9424" y="2579"/>
                  <a:pt x="9425" y="2579"/>
                </a:cubicBezTo>
                <a:cubicBezTo>
                  <a:pt x="9425" y="2578"/>
                  <a:pt x="9426" y="2578"/>
                  <a:pt x="9427" y="2579"/>
                </a:cubicBezTo>
                <a:cubicBezTo>
                  <a:pt x="9428" y="2579"/>
                  <a:pt x="9429" y="2580"/>
                  <a:pt x="9430" y="2580"/>
                </a:cubicBezTo>
                <a:cubicBezTo>
                  <a:pt x="9431" y="2581"/>
                  <a:pt x="9432" y="2582"/>
                  <a:pt x="9433" y="2583"/>
                </a:cubicBezTo>
                <a:lnTo>
                  <a:pt x="9433" y="2584"/>
                </a:lnTo>
                <a:lnTo>
                  <a:pt x="9434" y="2584"/>
                </a:lnTo>
                <a:lnTo>
                  <a:pt x="9435" y="2585"/>
                </a:lnTo>
                <a:lnTo>
                  <a:pt x="9436" y="2585"/>
                </a:lnTo>
                <a:lnTo>
                  <a:pt x="9437" y="2586"/>
                </a:lnTo>
                <a:lnTo>
                  <a:pt x="9436" y="2587"/>
                </a:lnTo>
                <a:cubicBezTo>
                  <a:pt x="9438" y="2588"/>
                  <a:pt x="9439" y="2588"/>
                  <a:pt x="9441" y="2588"/>
                </a:cubicBezTo>
                <a:lnTo>
                  <a:pt x="9441" y="2587"/>
                </a:lnTo>
                <a:lnTo>
                  <a:pt x="9444" y="2587"/>
                </a:lnTo>
                <a:lnTo>
                  <a:pt x="9444" y="2589"/>
                </a:lnTo>
                <a:cubicBezTo>
                  <a:pt x="9446" y="2590"/>
                  <a:pt x="9449" y="2592"/>
                  <a:pt x="9452" y="2593"/>
                </a:cubicBezTo>
                <a:cubicBezTo>
                  <a:pt x="9455" y="2592"/>
                  <a:pt x="9457" y="2590"/>
                  <a:pt x="9460" y="2589"/>
                </a:cubicBezTo>
                <a:lnTo>
                  <a:pt x="9460" y="2588"/>
                </a:lnTo>
                <a:lnTo>
                  <a:pt x="9462" y="2585"/>
                </a:lnTo>
                <a:lnTo>
                  <a:pt x="9463" y="2586"/>
                </a:lnTo>
                <a:cubicBezTo>
                  <a:pt x="9463" y="2586"/>
                  <a:pt x="9464" y="2585"/>
                  <a:pt x="9464" y="2585"/>
                </a:cubicBezTo>
                <a:cubicBezTo>
                  <a:pt x="9464" y="2585"/>
                  <a:pt x="9464" y="2585"/>
                  <a:pt x="9465" y="2585"/>
                </a:cubicBezTo>
                <a:cubicBezTo>
                  <a:pt x="9465" y="2585"/>
                  <a:pt x="9466" y="2585"/>
                  <a:pt x="9467" y="2585"/>
                </a:cubicBezTo>
                <a:cubicBezTo>
                  <a:pt x="9467" y="2585"/>
                  <a:pt x="9468" y="2584"/>
                  <a:pt x="9469" y="2583"/>
                </a:cubicBezTo>
                <a:lnTo>
                  <a:pt x="9472" y="2580"/>
                </a:lnTo>
                <a:lnTo>
                  <a:pt x="9472" y="2582"/>
                </a:lnTo>
                <a:cubicBezTo>
                  <a:pt x="9476" y="2579"/>
                  <a:pt x="9481" y="2577"/>
                  <a:pt x="9486" y="2573"/>
                </a:cubicBezTo>
                <a:lnTo>
                  <a:pt x="9486" y="2573"/>
                </a:lnTo>
                <a:cubicBezTo>
                  <a:pt x="9486" y="2573"/>
                  <a:pt x="9487" y="2573"/>
                  <a:pt x="9487" y="2573"/>
                </a:cubicBezTo>
                <a:cubicBezTo>
                  <a:pt x="9487" y="2573"/>
                  <a:pt x="9488" y="2572"/>
                  <a:pt x="9490" y="2570"/>
                </a:cubicBezTo>
                <a:cubicBezTo>
                  <a:pt x="9491" y="2568"/>
                  <a:pt x="9492" y="2568"/>
                  <a:pt x="9493" y="2568"/>
                </a:cubicBezTo>
                <a:cubicBezTo>
                  <a:pt x="9493" y="2567"/>
                  <a:pt x="9493" y="2567"/>
                  <a:pt x="9494" y="2566"/>
                </a:cubicBezTo>
                <a:cubicBezTo>
                  <a:pt x="9495" y="2565"/>
                  <a:pt x="9496" y="2563"/>
                  <a:pt x="9498" y="2562"/>
                </a:cubicBezTo>
                <a:lnTo>
                  <a:pt x="9498" y="2562"/>
                </a:lnTo>
                <a:lnTo>
                  <a:pt x="9491" y="2569"/>
                </a:lnTo>
                <a:cubicBezTo>
                  <a:pt x="9492" y="2569"/>
                  <a:pt x="9492" y="2569"/>
                  <a:pt x="9492" y="2569"/>
                </a:cubicBezTo>
                <a:cubicBezTo>
                  <a:pt x="9492" y="2569"/>
                  <a:pt x="9493" y="2568"/>
                  <a:pt x="9496" y="2567"/>
                </a:cubicBezTo>
                <a:cubicBezTo>
                  <a:pt x="9498" y="2565"/>
                  <a:pt x="9504" y="2562"/>
                  <a:pt x="9512" y="2556"/>
                </a:cubicBezTo>
                <a:cubicBezTo>
                  <a:pt x="9520" y="2550"/>
                  <a:pt x="9525" y="2547"/>
                  <a:pt x="9526" y="2547"/>
                </a:cubicBezTo>
                <a:cubicBezTo>
                  <a:pt x="9528" y="2547"/>
                  <a:pt x="9529" y="2547"/>
                  <a:pt x="9530" y="2546"/>
                </a:cubicBezTo>
                <a:cubicBezTo>
                  <a:pt x="9530" y="2545"/>
                  <a:pt x="9531" y="2545"/>
                  <a:pt x="9531" y="2544"/>
                </a:cubicBezTo>
                <a:cubicBezTo>
                  <a:pt x="9532" y="2544"/>
                  <a:pt x="9532" y="2544"/>
                  <a:pt x="9533" y="2544"/>
                </a:cubicBezTo>
                <a:lnTo>
                  <a:pt x="9534" y="2542"/>
                </a:lnTo>
                <a:cubicBezTo>
                  <a:pt x="9535" y="2542"/>
                  <a:pt x="9537" y="2541"/>
                  <a:pt x="9538" y="2539"/>
                </a:cubicBezTo>
                <a:cubicBezTo>
                  <a:pt x="9540" y="2538"/>
                  <a:pt x="9541" y="2537"/>
                  <a:pt x="9542" y="2538"/>
                </a:cubicBezTo>
                <a:cubicBezTo>
                  <a:pt x="9542" y="2538"/>
                  <a:pt x="9543" y="2538"/>
                  <a:pt x="9544" y="2537"/>
                </a:cubicBezTo>
                <a:lnTo>
                  <a:pt x="9545" y="2540"/>
                </a:lnTo>
                <a:lnTo>
                  <a:pt x="9546" y="2538"/>
                </a:lnTo>
                <a:cubicBezTo>
                  <a:pt x="9548" y="2538"/>
                  <a:pt x="9549" y="2537"/>
                  <a:pt x="9551" y="2537"/>
                </a:cubicBezTo>
                <a:cubicBezTo>
                  <a:pt x="9552" y="2536"/>
                  <a:pt x="9553" y="2535"/>
                  <a:pt x="9556" y="2534"/>
                </a:cubicBezTo>
                <a:cubicBezTo>
                  <a:pt x="9558" y="2532"/>
                  <a:pt x="9562" y="2529"/>
                  <a:pt x="9567" y="2525"/>
                </a:cubicBezTo>
                <a:cubicBezTo>
                  <a:pt x="9568" y="2524"/>
                  <a:pt x="9569" y="2523"/>
                  <a:pt x="9570" y="2522"/>
                </a:cubicBezTo>
                <a:cubicBezTo>
                  <a:pt x="9570" y="2522"/>
                  <a:pt x="9571" y="2521"/>
                  <a:pt x="9570" y="2521"/>
                </a:cubicBezTo>
                <a:cubicBezTo>
                  <a:pt x="9570" y="2520"/>
                  <a:pt x="9570" y="2519"/>
                  <a:pt x="9570" y="2518"/>
                </a:cubicBezTo>
                <a:lnTo>
                  <a:pt x="9573" y="2516"/>
                </a:lnTo>
                <a:cubicBezTo>
                  <a:pt x="9573" y="2513"/>
                  <a:pt x="9573" y="2511"/>
                  <a:pt x="9574" y="2509"/>
                </a:cubicBezTo>
                <a:lnTo>
                  <a:pt x="9575" y="2509"/>
                </a:lnTo>
                <a:cubicBezTo>
                  <a:pt x="9576" y="2509"/>
                  <a:pt x="9576" y="2509"/>
                  <a:pt x="9577" y="2509"/>
                </a:cubicBezTo>
                <a:cubicBezTo>
                  <a:pt x="9577" y="2508"/>
                  <a:pt x="9577" y="2508"/>
                  <a:pt x="9577" y="2508"/>
                </a:cubicBezTo>
                <a:cubicBezTo>
                  <a:pt x="9577" y="2508"/>
                  <a:pt x="9578" y="2508"/>
                  <a:pt x="9578" y="2508"/>
                </a:cubicBezTo>
                <a:lnTo>
                  <a:pt x="9579" y="2508"/>
                </a:lnTo>
                <a:lnTo>
                  <a:pt x="9580" y="2508"/>
                </a:lnTo>
                <a:cubicBezTo>
                  <a:pt x="9581" y="2508"/>
                  <a:pt x="9582" y="2508"/>
                  <a:pt x="9582" y="2507"/>
                </a:cubicBezTo>
                <a:cubicBezTo>
                  <a:pt x="9582" y="2506"/>
                  <a:pt x="9582" y="2505"/>
                  <a:pt x="9582" y="2504"/>
                </a:cubicBezTo>
                <a:lnTo>
                  <a:pt x="9581" y="2504"/>
                </a:lnTo>
                <a:cubicBezTo>
                  <a:pt x="9580" y="2504"/>
                  <a:pt x="9580" y="2503"/>
                  <a:pt x="9580" y="2502"/>
                </a:cubicBezTo>
                <a:lnTo>
                  <a:pt x="9579" y="2503"/>
                </a:lnTo>
                <a:lnTo>
                  <a:pt x="9577" y="2505"/>
                </a:lnTo>
                <a:lnTo>
                  <a:pt x="9575" y="2507"/>
                </a:lnTo>
                <a:lnTo>
                  <a:pt x="9574" y="2506"/>
                </a:lnTo>
                <a:lnTo>
                  <a:pt x="9573" y="2507"/>
                </a:lnTo>
                <a:lnTo>
                  <a:pt x="9571" y="2508"/>
                </a:lnTo>
                <a:lnTo>
                  <a:pt x="9571" y="2507"/>
                </a:lnTo>
                <a:lnTo>
                  <a:pt x="9570" y="2509"/>
                </a:lnTo>
                <a:lnTo>
                  <a:pt x="9568" y="2509"/>
                </a:lnTo>
                <a:lnTo>
                  <a:pt x="9568" y="2510"/>
                </a:lnTo>
                <a:lnTo>
                  <a:pt x="9567" y="2510"/>
                </a:lnTo>
                <a:lnTo>
                  <a:pt x="9567" y="2512"/>
                </a:lnTo>
                <a:lnTo>
                  <a:pt x="9565" y="2513"/>
                </a:lnTo>
                <a:lnTo>
                  <a:pt x="9563" y="2512"/>
                </a:lnTo>
                <a:lnTo>
                  <a:pt x="9561" y="2515"/>
                </a:lnTo>
                <a:lnTo>
                  <a:pt x="9559" y="2516"/>
                </a:lnTo>
                <a:lnTo>
                  <a:pt x="9559" y="2517"/>
                </a:lnTo>
                <a:lnTo>
                  <a:pt x="9558" y="2517"/>
                </a:lnTo>
                <a:lnTo>
                  <a:pt x="9556" y="2519"/>
                </a:lnTo>
                <a:lnTo>
                  <a:pt x="9553" y="2521"/>
                </a:lnTo>
                <a:lnTo>
                  <a:pt x="9551" y="2523"/>
                </a:lnTo>
                <a:cubicBezTo>
                  <a:pt x="9550" y="2524"/>
                  <a:pt x="9549" y="2524"/>
                  <a:pt x="9548" y="2524"/>
                </a:cubicBezTo>
                <a:lnTo>
                  <a:pt x="9549" y="2523"/>
                </a:lnTo>
                <a:lnTo>
                  <a:pt x="9550" y="2522"/>
                </a:lnTo>
                <a:lnTo>
                  <a:pt x="9549" y="2522"/>
                </a:lnTo>
                <a:lnTo>
                  <a:pt x="9548" y="2523"/>
                </a:lnTo>
                <a:lnTo>
                  <a:pt x="9544" y="2525"/>
                </a:lnTo>
                <a:lnTo>
                  <a:pt x="9544" y="2526"/>
                </a:lnTo>
                <a:cubicBezTo>
                  <a:pt x="9542" y="2527"/>
                  <a:pt x="9540" y="2529"/>
                  <a:pt x="9538" y="2530"/>
                </a:cubicBezTo>
                <a:lnTo>
                  <a:pt x="9538" y="2531"/>
                </a:lnTo>
                <a:lnTo>
                  <a:pt x="9533" y="2534"/>
                </a:lnTo>
                <a:lnTo>
                  <a:pt x="9532" y="2534"/>
                </a:lnTo>
                <a:cubicBezTo>
                  <a:pt x="9531" y="2535"/>
                  <a:pt x="9530" y="2536"/>
                  <a:pt x="9529" y="2538"/>
                </a:cubicBezTo>
                <a:lnTo>
                  <a:pt x="9528" y="2538"/>
                </a:lnTo>
                <a:lnTo>
                  <a:pt x="9526" y="2540"/>
                </a:lnTo>
                <a:lnTo>
                  <a:pt x="9524" y="2541"/>
                </a:lnTo>
                <a:lnTo>
                  <a:pt x="9522" y="2544"/>
                </a:lnTo>
                <a:cubicBezTo>
                  <a:pt x="9518" y="2546"/>
                  <a:pt x="9514" y="2549"/>
                  <a:pt x="9510" y="2552"/>
                </a:cubicBezTo>
                <a:lnTo>
                  <a:pt x="9511" y="2553"/>
                </a:lnTo>
                <a:cubicBezTo>
                  <a:pt x="9510" y="2553"/>
                  <a:pt x="9510" y="2553"/>
                  <a:pt x="9510" y="2553"/>
                </a:cubicBezTo>
                <a:cubicBezTo>
                  <a:pt x="9510" y="2553"/>
                  <a:pt x="9509" y="2553"/>
                  <a:pt x="9509" y="2554"/>
                </a:cubicBezTo>
                <a:cubicBezTo>
                  <a:pt x="9508" y="2554"/>
                  <a:pt x="9507" y="2555"/>
                  <a:pt x="9506" y="2555"/>
                </a:cubicBezTo>
                <a:cubicBezTo>
                  <a:pt x="9505" y="2556"/>
                  <a:pt x="9504" y="2556"/>
                  <a:pt x="9504" y="2557"/>
                </a:cubicBezTo>
                <a:cubicBezTo>
                  <a:pt x="9503" y="2557"/>
                  <a:pt x="9502" y="2558"/>
                  <a:pt x="9501" y="2559"/>
                </a:cubicBezTo>
                <a:lnTo>
                  <a:pt x="9501" y="2561"/>
                </a:lnTo>
                <a:lnTo>
                  <a:pt x="9500" y="2561"/>
                </a:lnTo>
                <a:lnTo>
                  <a:pt x="9498" y="2561"/>
                </a:lnTo>
                <a:cubicBezTo>
                  <a:pt x="9499" y="2560"/>
                  <a:pt x="9500" y="2559"/>
                  <a:pt x="9500" y="2559"/>
                </a:cubicBezTo>
                <a:cubicBezTo>
                  <a:pt x="9501" y="2558"/>
                  <a:pt x="9501" y="2558"/>
                  <a:pt x="9501" y="2558"/>
                </a:cubicBezTo>
                <a:cubicBezTo>
                  <a:pt x="9501" y="2558"/>
                  <a:pt x="9501" y="2557"/>
                  <a:pt x="9501" y="2556"/>
                </a:cubicBezTo>
                <a:lnTo>
                  <a:pt x="9500" y="2558"/>
                </a:lnTo>
                <a:lnTo>
                  <a:pt x="9496" y="2560"/>
                </a:lnTo>
                <a:lnTo>
                  <a:pt x="9503" y="2554"/>
                </a:lnTo>
                <a:cubicBezTo>
                  <a:pt x="9503" y="2553"/>
                  <a:pt x="9504" y="2553"/>
                  <a:pt x="9504" y="2552"/>
                </a:cubicBezTo>
                <a:cubicBezTo>
                  <a:pt x="9504" y="2552"/>
                  <a:pt x="9505" y="2551"/>
                  <a:pt x="9506" y="2550"/>
                </a:cubicBezTo>
                <a:cubicBezTo>
                  <a:pt x="9507" y="2549"/>
                  <a:pt x="9508" y="2548"/>
                  <a:pt x="9509" y="2547"/>
                </a:cubicBezTo>
                <a:cubicBezTo>
                  <a:pt x="9509" y="2547"/>
                  <a:pt x="9510" y="2546"/>
                  <a:pt x="9510" y="2545"/>
                </a:cubicBezTo>
                <a:lnTo>
                  <a:pt x="9510" y="2545"/>
                </a:lnTo>
                <a:cubicBezTo>
                  <a:pt x="9511" y="2544"/>
                  <a:pt x="9512" y="2543"/>
                  <a:pt x="9512" y="2542"/>
                </a:cubicBezTo>
                <a:cubicBezTo>
                  <a:pt x="9513" y="2542"/>
                  <a:pt x="9513" y="2541"/>
                  <a:pt x="9513" y="2540"/>
                </a:cubicBezTo>
                <a:cubicBezTo>
                  <a:pt x="9513" y="2540"/>
                  <a:pt x="9514" y="2539"/>
                  <a:pt x="9516" y="2538"/>
                </a:cubicBezTo>
                <a:cubicBezTo>
                  <a:pt x="9517" y="2536"/>
                  <a:pt x="9519" y="2534"/>
                  <a:pt x="9521" y="2531"/>
                </a:cubicBezTo>
                <a:cubicBezTo>
                  <a:pt x="9524" y="2528"/>
                  <a:pt x="9529" y="2523"/>
                  <a:pt x="9537" y="2515"/>
                </a:cubicBezTo>
                <a:cubicBezTo>
                  <a:pt x="9546" y="2507"/>
                  <a:pt x="9553" y="2500"/>
                  <a:pt x="9559" y="2494"/>
                </a:cubicBezTo>
                <a:cubicBezTo>
                  <a:pt x="9564" y="2487"/>
                  <a:pt x="9568" y="2483"/>
                  <a:pt x="9570" y="2480"/>
                </a:cubicBezTo>
                <a:cubicBezTo>
                  <a:pt x="9572" y="2477"/>
                  <a:pt x="9574" y="2475"/>
                  <a:pt x="9576" y="2472"/>
                </a:cubicBezTo>
                <a:cubicBezTo>
                  <a:pt x="9578" y="2470"/>
                  <a:pt x="9579" y="2468"/>
                  <a:pt x="9581" y="2465"/>
                </a:cubicBezTo>
                <a:cubicBezTo>
                  <a:pt x="9583" y="2462"/>
                  <a:pt x="9584" y="2460"/>
                  <a:pt x="9584" y="2459"/>
                </a:cubicBezTo>
                <a:cubicBezTo>
                  <a:pt x="9584" y="2457"/>
                  <a:pt x="9584" y="2456"/>
                  <a:pt x="9584" y="2454"/>
                </a:cubicBezTo>
                <a:lnTo>
                  <a:pt x="9582" y="2454"/>
                </a:lnTo>
                <a:lnTo>
                  <a:pt x="9582" y="2452"/>
                </a:lnTo>
                <a:lnTo>
                  <a:pt x="9580" y="2451"/>
                </a:lnTo>
                <a:lnTo>
                  <a:pt x="9581" y="2451"/>
                </a:lnTo>
                <a:lnTo>
                  <a:pt x="9581" y="2449"/>
                </a:lnTo>
                <a:lnTo>
                  <a:pt x="9577" y="2447"/>
                </a:lnTo>
                <a:lnTo>
                  <a:pt x="9576" y="2446"/>
                </a:lnTo>
                <a:lnTo>
                  <a:pt x="9575" y="2446"/>
                </a:lnTo>
                <a:lnTo>
                  <a:pt x="9573" y="2445"/>
                </a:lnTo>
                <a:lnTo>
                  <a:pt x="9575" y="2446"/>
                </a:lnTo>
                <a:lnTo>
                  <a:pt x="9576" y="2445"/>
                </a:lnTo>
                <a:lnTo>
                  <a:pt x="9573" y="2444"/>
                </a:lnTo>
                <a:lnTo>
                  <a:pt x="9572" y="2445"/>
                </a:lnTo>
                <a:lnTo>
                  <a:pt x="9572" y="2443"/>
                </a:lnTo>
                <a:cubicBezTo>
                  <a:pt x="9571" y="2443"/>
                  <a:pt x="9569" y="2443"/>
                  <a:pt x="9566" y="2443"/>
                </a:cubicBezTo>
                <a:cubicBezTo>
                  <a:pt x="9564" y="2442"/>
                  <a:pt x="9562" y="2442"/>
                  <a:pt x="9562" y="2442"/>
                </a:cubicBezTo>
                <a:cubicBezTo>
                  <a:pt x="9561" y="2443"/>
                  <a:pt x="9560" y="2443"/>
                  <a:pt x="9559" y="2443"/>
                </a:cubicBezTo>
                <a:cubicBezTo>
                  <a:pt x="9559" y="2443"/>
                  <a:pt x="9558" y="2443"/>
                  <a:pt x="9558" y="2443"/>
                </a:cubicBezTo>
                <a:lnTo>
                  <a:pt x="9556" y="2442"/>
                </a:lnTo>
                <a:cubicBezTo>
                  <a:pt x="9554" y="2443"/>
                  <a:pt x="9552" y="2443"/>
                  <a:pt x="9550" y="2443"/>
                </a:cubicBezTo>
                <a:cubicBezTo>
                  <a:pt x="9549" y="2443"/>
                  <a:pt x="9546" y="2442"/>
                  <a:pt x="9543" y="2440"/>
                </a:cubicBezTo>
                <a:cubicBezTo>
                  <a:pt x="9540" y="2439"/>
                  <a:pt x="9538" y="2438"/>
                  <a:pt x="9538" y="2438"/>
                </a:cubicBezTo>
                <a:cubicBezTo>
                  <a:pt x="9537" y="2438"/>
                  <a:pt x="9536" y="2438"/>
                  <a:pt x="9535" y="2437"/>
                </a:cubicBezTo>
                <a:lnTo>
                  <a:pt x="9535" y="2436"/>
                </a:lnTo>
                <a:cubicBezTo>
                  <a:pt x="9534" y="2436"/>
                  <a:pt x="9533" y="2436"/>
                  <a:pt x="9532" y="2436"/>
                </a:cubicBezTo>
                <a:lnTo>
                  <a:pt x="9531" y="2435"/>
                </a:lnTo>
                <a:cubicBezTo>
                  <a:pt x="9529" y="2435"/>
                  <a:pt x="9527" y="2435"/>
                  <a:pt x="9525" y="2434"/>
                </a:cubicBezTo>
                <a:lnTo>
                  <a:pt x="9525" y="2433"/>
                </a:lnTo>
                <a:cubicBezTo>
                  <a:pt x="9526" y="2432"/>
                  <a:pt x="9527" y="2431"/>
                  <a:pt x="9528" y="2430"/>
                </a:cubicBezTo>
                <a:lnTo>
                  <a:pt x="9528" y="2431"/>
                </a:lnTo>
                <a:lnTo>
                  <a:pt x="9529" y="2431"/>
                </a:lnTo>
                <a:lnTo>
                  <a:pt x="9529" y="2432"/>
                </a:lnTo>
                <a:lnTo>
                  <a:pt x="9530" y="2433"/>
                </a:lnTo>
                <a:lnTo>
                  <a:pt x="9534" y="2429"/>
                </a:lnTo>
                <a:lnTo>
                  <a:pt x="9534" y="2430"/>
                </a:lnTo>
                <a:lnTo>
                  <a:pt x="9537" y="2430"/>
                </a:lnTo>
                <a:lnTo>
                  <a:pt x="9542" y="2427"/>
                </a:lnTo>
                <a:lnTo>
                  <a:pt x="9543" y="2428"/>
                </a:lnTo>
                <a:lnTo>
                  <a:pt x="9543" y="2425"/>
                </a:lnTo>
                <a:lnTo>
                  <a:pt x="9544" y="2425"/>
                </a:lnTo>
                <a:lnTo>
                  <a:pt x="9545" y="2426"/>
                </a:lnTo>
                <a:lnTo>
                  <a:pt x="9547" y="2425"/>
                </a:lnTo>
                <a:cubicBezTo>
                  <a:pt x="9547" y="2424"/>
                  <a:pt x="9548" y="2424"/>
                  <a:pt x="9549" y="2423"/>
                </a:cubicBezTo>
                <a:cubicBezTo>
                  <a:pt x="9550" y="2423"/>
                  <a:pt x="9552" y="2422"/>
                  <a:pt x="9555" y="2422"/>
                </a:cubicBezTo>
                <a:cubicBezTo>
                  <a:pt x="9558" y="2422"/>
                  <a:pt x="9560" y="2422"/>
                  <a:pt x="9561" y="2421"/>
                </a:cubicBezTo>
                <a:cubicBezTo>
                  <a:pt x="9562" y="2421"/>
                  <a:pt x="9562" y="2420"/>
                  <a:pt x="9563" y="2420"/>
                </a:cubicBezTo>
                <a:cubicBezTo>
                  <a:pt x="9563" y="2420"/>
                  <a:pt x="9563" y="2420"/>
                  <a:pt x="9564" y="2420"/>
                </a:cubicBezTo>
                <a:cubicBezTo>
                  <a:pt x="9564" y="2420"/>
                  <a:pt x="9564" y="2420"/>
                  <a:pt x="9565" y="2420"/>
                </a:cubicBezTo>
                <a:cubicBezTo>
                  <a:pt x="9565" y="2420"/>
                  <a:pt x="9565" y="2420"/>
                  <a:pt x="9566" y="2421"/>
                </a:cubicBezTo>
                <a:cubicBezTo>
                  <a:pt x="9566" y="2421"/>
                  <a:pt x="9568" y="2421"/>
                  <a:pt x="9570" y="2421"/>
                </a:cubicBezTo>
                <a:cubicBezTo>
                  <a:pt x="9573" y="2421"/>
                  <a:pt x="9575" y="2421"/>
                  <a:pt x="9576" y="2421"/>
                </a:cubicBezTo>
                <a:cubicBezTo>
                  <a:pt x="9577" y="2421"/>
                  <a:pt x="9578" y="2420"/>
                  <a:pt x="9580" y="2420"/>
                </a:cubicBezTo>
                <a:lnTo>
                  <a:pt x="9580" y="2421"/>
                </a:lnTo>
                <a:lnTo>
                  <a:pt x="9581" y="2420"/>
                </a:lnTo>
                <a:lnTo>
                  <a:pt x="9583" y="2421"/>
                </a:lnTo>
                <a:lnTo>
                  <a:pt x="9584" y="2420"/>
                </a:lnTo>
                <a:lnTo>
                  <a:pt x="9583" y="2419"/>
                </a:lnTo>
                <a:lnTo>
                  <a:pt x="9584" y="2419"/>
                </a:lnTo>
                <a:close/>
                <a:moveTo>
                  <a:pt x="9600" y="2490"/>
                </a:moveTo>
                <a:lnTo>
                  <a:pt x="9599" y="2490"/>
                </a:lnTo>
                <a:cubicBezTo>
                  <a:pt x="9598" y="2492"/>
                  <a:pt x="9597" y="2494"/>
                  <a:pt x="9596" y="2496"/>
                </a:cubicBezTo>
                <a:lnTo>
                  <a:pt x="9595" y="2496"/>
                </a:lnTo>
                <a:cubicBezTo>
                  <a:pt x="9594" y="2496"/>
                  <a:pt x="9594" y="2497"/>
                  <a:pt x="9594" y="2497"/>
                </a:cubicBezTo>
                <a:cubicBezTo>
                  <a:pt x="9594" y="2497"/>
                  <a:pt x="9594" y="2498"/>
                  <a:pt x="9594" y="2499"/>
                </a:cubicBezTo>
                <a:cubicBezTo>
                  <a:pt x="9593" y="2500"/>
                  <a:pt x="9593" y="2502"/>
                  <a:pt x="9593" y="2503"/>
                </a:cubicBezTo>
                <a:lnTo>
                  <a:pt x="9594" y="2502"/>
                </a:lnTo>
                <a:cubicBezTo>
                  <a:pt x="9594" y="2503"/>
                  <a:pt x="9594" y="2504"/>
                  <a:pt x="9593" y="2504"/>
                </a:cubicBezTo>
                <a:lnTo>
                  <a:pt x="9594" y="2505"/>
                </a:lnTo>
                <a:lnTo>
                  <a:pt x="9594" y="2504"/>
                </a:lnTo>
                <a:lnTo>
                  <a:pt x="9595" y="2505"/>
                </a:lnTo>
                <a:lnTo>
                  <a:pt x="9596" y="2504"/>
                </a:lnTo>
                <a:cubicBezTo>
                  <a:pt x="9596" y="2504"/>
                  <a:pt x="9597" y="2503"/>
                  <a:pt x="9597" y="2503"/>
                </a:cubicBezTo>
                <a:cubicBezTo>
                  <a:pt x="9597" y="2502"/>
                  <a:pt x="9597" y="2502"/>
                  <a:pt x="9597" y="2502"/>
                </a:cubicBezTo>
                <a:cubicBezTo>
                  <a:pt x="9597" y="2501"/>
                  <a:pt x="9597" y="2501"/>
                  <a:pt x="9597" y="2500"/>
                </a:cubicBezTo>
                <a:lnTo>
                  <a:pt x="9598" y="2500"/>
                </a:lnTo>
                <a:lnTo>
                  <a:pt x="9600" y="2498"/>
                </a:lnTo>
                <a:lnTo>
                  <a:pt x="9603" y="2497"/>
                </a:lnTo>
                <a:lnTo>
                  <a:pt x="9603" y="2493"/>
                </a:lnTo>
                <a:cubicBezTo>
                  <a:pt x="9602" y="2493"/>
                  <a:pt x="9602" y="2493"/>
                  <a:pt x="9601" y="2494"/>
                </a:cubicBezTo>
                <a:cubicBezTo>
                  <a:pt x="9601" y="2493"/>
                  <a:pt x="9601" y="2493"/>
                  <a:pt x="9601" y="2491"/>
                </a:cubicBezTo>
                <a:lnTo>
                  <a:pt x="9600" y="2490"/>
                </a:lnTo>
                <a:lnTo>
                  <a:pt x="9600" y="2490"/>
                </a:lnTo>
                <a:close/>
                <a:moveTo>
                  <a:pt x="9528" y="2519"/>
                </a:moveTo>
                <a:lnTo>
                  <a:pt x="9529" y="2520"/>
                </a:lnTo>
                <a:cubicBezTo>
                  <a:pt x="9527" y="2522"/>
                  <a:pt x="9525" y="2524"/>
                  <a:pt x="9523" y="2526"/>
                </a:cubicBezTo>
                <a:lnTo>
                  <a:pt x="9522" y="2526"/>
                </a:lnTo>
                <a:lnTo>
                  <a:pt x="9520" y="2530"/>
                </a:lnTo>
                <a:lnTo>
                  <a:pt x="9519" y="2531"/>
                </a:lnTo>
                <a:lnTo>
                  <a:pt x="9519" y="2532"/>
                </a:lnTo>
                <a:cubicBezTo>
                  <a:pt x="9518" y="2532"/>
                  <a:pt x="9518" y="2533"/>
                  <a:pt x="9517" y="2533"/>
                </a:cubicBezTo>
                <a:cubicBezTo>
                  <a:pt x="9515" y="2535"/>
                  <a:pt x="9513" y="2537"/>
                  <a:pt x="9512" y="2538"/>
                </a:cubicBezTo>
                <a:cubicBezTo>
                  <a:pt x="9511" y="2539"/>
                  <a:pt x="9510" y="2540"/>
                  <a:pt x="9510" y="2540"/>
                </a:cubicBezTo>
                <a:cubicBezTo>
                  <a:pt x="9510" y="2541"/>
                  <a:pt x="9510" y="2541"/>
                  <a:pt x="9510" y="2541"/>
                </a:cubicBezTo>
                <a:lnTo>
                  <a:pt x="9510" y="2541"/>
                </a:lnTo>
                <a:lnTo>
                  <a:pt x="9509" y="2543"/>
                </a:lnTo>
                <a:lnTo>
                  <a:pt x="9508" y="2544"/>
                </a:lnTo>
                <a:lnTo>
                  <a:pt x="9505" y="2547"/>
                </a:lnTo>
                <a:lnTo>
                  <a:pt x="9501" y="2550"/>
                </a:lnTo>
                <a:cubicBezTo>
                  <a:pt x="9500" y="2551"/>
                  <a:pt x="9499" y="2552"/>
                  <a:pt x="9498" y="2553"/>
                </a:cubicBezTo>
                <a:cubicBezTo>
                  <a:pt x="9497" y="2553"/>
                  <a:pt x="9496" y="2553"/>
                  <a:pt x="9495" y="2554"/>
                </a:cubicBezTo>
                <a:lnTo>
                  <a:pt x="9496" y="2554"/>
                </a:lnTo>
                <a:lnTo>
                  <a:pt x="9492" y="2558"/>
                </a:lnTo>
                <a:lnTo>
                  <a:pt x="9492" y="2557"/>
                </a:lnTo>
                <a:cubicBezTo>
                  <a:pt x="9491" y="2558"/>
                  <a:pt x="9490" y="2559"/>
                  <a:pt x="9489" y="2561"/>
                </a:cubicBezTo>
                <a:lnTo>
                  <a:pt x="9490" y="2561"/>
                </a:lnTo>
                <a:lnTo>
                  <a:pt x="9489" y="2561"/>
                </a:lnTo>
                <a:lnTo>
                  <a:pt x="9489" y="2563"/>
                </a:lnTo>
                <a:lnTo>
                  <a:pt x="9488" y="2563"/>
                </a:lnTo>
                <a:lnTo>
                  <a:pt x="9492" y="2556"/>
                </a:lnTo>
                <a:lnTo>
                  <a:pt x="9493" y="2555"/>
                </a:lnTo>
                <a:lnTo>
                  <a:pt x="9495" y="2552"/>
                </a:lnTo>
                <a:cubicBezTo>
                  <a:pt x="9496" y="2553"/>
                  <a:pt x="9497" y="2553"/>
                  <a:pt x="9498" y="2552"/>
                </a:cubicBezTo>
                <a:lnTo>
                  <a:pt x="9497" y="2551"/>
                </a:lnTo>
                <a:lnTo>
                  <a:pt x="9500" y="2550"/>
                </a:lnTo>
                <a:lnTo>
                  <a:pt x="9499" y="2549"/>
                </a:lnTo>
                <a:lnTo>
                  <a:pt x="9500" y="2549"/>
                </a:lnTo>
                <a:lnTo>
                  <a:pt x="9500" y="2547"/>
                </a:lnTo>
                <a:lnTo>
                  <a:pt x="9501" y="2548"/>
                </a:lnTo>
                <a:cubicBezTo>
                  <a:pt x="9502" y="2547"/>
                  <a:pt x="9502" y="2546"/>
                  <a:pt x="9502" y="2545"/>
                </a:cubicBezTo>
                <a:lnTo>
                  <a:pt x="9504" y="2545"/>
                </a:lnTo>
                <a:lnTo>
                  <a:pt x="9505" y="2542"/>
                </a:lnTo>
                <a:lnTo>
                  <a:pt x="9511" y="2536"/>
                </a:lnTo>
                <a:lnTo>
                  <a:pt x="9512" y="2533"/>
                </a:lnTo>
                <a:lnTo>
                  <a:pt x="9513" y="2533"/>
                </a:lnTo>
                <a:lnTo>
                  <a:pt x="9519" y="2526"/>
                </a:lnTo>
                <a:lnTo>
                  <a:pt x="9521" y="2526"/>
                </a:lnTo>
                <a:lnTo>
                  <a:pt x="9523" y="2523"/>
                </a:lnTo>
                <a:lnTo>
                  <a:pt x="9525" y="2522"/>
                </a:lnTo>
                <a:lnTo>
                  <a:pt x="9525" y="2521"/>
                </a:lnTo>
                <a:lnTo>
                  <a:pt x="9526" y="2521"/>
                </a:lnTo>
                <a:lnTo>
                  <a:pt x="9530" y="2517"/>
                </a:lnTo>
                <a:lnTo>
                  <a:pt x="9528" y="2519"/>
                </a:lnTo>
                <a:close/>
                <a:moveTo>
                  <a:pt x="9638" y="2518"/>
                </a:moveTo>
                <a:cubicBezTo>
                  <a:pt x="9637" y="2519"/>
                  <a:pt x="9636" y="2520"/>
                  <a:pt x="9636" y="2522"/>
                </a:cubicBezTo>
                <a:cubicBezTo>
                  <a:pt x="9635" y="2524"/>
                  <a:pt x="9634" y="2525"/>
                  <a:pt x="9634" y="2526"/>
                </a:cubicBezTo>
                <a:lnTo>
                  <a:pt x="9638" y="2518"/>
                </a:lnTo>
                <a:close/>
                <a:moveTo>
                  <a:pt x="9631" y="2528"/>
                </a:moveTo>
                <a:lnTo>
                  <a:pt x="9628" y="2530"/>
                </a:lnTo>
                <a:cubicBezTo>
                  <a:pt x="9628" y="2531"/>
                  <a:pt x="9628" y="2532"/>
                  <a:pt x="9627" y="2532"/>
                </a:cubicBezTo>
                <a:lnTo>
                  <a:pt x="9629" y="2532"/>
                </a:lnTo>
                <a:lnTo>
                  <a:pt x="9631" y="2529"/>
                </a:lnTo>
                <a:lnTo>
                  <a:pt x="9631" y="2528"/>
                </a:lnTo>
                <a:close/>
                <a:moveTo>
                  <a:pt x="9614" y="2539"/>
                </a:moveTo>
                <a:lnTo>
                  <a:pt x="9612" y="2542"/>
                </a:lnTo>
                <a:lnTo>
                  <a:pt x="9613" y="2544"/>
                </a:lnTo>
                <a:cubicBezTo>
                  <a:pt x="9614" y="2542"/>
                  <a:pt x="9615" y="2541"/>
                  <a:pt x="9615" y="2539"/>
                </a:cubicBezTo>
                <a:lnTo>
                  <a:pt x="9614" y="2539"/>
                </a:lnTo>
                <a:close/>
                <a:moveTo>
                  <a:pt x="9604" y="2546"/>
                </a:moveTo>
                <a:lnTo>
                  <a:pt x="9601" y="2549"/>
                </a:lnTo>
                <a:lnTo>
                  <a:pt x="9601" y="2547"/>
                </a:lnTo>
                <a:lnTo>
                  <a:pt x="9600" y="2546"/>
                </a:lnTo>
                <a:lnTo>
                  <a:pt x="9599" y="2547"/>
                </a:lnTo>
                <a:lnTo>
                  <a:pt x="9600" y="2548"/>
                </a:lnTo>
                <a:lnTo>
                  <a:pt x="9599" y="2549"/>
                </a:lnTo>
                <a:lnTo>
                  <a:pt x="9599" y="2549"/>
                </a:lnTo>
                <a:cubicBezTo>
                  <a:pt x="9598" y="2549"/>
                  <a:pt x="9598" y="2550"/>
                  <a:pt x="9598" y="2551"/>
                </a:cubicBezTo>
                <a:lnTo>
                  <a:pt x="9596" y="2550"/>
                </a:lnTo>
                <a:cubicBezTo>
                  <a:pt x="9596" y="2551"/>
                  <a:pt x="9596" y="2552"/>
                  <a:pt x="9596" y="2552"/>
                </a:cubicBezTo>
                <a:cubicBezTo>
                  <a:pt x="9596" y="2552"/>
                  <a:pt x="9595" y="2554"/>
                  <a:pt x="9593" y="2556"/>
                </a:cubicBezTo>
                <a:cubicBezTo>
                  <a:pt x="9591" y="2558"/>
                  <a:pt x="9590" y="2560"/>
                  <a:pt x="9589" y="2560"/>
                </a:cubicBezTo>
                <a:cubicBezTo>
                  <a:pt x="9589" y="2561"/>
                  <a:pt x="9589" y="2562"/>
                  <a:pt x="9588" y="2563"/>
                </a:cubicBezTo>
                <a:lnTo>
                  <a:pt x="9586" y="2564"/>
                </a:lnTo>
                <a:lnTo>
                  <a:pt x="9586" y="2564"/>
                </a:lnTo>
                <a:lnTo>
                  <a:pt x="9585" y="2565"/>
                </a:lnTo>
                <a:lnTo>
                  <a:pt x="9584" y="2566"/>
                </a:lnTo>
                <a:lnTo>
                  <a:pt x="9585" y="2567"/>
                </a:lnTo>
                <a:cubicBezTo>
                  <a:pt x="9583" y="2569"/>
                  <a:pt x="9582" y="2571"/>
                  <a:pt x="9580" y="2573"/>
                </a:cubicBezTo>
                <a:lnTo>
                  <a:pt x="9580" y="2573"/>
                </a:lnTo>
                <a:cubicBezTo>
                  <a:pt x="9587" y="2569"/>
                  <a:pt x="9595" y="2564"/>
                  <a:pt x="9603" y="2559"/>
                </a:cubicBezTo>
                <a:lnTo>
                  <a:pt x="9605" y="2556"/>
                </a:lnTo>
                <a:lnTo>
                  <a:pt x="9604" y="2555"/>
                </a:lnTo>
                <a:lnTo>
                  <a:pt x="9605" y="2553"/>
                </a:lnTo>
                <a:lnTo>
                  <a:pt x="9605" y="2554"/>
                </a:lnTo>
                <a:lnTo>
                  <a:pt x="9607" y="2552"/>
                </a:lnTo>
                <a:lnTo>
                  <a:pt x="9607" y="2552"/>
                </a:lnTo>
                <a:cubicBezTo>
                  <a:pt x="9608" y="2551"/>
                  <a:pt x="9609" y="2549"/>
                  <a:pt x="9610" y="2547"/>
                </a:cubicBezTo>
                <a:lnTo>
                  <a:pt x="9609" y="2547"/>
                </a:lnTo>
                <a:lnTo>
                  <a:pt x="9605" y="2550"/>
                </a:lnTo>
                <a:lnTo>
                  <a:pt x="9604" y="2549"/>
                </a:lnTo>
                <a:cubicBezTo>
                  <a:pt x="9605" y="2548"/>
                  <a:pt x="9605" y="2547"/>
                  <a:pt x="9605" y="2546"/>
                </a:cubicBezTo>
                <a:lnTo>
                  <a:pt x="9605" y="2546"/>
                </a:lnTo>
                <a:lnTo>
                  <a:pt x="9604" y="2546"/>
                </a:lnTo>
                <a:close/>
                <a:moveTo>
                  <a:pt x="9595" y="2557"/>
                </a:moveTo>
                <a:lnTo>
                  <a:pt x="9593" y="2559"/>
                </a:lnTo>
                <a:lnTo>
                  <a:pt x="9592" y="2559"/>
                </a:lnTo>
                <a:lnTo>
                  <a:pt x="9594" y="2556"/>
                </a:lnTo>
                <a:lnTo>
                  <a:pt x="9595" y="2557"/>
                </a:lnTo>
                <a:close/>
                <a:moveTo>
                  <a:pt x="9597" y="2558"/>
                </a:moveTo>
                <a:cubicBezTo>
                  <a:pt x="9597" y="2558"/>
                  <a:pt x="9597" y="2559"/>
                  <a:pt x="9597" y="2559"/>
                </a:cubicBezTo>
                <a:cubicBezTo>
                  <a:pt x="9597" y="2559"/>
                  <a:pt x="9597" y="2559"/>
                  <a:pt x="9597" y="2560"/>
                </a:cubicBezTo>
                <a:cubicBezTo>
                  <a:pt x="9597" y="2561"/>
                  <a:pt x="9596" y="2561"/>
                  <a:pt x="9595" y="2563"/>
                </a:cubicBezTo>
                <a:lnTo>
                  <a:pt x="9595" y="2561"/>
                </a:lnTo>
                <a:lnTo>
                  <a:pt x="9594" y="2563"/>
                </a:lnTo>
                <a:lnTo>
                  <a:pt x="9591" y="2564"/>
                </a:lnTo>
                <a:lnTo>
                  <a:pt x="9590" y="2565"/>
                </a:lnTo>
                <a:lnTo>
                  <a:pt x="9589" y="2565"/>
                </a:lnTo>
                <a:cubicBezTo>
                  <a:pt x="9590" y="2565"/>
                  <a:pt x="9590" y="2565"/>
                  <a:pt x="9590" y="2564"/>
                </a:cubicBezTo>
                <a:cubicBezTo>
                  <a:pt x="9591" y="2563"/>
                  <a:pt x="9592" y="2563"/>
                  <a:pt x="9593" y="2563"/>
                </a:cubicBezTo>
                <a:lnTo>
                  <a:pt x="9595" y="2560"/>
                </a:lnTo>
                <a:lnTo>
                  <a:pt x="9596" y="2560"/>
                </a:lnTo>
                <a:lnTo>
                  <a:pt x="9597" y="2558"/>
                </a:lnTo>
                <a:close/>
                <a:moveTo>
                  <a:pt x="9487" y="2563"/>
                </a:moveTo>
                <a:cubicBezTo>
                  <a:pt x="9487" y="2564"/>
                  <a:pt x="9487" y="2565"/>
                  <a:pt x="9487" y="2565"/>
                </a:cubicBezTo>
                <a:lnTo>
                  <a:pt x="9486" y="2565"/>
                </a:lnTo>
                <a:lnTo>
                  <a:pt x="9484" y="2568"/>
                </a:lnTo>
                <a:lnTo>
                  <a:pt x="9484" y="2568"/>
                </a:lnTo>
                <a:lnTo>
                  <a:pt x="9483" y="2568"/>
                </a:lnTo>
                <a:cubicBezTo>
                  <a:pt x="9484" y="2566"/>
                  <a:pt x="9486" y="2564"/>
                  <a:pt x="9487" y="2563"/>
                </a:cubicBezTo>
                <a:close/>
                <a:moveTo>
                  <a:pt x="9506" y="2564"/>
                </a:moveTo>
                <a:cubicBezTo>
                  <a:pt x="9504" y="2564"/>
                  <a:pt x="9503" y="2565"/>
                  <a:pt x="9502" y="2566"/>
                </a:cubicBezTo>
                <a:lnTo>
                  <a:pt x="9501" y="2564"/>
                </a:lnTo>
                <a:lnTo>
                  <a:pt x="9500" y="2565"/>
                </a:lnTo>
                <a:lnTo>
                  <a:pt x="9501" y="2568"/>
                </a:lnTo>
                <a:lnTo>
                  <a:pt x="9503" y="2566"/>
                </a:lnTo>
                <a:lnTo>
                  <a:pt x="9506" y="2564"/>
                </a:lnTo>
                <a:close/>
                <a:moveTo>
                  <a:pt x="9481" y="2571"/>
                </a:moveTo>
                <a:lnTo>
                  <a:pt x="9481" y="2570"/>
                </a:lnTo>
                <a:lnTo>
                  <a:pt x="9482" y="2568"/>
                </a:lnTo>
                <a:lnTo>
                  <a:pt x="9481" y="2571"/>
                </a:lnTo>
                <a:close/>
                <a:moveTo>
                  <a:pt x="9489" y="2572"/>
                </a:moveTo>
                <a:cubicBezTo>
                  <a:pt x="9488" y="2573"/>
                  <a:pt x="9487" y="2574"/>
                  <a:pt x="9486" y="2575"/>
                </a:cubicBezTo>
                <a:lnTo>
                  <a:pt x="9487" y="2577"/>
                </a:lnTo>
                <a:lnTo>
                  <a:pt x="9488" y="2575"/>
                </a:lnTo>
                <a:lnTo>
                  <a:pt x="9487" y="2575"/>
                </a:lnTo>
                <a:lnTo>
                  <a:pt x="9487" y="2575"/>
                </a:lnTo>
                <a:cubicBezTo>
                  <a:pt x="9488" y="2575"/>
                  <a:pt x="9489" y="2575"/>
                  <a:pt x="9489" y="2575"/>
                </a:cubicBezTo>
                <a:cubicBezTo>
                  <a:pt x="9489" y="2574"/>
                  <a:pt x="9489" y="2573"/>
                  <a:pt x="9491" y="2572"/>
                </a:cubicBezTo>
                <a:lnTo>
                  <a:pt x="9489" y="2572"/>
                </a:lnTo>
                <a:close/>
                <a:moveTo>
                  <a:pt x="9386" y="2582"/>
                </a:moveTo>
                <a:lnTo>
                  <a:pt x="9384" y="2582"/>
                </a:lnTo>
                <a:lnTo>
                  <a:pt x="9383" y="2584"/>
                </a:lnTo>
                <a:lnTo>
                  <a:pt x="9385" y="2583"/>
                </a:lnTo>
                <a:lnTo>
                  <a:pt x="9385" y="2585"/>
                </a:lnTo>
                <a:lnTo>
                  <a:pt x="9386" y="2584"/>
                </a:lnTo>
                <a:lnTo>
                  <a:pt x="9385" y="2583"/>
                </a:lnTo>
                <a:lnTo>
                  <a:pt x="9386" y="2583"/>
                </a:lnTo>
                <a:lnTo>
                  <a:pt x="9387" y="2581"/>
                </a:lnTo>
                <a:lnTo>
                  <a:pt x="9386" y="2582"/>
                </a:lnTo>
                <a:close/>
                <a:moveTo>
                  <a:pt x="9372" y="2592"/>
                </a:moveTo>
                <a:cubicBezTo>
                  <a:pt x="9372" y="2594"/>
                  <a:pt x="9372" y="2595"/>
                  <a:pt x="9371" y="2596"/>
                </a:cubicBezTo>
                <a:lnTo>
                  <a:pt x="9371" y="2597"/>
                </a:lnTo>
                <a:cubicBezTo>
                  <a:pt x="9371" y="2596"/>
                  <a:pt x="9371" y="2596"/>
                  <a:pt x="9371" y="2596"/>
                </a:cubicBezTo>
                <a:cubicBezTo>
                  <a:pt x="9371" y="2595"/>
                  <a:pt x="9372" y="2595"/>
                  <a:pt x="9372" y="2594"/>
                </a:cubicBezTo>
                <a:cubicBezTo>
                  <a:pt x="9373" y="2593"/>
                  <a:pt x="9374" y="2593"/>
                  <a:pt x="9374" y="2592"/>
                </a:cubicBezTo>
                <a:lnTo>
                  <a:pt x="9372" y="2592"/>
                </a:lnTo>
                <a:close/>
                <a:moveTo>
                  <a:pt x="9518" y="2594"/>
                </a:moveTo>
                <a:cubicBezTo>
                  <a:pt x="9518" y="2594"/>
                  <a:pt x="9517" y="2594"/>
                  <a:pt x="9517" y="2594"/>
                </a:cubicBezTo>
                <a:cubicBezTo>
                  <a:pt x="9517" y="2595"/>
                  <a:pt x="9516" y="2595"/>
                  <a:pt x="9515" y="2596"/>
                </a:cubicBezTo>
                <a:lnTo>
                  <a:pt x="9515" y="2597"/>
                </a:lnTo>
                <a:lnTo>
                  <a:pt x="9514" y="2597"/>
                </a:lnTo>
                <a:lnTo>
                  <a:pt x="9514" y="2600"/>
                </a:lnTo>
                <a:lnTo>
                  <a:pt x="9512" y="2600"/>
                </a:lnTo>
                <a:lnTo>
                  <a:pt x="9511" y="2600"/>
                </a:lnTo>
                <a:lnTo>
                  <a:pt x="9507" y="2604"/>
                </a:lnTo>
                <a:cubicBezTo>
                  <a:pt x="9507" y="2603"/>
                  <a:pt x="9507" y="2601"/>
                  <a:pt x="9506" y="2600"/>
                </a:cubicBezTo>
                <a:cubicBezTo>
                  <a:pt x="9505" y="2601"/>
                  <a:pt x="9504" y="2602"/>
                  <a:pt x="9503" y="2603"/>
                </a:cubicBezTo>
                <a:lnTo>
                  <a:pt x="9505" y="2604"/>
                </a:lnTo>
                <a:lnTo>
                  <a:pt x="9503" y="2606"/>
                </a:lnTo>
                <a:lnTo>
                  <a:pt x="9502" y="2605"/>
                </a:lnTo>
                <a:lnTo>
                  <a:pt x="9500" y="2607"/>
                </a:lnTo>
                <a:cubicBezTo>
                  <a:pt x="9499" y="2608"/>
                  <a:pt x="9498" y="2608"/>
                  <a:pt x="9497" y="2608"/>
                </a:cubicBezTo>
                <a:lnTo>
                  <a:pt x="9496" y="2607"/>
                </a:lnTo>
                <a:lnTo>
                  <a:pt x="9496" y="2608"/>
                </a:lnTo>
                <a:lnTo>
                  <a:pt x="9494" y="2609"/>
                </a:lnTo>
                <a:lnTo>
                  <a:pt x="9492" y="2611"/>
                </a:lnTo>
                <a:lnTo>
                  <a:pt x="9493" y="2607"/>
                </a:lnTo>
                <a:lnTo>
                  <a:pt x="9491" y="2608"/>
                </a:lnTo>
                <a:lnTo>
                  <a:pt x="9491" y="2610"/>
                </a:lnTo>
                <a:lnTo>
                  <a:pt x="9488" y="2612"/>
                </a:lnTo>
                <a:lnTo>
                  <a:pt x="9487" y="2611"/>
                </a:lnTo>
                <a:lnTo>
                  <a:pt x="9486" y="2614"/>
                </a:lnTo>
                <a:lnTo>
                  <a:pt x="9482" y="2615"/>
                </a:lnTo>
                <a:lnTo>
                  <a:pt x="9482" y="2613"/>
                </a:lnTo>
                <a:lnTo>
                  <a:pt x="9480" y="2614"/>
                </a:lnTo>
                <a:lnTo>
                  <a:pt x="9480" y="2615"/>
                </a:lnTo>
                <a:cubicBezTo>
                  <a:pt x="9476" y="2618"/>
                  <a:pt x="9472" y="2620"/>
                  <a:pt x="9467" y="2619"/>
                </a:cubicBezTo>
                <a:cubicBezTo>
                  <a:pt x="9466" y="2620"/>
                  <a:pt x="9465" y="2621"/>
                  <a:pt x="9465" y="2621"/>
                </a:cubicBezTo>
                <a:cubicBezTo>
                  <a:pt x="9464" y="2622"/>
                  <a:pt x="9463" y="2623"/>
                  <a:pt x="9463" y="2624"/>
                </a:cubicBezTo>
                <a:cubicBezTo>
                  <a:pt x="9462" y="2626"/>
                  <a:pt x="9460" y="2628"/>
                  <a:pt x="9458" y="2630"/>
                </a:cubicBezTo>
                <a:cubicBezTo>
                  <a:pt x="9456" y="2633"/>
                  <a:pt x="9455" y="2634"/>
                  <a:pt x="9454" y="2635"/>
                </a:cubicBezTo>
                <a:lnTo>
                  <a:pt x="9453" y="2635"/>
                </a:lnTo>
                <a:lnTo>
                  <a:pt x="9451" y="2638"/>
                </a:lnTo>
                <a:lnTo>
                  <a:pt x="9450" y="2638"/>
                </a:lnTo>
                <a:lnTo>
                  <a:pt x="9451" y="2639"/>
                </a:lnTo>
                <a:lnTo>
                  <a:pt x="9450" y="2640"/>
                </a:lnTo>
                <a:lnTo>
                  <a:pt x="9448" y="2640"/>
                </a:lnTo>
                <a:cubicBezTo>
                  <a:pt x="9450" y="2639"/>
                  <a:pt x="9451" y="2638"/>
                  <a:pt x="9451" y="2637"/>
                </a:cubicBezTo>
                <a:cubicBezTo>
                  <a:pt x="9452" y="2636"/>
                  <a:pt x="9452" y="2635"/>
                  <a:pt x="9453" y="2635"/>
                </a:cubicBezTo>
                <a:cubicBezTo>
                  <a:pt x="9454" y="2634"/>
                  <a:pt x="9454" y="2633"/>
                  <a:pt x="9454" y="2633"/>
                </a:cubicBezTo>
                <a:cubicBezTo>
                  <a:pt x="9455" y="2632"/>
                  <a:pt x="9455" y="2631"/>
                  <a:pt x="9456" y="2630"/>
                </a:cubicBezTo>
                <a:lnTo>
                  <a:pt x="9460" y="2626"/>
                </a:lnTo>
                <a:cubicBezTo>
                  <a:pt x="9460" y="2625"/>
                  <a:pt x="9461" y="2623"/>
                  <a:pt x="9463" y="2621"/>
                </a:cubicBezTo>
                <a:lnTo>
                  <a:pt x="9461" y="2621"/>
                </a:lnTo>
                <a:lnTo>
                  <a:pt x="9459" y="2622"/>
                </a:lnTo>
                <a:cubicBezTo>
                  <a:pt x="9456" y="2626"/>
                  <a:pt x="9453" y="2629"/>
                  <a:pt x="9452" y="2630"/>
                </a:cubicBezTo>
                <a:cubicBezTo>
                  <a:pt x="9450" y="2631"/>
                  <a:pt x="9450" y="2632"/>
                  <a:pt x="9449" y="2633"/>
                </a:cubicBezTo>
                <a:cubicBezTo>
                  <a:pt x="9449" y="2633"/>
                  <a:pt x="9449" y="2634"/>
                  <a:pt x="9449" y="2635"/>
                </a:cubicBezTo>
                <a:lnTo>
                  <a:pt x="9446" y="2635"/>
                </a:lnTo>
                <a:lnTo>
                  <a:pt x="9446" y="2636"/>
                </a:lnTo>
                <a:cubicBezTo>
                  <a:pt x="9446" y="2636"/>
                  <a:pt x="9446" y="2637"/>
                  <a:pt x="9446" y="2637"/>
                </a:cubicBezTo>
                <a:cubicBezTo>
                  <a:pt x="9446" y="2637"/>
                  <a:pt x="9446" y="2638"/>
                  <a:pt x="9446" y="2638"/>
                </a:cubicBezTo>
                <a:cubicBezTo>
                  <a:pt x="9445" y="2639"/>
                  <a:pt x="9445" y="2639"/>
                  <a:pt x="9445" y="2640"/>
                </a:cubicBezTo>
                <a:cubicBezTo>
                  <a:pt x="9445" y="2641"/>
                  <a:pt x="9444" y="2641"/>
                  <a:pt x="9444" y="2642"/>
                </a:cubicBezTo>
                <a:cubicBezTo>
                  <a:pt x="9443" y="2642"/>
                  <a:pt x="9442" y="2643"/>
                  <a:pt x="9442" y="2644"/>
                </a:cubicBezTo>
                <a:cubicBezTo>
                  <a:pt x="9442" y="2645"/>
                  <a:pt x="9441" y="2645"/>
                  <a:pt x="9441" y="2647"/>
                </a:cubicBezTo>
                <a:lnTo>
                  <a:pt x="9440" y="2646"/>
                </a:lnTo>
                <a:lnTo>
                  <a:pt x="9440" y="2647"/>
                </a:lnTo>
                <a:lnTo>
                  <a:pt x="9439" y="2647"/>
                </a:lnTo>
                <a:lnTo>
                  <a:pt x="9439" y="2649"/>
                </a:lnTo>
                <a:lnTo>
                  <a:pt x="9437" y="2650"/>
                </a:lnTo>
                <a:lnTo>
                  <a:pt x="9437" y="2652"/>
                </a:lnTo>
                <a:lnTo>
                  <a:pt x="9434" y="2656"/>
                </a:lnTo>
                <a:cubicBezTo>
                  <a:pt x="9433" y="2657"/>
                  <a:pt x="9432" y="2658"/>
                  <a:pt x="9430" y="2658"/>
                </a:cubicBezTo>
                <a:lnTo>
                  <a:pt x="9431" y="2659"/>
                </a:lnTo>
                <a:lnTo>
                  <a:pt x="9431" y="2661"/>
                </a:lnTo>
                <a:lnTo>
                  <a:pt x="9427" y="2661"/>
                </a:lnTo>
                <a:lnTo>
                  <a:pt x="9427" y="2662"/>
                </a:lnTo>
                <a:lnTo>
                  <a:pt x="9428" y="2662"/>
                </a:lnTo>
                <a:lnTo>
                  <a:pt x="9427" y="2664"/>
                </a:lnTo>
                <a:lnTo>
                  <a:pt x="9426" y="2663"/>
                </a:lnTo>
                <a:lnTo>
                  <a:pt x="9425" y="2666"/>
                </a:lnTo>
                <a:lnTo>
                  <a:pt x="9425" y="2666"/>
                </a:lnTo>
                <a:lnTo>
                  <a:pt x="9426" y="2664"/>
                </a:lnTo>
                <a:lnTo>
                  <a:pt x="9427" y="2665"/>
                </a:lnTo>
                <a:lnTo>
                  <a:pt x="9423" y="2668"/>
                </a:lnTo>
                <a:lnTo>
                  <a:pt x="9423" y="2667"/>
                </a:lnTo>
                <a:cubicBezTo>
                  <a:pt x="9424" y="2666"/>
                  <a:pt x="9425" y="2664"/>
                  <a:pt x="9426" y="2662"/>
                </a:cubicBezTo>
                <a:lnTo>
                  <a:pt x="9418" y="2670"/>
                </a:lnTo>
                <a:lnTo>
                  <a:pt x="9414" y="2673"/>
                </a:lnTo>
                <a:lnTo>
                  <a:pt x="9414" y="2675"/>
                </a:lnTo>
                <a:lnTo>
                  <a:pt x="9410" y="2678"/>
                </a:lnTo>
                <a:lnTo>
                  <a:pt x="9410" y="2680"/>
                </a:lnTo>
                <a:lnTo>
                  <a:pt x="9410" y="2681"/>
                </a:lnTo>
                <a:lnTo>
                  <a:pt x="9411" y="2682"/>
                </a:lnTo>
                <a:lnTo>
                  <a:pt x="9412" y="2681"/>
                </a:lnTo>
                <a:lnTo>
                  <a:pt x="9412" y="2682"/>
                </a:lnTo>
                <a:lnTo>
                  <a:pt x="9416" y="2677"/>
                </a:lnTo>
                <a:lnTo>
                  <a:pt x="9417" y="2676"/>
                </a:lnTo>
                <a:lnTo>
                  <a:pt x="9416" y="2676"/>
                </a:lnTo>
                <a:lnTo>
                  <a:pt x="9417" y="2676"/>
                </a:lnTo>
                <a:cubicBezTo>
                  <a:pt x="9418" y="2673"/>
                  <a:pt x="9420" y="2671"/>
                  <a:pt x="9422" y="2668"/>
                </a:cubicBezTo>
                <a:lnTo>
                  <a:pt x="9423" y="2670"/>
                </a:lnTo>
                <a:lnTo>
                  <a:pt x="9421" y="2672"/>
                </a:lnTo>
                <a:cubicBezTo>
                  <a:pt x="9420" y="2673"/>
                  <a:pt x="9419" y="2674"/>
                  <a:pt x="9418" y="2675"/>
                </a:cubicBezTo>
                <a:lnTo>
                  <a:pt x="9417" y="2676"/>
                </a:lnTo>
                <a:lnTo>
                  <a:pt x="9418" y="2677"/>
                </a:lnTo>
                <a:lnTo>
                  <a:pt x="9417" y="2677"/>
                </a:lnTo>
                <a:cubicBezTo>
                  <a:pt x="9416" y="2677"/>
                  <a:pt x="9416" y="2677"/>
                  <a:pt x="9416" y="2677"/>
                </a:cubicBezTo>
                <a:cubicBezTo>
                  <a:pt x="9417" y="2678"/>
                  <a:pt x="9416" y="2678"/>
                  <a:pt x="9416" y="2679"/>
                </a:cubicBezTo>
                <a:cubicBezTo>
                  <a:pt x="9415" y="2680"/>
                  <a:pt x="9414" y="2681"/>
                  <a:pt x="9413" y="2682"/>
                </a:cubicBezTo>
                <a:lnTo>
                  <a:pt x="9413" y="2683"/>
                </a:lnTo>
                <a:lnTo>
                  <a:pt x="9418" y="2681"/>
                </a:lnTo>
                <a:lnTo>
                  <a:pt x="9419" y="2678"/>
                </a:lnTo>
                <a:lnTo>
                  <a:pt x="9420" y="2678"/>
                </a:lnTo>
                <a:lnTo>
                  <a:pt x="9420" y="2680"/>
                </a:lnTo>
                <a:lnTo>
                  <a:pt x="9422" y="2681"/>
                </a:lnTo>
                <a:cubicBezTo>
                  <a:pt x="9423" y="2679"/>
                  <a:pt x="9424" y="2677"/>
                  <a:pt x="9425" y="2675"/>
                </a:cubicBezTo>
                <a:lnTo>
                  <a:pt x="9426" y="2676"/>
                </a:lnTo>
                <a:lnTo>
                  <a:pt x="9425" y="2677"/>
                </a:lnTo>
                <a:lnTo>
                  <a:pt x="9426" y="2678"/>
                </a:lnTo>
                <a:lnTo>
                  <a:pt x="9425" y="2678"/>
                </a:lnTo>
                <a:lnTo>
                  <a:pt x="9424" y="2680"/>
                </a:lnTo>
                <a:cubicBezTo>
                  <a:pt x="9424" y="2681"/>
                  <a:pt x="9425" y="2681"/>
                  <a:pt x="9425" y="2681"/>
                </a:cubicBezTo>
                <a:cubicBezTo>
                  <a:pt x="9425" y="2681"/>
                  <a:pt x="9425" y="2681"/>
                  <a:pt x="9425" y="2682"/>
                </a:cubicBezTo>
                <a:cubicBezTo>
                  <a:pt x="9425" y="2682"/>
                  <a:pt x="9425" y="2682"/>
                  <a:pt x="9425" y="2682"/>
                </a:cubicBezTo>
                <a:lnTo>
                  <a:pt x="9423" y="2681"/>
                </a:lnTo>
                <a:lnTo>
                  <a:pt x="9423" y="2682"/>
                </a:lnTo>
                <a:lnTo>
                  <a:pt x="9423" y="2684"/>
                </a:lnTo>
                <a:lnTo>
                  <a:pt x="9425" y="2682"/>
                </a:lnTo>
                <a:lnTo>
                  <a:pt x="9426" y="2683"/>
                </a:lnTo>
                <a:lnTo>
                  <a:pt x="9426" y="2681"/>
                </a:lnTo>
                <a:lnTo>
                  <a:pt x="9427" y="2682"/>
                </a:lnTo>
                <a:lnTo>
                  <a:pt x="9428" y="2681"/>
                </a:lnTo>
                <a:cubicBezTo>
                  <a:pt x="9427" y="2681"/>
                  <a:pt x="9427" y="2679"/>
                  <a:pt x="9427" y="2678"/>
                </a:cubicBezTo>
                <a:lnTo>
                  <a:pt x="9428" y="2678"/>
                </a:lnTo>
                <a:lnTo>
                  <a:pt x="9428" y="2677"/>
                </a:lnTo>
                <a:cubicBezTo>
                  <a:pt x="9429" y="2677"/>
                  <a:pt x="9430" y="2676"/>
                  <a:pt x="9431" y="2676"/>
                </a:cubicBezTo>
                <a:lnTo>
                  <a:pt x="9434" y="2678"/>
                </a:lnTo>
                <a:lnTo>
                  <a:pt x="9435" y="2681"/>
                </a:lnTo>
                <a:lnTo>
                  <a:pt x="9436" y="2680"/>
                </a:lnTo>
                <a:lnTo>
                  <a:pt x="9437" y="2681"/>
                </a:lnTo>
                <a:lnTo>
                  <a:pt x="9437" y="2680"/>
                </a:lnTo>
                <a:lnTo>
                  <a:pt x="9439" y="2681"/>
                </a:lnTo>
                <a:lnTo>
                  <a:pt x="9439" y="2683"/>
                </a:lnTo>
                <a:lnTo>
                  <a:pt x="9440" y="2680"/>
                </a:lnTo>
                <a:lnTo>
                  <a:pt x="9442" y="2681"/>
                </a:lnTo>
                <a:cubicBezTo>
                  <a:pt x="9442" y="2682"/>
                  <a:pt x="9441" y="2683"/>
                  <a:pt x="9441" y="2684"/>
                </a:cubicBezTo>
                <a:lnTo>
                  <a:pt x="9444" y="2681"/>
                </a:lnTo>
                <a:lnTo>
                  <a:pt x="9444" y="2684"/>
                </a:lnTo>
                <a:lnTo>
                  <a:pt x="9444" y="2684"/>
                </a:lnTo>
                <a:lnTo>
                  <a:pt x="9444" y="2685"/>
                </a:lnTo>
                <a:cubicBezTo>
                  <a:pt x="9443" y="2687"/>
                  <a:pt x="9442" y="2689"/>
                  <a:pt x="9441" y="2691"/>
                </a:cubicBezTo>
                <a:lnTo>
                  <a:pt x="9441" y="2691"/>
                </a:lnTo>
                <a:cubicBezTo>
                  <a:pt x="9440" y="2692"/>
                  <a:pt x="9439" y="2692"/>
                  <a:pt x="9438" y="2692"/>
                </a:cubicBezTo>
                <a:lnTo>
                  <a:pt x="9439" y="2694"/>
                </a:lnTo>
                <a:lnTo>
                  <a:pt x="9440" y="2694"/>
                </a:lnTo>
                <a:lnTo>
                  <a:pt x="9440" y="2694"/>
                </a:lnTo>
                <a:lnTo>
                  <a:pt x="9440" y="2694"/>
                </a:lnTo>
                <a:lnTo>
                  <a:pt x="9439" y="2697"/>
                </a:lnTo>
                <a:lnTo>
                  <a:pt x="9439" y="2696"/>
                </a:lnTo>
                <a:lnTo>
                  <a:pt x="9436" y="2698"/>
                </a:lnTo>
                <a:cubicBezTo>
                  <a:pt x="9436" y="2699"/>
                  <a:pt x="9435" y="2701"/>
                  <a:pt x="9436" y="2703"/>
                </a:cubicBezTo>
                <a:lnTo>
                  <a:pt x="9435" y="2701"/>
                </a:lnTo>
                <a:lnTo>
                  <a:pt x="9433" y="2701"/>
                </a:lnTo>
                <a:lnTo>
                  <a:pt x="9433" y="2703"/>
                </a:lnTo>
                <a:lnTo>
                  <a:pt x="9432" y="2703"/>
                </a:lnTo>
                <a:lnTo>
                  <a:pt x="9432" y="2704"/>
                </a:lnTo>
                <a:lnTo>
                  <a:pt x="9428" y="2706"/>
                </a:lnTo>
                <a:cubicBezTo>
                  <a:pt x="9429" y="2707"/>
                  <a:pt x="9429" y="2707"/>
                  <a:pt x="9430" y="2707"/>
                </a:cubicBezTo>
                <a:cubicBezTo>
                  <a:pt x="9430" y="2707"/>
                  <a:pt x="9430" y="2707"/>
                  <a:pt x="9431" y="2707"/>
                </a:cubicBezTo>
                <a:cubicBezTo>
                  <a:pt x="9431" y="2708"/>
                  <a:pt x="9432" y="2709"/>
                  <a:pt x="9433" y="2710"/>
                </a:cubicBezTo>
                <a:cubicBezTo>
                  <a:pt x="9434" y="2710"/>
                  <a:pt x="9435" y="2710"/>
                  <a:pt x="9436" y="2709"/>
                </a:cubicBezTo>
                <a:lnTo>
                  <a:pt x="9434" y="2710"/>
                </a:lnTo>
                <a:cubicBezTo>
                  <a:pt x="9435" y="2712"/>
                  <a:pt x="9437" y="2712"/>
                  <a:pt x="9439" y="2711"/>
                </a:cubicBezTo>
                <a:cubicBezTo>
                  <a:pt x="9439" y="2709"/>
                  <a:pt x="9440" y="2707"/>
                  <a:pt x="9442" y="2705"/>
                </a:cubicBezTo>
                <a:cubicBezTo>
                  <a:pt x="9444" y="2703"/>
                  <a:pt x="9446" y="2701"/>
                  <a:pt x="9447" y="2699"/>
                </a:cubicBezTo>
                <a:cubicBezTo>
                  <a:pt x="9449" y="2697"/>
                  <a:pt x="9452" y="2693"/>
                  <a:pt x="9455" y="2687"/>
                </a:cubicBezTo>
                <a:lnTo>
                  <a:pt x="9453" y="2687"/>
                </a:lnTo>
                <a:lnTo>
                  <a:pt x="9455" y="2686"/>
                </a:lnTo>
                <a:lnTo>
                  <a:pt x="9455" y="2686"/>
                </a:lnTo>
                <a:cubicBezTo>
                  <a:pt x="9456" y="2685"/>
                  <a:pt x="9456" y="2685"/>
                  <a:pt x="9457" y="2685"/>
                </a:cubicBezTo>
                <a:cubicBezTo>
                  <a:pt x="9457" y="2684"/>
                  <a:pt x="9459" y="2681"/>
                  <a:pt x="9463" y="2675"/>
                </a:cubicBezTo>
                <a:cubicBezTo>
                  <a:pt x="9466" y="2670"/>
                  <a:pt x="9469" y="2665"/>
                  <a:pt x="9473" y="2660"/>
                </a:cubicBezTo>
                <a:cubicBezTo>
                  <a:pt x="9476" y="2656"/>
                  <a:pt x="9478" y="2653"/>
                  <a:pt x="9479" y="2652"/>
                </a:cubicBezTo>
                <a:cubicBezTo>
                  <a:pt x="9480" y="2652"/>
                  <a:pt x="9480" y="2650"/>
                  <a:pt x="9481" y="2649"/>
                </a:cubicBezTo>
                <a:lnTo>
                  <a:pt x="9482" y="2647"/>
                </a:lnTo>
                <a:cubicBezTo>
                  <a:pt x="9491" y="2636"/>
                  <a:pt x="9496" y="2629"/>
                  <a:pt x="9498" y="2626"/>
                </a:cubicBezTo>
                <a:cubicBezTo>
                  <a:pt x="9500" y="2622"/>
                  <a:pt x="9502" y="2620"/>
                  <a:pt x="9503" y="2617"/>
                </a:cubicBezTo>
                <a:cubicBezTo>
                  <a:pt x="9505" y="2615"/>
                  <a:pt x="9506" y="2614"/>
                  <a:pt x="9506" y="2613"/>
                </a:cubicBezTo>
                <a:cubicBezTo>
                  <a:pt x="9506" y="2613"/>
                  <a:pt x="9506" y="2612"/>
                  <a:pt x="9507" y="2611"/>
                </a:cubicBezTo>
                <a:lnTo>
                  <a:pt x="9503" y="2612"/>
                </a:lnTo>
                <a:lnTo>
                  <a:pt x="9503" y="2611"/>
                </a:lnTo>
                <a:lnTo>
                  <a:pt x="9501" y="2611"/>
                </a:lnTo>
                <a:cubicBezTo>
                  <a:pt x="9504" y="2609"/>
                  <a:pt x="9506" y="2608"/>
                  <a:pt x="9507" y="2608"/>
                </a:cubicBezTo>
                <a:cubicBezTo>
                  <a:pt x="9509" y="2607"/>
                  <a:pt x="9510" y="2607"/>
                  <a:pt x="9510" y="2606"/>
                </a:cubicBezTo>
                <a:cubicBezTo>
                  <a:pt x="9511" y="2605"/>
                  <a:pt x="9512" y="2605"/>
                  <a:pt x="9512" y="2604"/>
                </a:cubicBezTo>
                <a:lnTo>
                  <a:pt x="9512" y="2602"/>
                </a:lnTo>
                <a:cubicBezTo>
                  <a:pt x="9511" y="2604"/>
                  <a:pt x="9510" y="2605"/>
                  <a:pt x="9508" y="2605"/>
                </a:cubicBezTo>
                <a:lnTo>
                  <a:pt x="9508" y="2606"/>
                </a:lnTo>
                <a:lnTo>
                  <a:pt x="9507" y="2605"/>
                </a:lnTo>
                <a:lnTo>
                  <a:pt x="9508" y="2604"/>
                </a:lnTo>
                <a:cubicBezTo>
                  <a:pt x="9511" y="2603"/>
                  <a:pt x="9514" y="2600"/>
                  <a:pt x="9517" y="2598"/>
                </a:cubicBezTo>
                <a:lnTo>
                  <a:pt x="9516" y="2597"/>
                </a:lnTo>
                <a:lnTo>
                  <a:pt x="9517" y="2595"/>
                </a:lnTo>
                <a:lnTo>
                  <a:pt x="9517" y="2597"/>
                </a:lnTo>
                <a:lnTo>
                  <a:pt x="9518" y="2597"/>
                </a:lnTo>
                <a:lnTo>
                  <a:pt x="9519" y="2594"/>
                </a:lnTo>
                <a:lnTo>
                  <a:pt x="9518" y="2594"/>
                </a:lnTo>
                <a:close/>
                <a:moveTo>
                  <a:pt x="9510" y="2606"/>
                </a:moveTo>
                <a:lnTo>
                  <a:pt x="9508" y="2608"/>
                </a:lnTo>
                <a:lnTo>
                  <a:pt x="9509" y="2609"/>
                </a:lnTo>
                <a:lnTo>
                  <a:pt x="9511" y="2606"/>
                </a:lnTo>
                <a:lnTo>
                  <a:pt x="9510" y="2606"/>
                </a:lnTo>
                <a:close/>
                <a:moveTo>
                  <a:pt x="9452" y="2611"/>
                </a:moveTo>
                <a:lnTo>
                  <a:pt x="9452" y="2613"/>
                </a:lnTo>
                <a:lnTo>
                  <a:pt x="9449" y="2615"/>
                </a:lnTo>
                <a:cubicBezTo>
                  <a:pt x="9449" y="2616"/>
                  <a:pt x="9449" y="2616"/>
                  <a:pt x="9448" y="2616"/>
                </a:cubicBezTo>
                <a:cubicBezTo>
                  <a:pt x="9448" y="2616"/>
                  <a:pt x="9448" y="2617"/>
                  <a:pt x="9447" y="2617"/>
                </a:cubicBezTo>
                <a:cubicBezTo>
                  <a:pt x="9447" y="2618"/>
                  <a:pt x="9446" y="2618"/>
                  <a:pt x="9446" y="2619"/>
                </a:cubicBezTo>
                <a:cubicBezTo>
                  <a:pt x="9446" y="2620"/>
                  <a:pt x="9445" y="2621"/>
                  <a:pt x="9445" y="2622"/>
                </a:cubicBezTo>
                <a:lnTo>
                  <a:pt x="9444" y="2624"/>
                </a:lnTo>
                <a:lnTo>
                  <a:pt x="9444" y="2625"/>
                </a:lnTo>
                <a:lnTo>
                  <a:pt x="9447" y="2627"/>
                </a:lnTo>
                <a:cubicBezTo>
                  <a:pt x="9449" y="2624"/>
                  <a:pt x="9451" y="2622"/>
                  <a:pt x="9453" y="2619"/>
                </a:cubicBezTo>
                <a:cubicBezTo>
                  <a:pt x="9454" y="2617"/>
                  <a:pt x="9455" y="2617"/>
                  <a:pt x="9456" y="2616"/>
                </a:cubicBezTo>
                <a:lnTo>
                  <a:pt x="9456" y="2615"/>
                </a:lnTo>
                <a:cubicBezTo>
                  <a:pt x="9455" y="2614"/>
                  <a:pt x="9455" y="2613"/>
                  <a:pt x="9454" y="2613"/>
                </a:cubicBezTo>
                <a:cubicBezTo>
                  <a:pt x="9454" y="2613"/>
                  <a:pt x="9454" y="2612"/>
                  <a:pt x="9454" y="2612"/>
                </a:cubicBezTo>
                <a:lnTo>
                  <a:pt x="9453" y="2611"/>
                </a:lnTo>
                <a:lnTo>
                  <a:pt x="9452" y="2611"/>
                </a:lnTo>
                <a:close/>
                <a:moveTo>
                  <a:pt x="9534" y="2616"/>
                </a:moveTo>
                <a:lnTo>
                  <a:pt x="9534" y="2615"/>
                </a:lnTo>
                <a:lnTo>
                  <a:pt x="9532" y="2615"/>
                </a:lnTo>
                <a:lnTo>
                  <a:pt x="9531" y="2616"/>
                </a:lnTo>
                <a:lnTo>
                  <a:pt x="9533" y="2616"/>
                </a:lnTo>
                <a:lnTo>
                  <a:pt x="9533" y="2620"/>
                </a:lnTo>
                <a:lnTo>
                  <a:pt x="9533" y="2619"/>
                </a:lnTo>
                <a:lnTo>
                  <a:pt x="9531" y="2619"/>
                </a:lnTo>
                <a:lnTo>
                  <a:pt x="9530" y="2620"/>
                </a:lnTo>
                <a:cubicBezTo>
                  <a:pt x="9528" y="2623"/>
                  <a:pt x="9525" y="2625"/>
                  <a:pt x="9523" y="2627"/>
                </a:cubicBezTo>
                <a:lnTo>
                  <a:pt x="9523" y="2628"/>
                </a:lnTo>
                <a:cubicBezTo>
                  <a:pt x="9521" y="2629"/>
                  <a:pt x="9521" y="2631"/>
                  <a:pt x="9521" y="2632"/>
                </a:cubicBezTo>
                <a:lnTo>
                  <a:pt x="9521" y="2631"/>
                </a:lnTo>
                <a:lnTo>
                  <a:pt x="9519" y="2631"/>
                </a:lnTo>
                <a:lnTo>
                  <a:pt x="9520" y="2633"/>
                </a:lnTo>
                <a:cubicBezTo>
                  <a:pt x="9520" y="2633"/>
                  <a:pt x="9519" y="2634"/>
                  <a:pt x="9519" y="2635"/>
                </a:cubicBezTo>
                <a:lnTo>
                  <a:pt x="9517" y="2636"/>
                </a:lnTo>
                <a:cubicBezTo>
                  <a:pt x="9517" y="2637"/>
                  <a:pt x="9517" y="2637"/>
                  <a:pt x="9517" y="2637"/>
                </a:cubicBezTo>
                <a:cubicBezTo>
                  <a:pt x="9517" y="2638"/>
                  <a:pt x="9517" y="2638"/>
                  <a:pt x="9516" y="2639"/>
                </a:cubicBezTo>
                <a:cubicBezTo>
                  <a:pt x="9515" y="2640"/>
                  <a:pt x="9514" y="2641"/>
                  <a:pt x="9514" y="2642"/>
                </a:cubicBezTo>
                <a:cubicBezTo>
                  <a:pt x="9514" y="2642"/>
                  <a:pt x="9514" y="2642"/>
                  <a:pt x="9514" y="2643"/>
                </a:cubicBezTo>
                <a:lnTo>
                  <a:pt x="9512" y="2644"/>
                </a:lnTo>
                <a:lnTo>
                  <a:pt x="9513" y="2644"/>
                </a:lnTo>
                <a:lnTo>
                  <a:pt x="9514" y="2644"/>
                </a:lnTo>
                <a:lnTo>
                  <a:pt x="9515" y="2643"/>
                </a:lnTo>
                <a:lnTo>
                  <a:pt x="9515" y="2645"/>
                </a:lnTo>
                <a:lnTo>
                  <a:pt x="9514" y="2646"/>
                </a:lnTo>
                <a:lnTo>
                  <a:pt x="9514" y="2645"/>
                </a:lnTo>
                <a:lnTo>
                  <a:pt x="9512" y="2645"/>
                </a:lnTo>
                <a:cubicBezTo>
                  <a:pt x="9512" y="2646"/>
                  <a:pt x="9511" y="2647"/>
                  <a:pt x="9511" y="2648"/>
                </a:cubicBezTo>
                <a:cubicBezTo>
                  <a:pt x="9511" y="2647"/>
                  <a:pt x="9511" y="2647"/>
                  <a:pt x="9512" y="2647"/>
                </a:cubicBezTo>
                <a:cubicBezTo>
                  <a:pt x="9512" y="2647"/>
                  <a:pt x="9512" y="2647"/>
                  <a:pt x="9512" y="2647"/>
                </a:cubicBezTo>
                <a:cubicBezTo>
                  <a:pt x="9512" y="2647"/>
                  <a:pt x="9512" y="2647"/>
                  <a:pt x="9512" y="2647"/>
                </a:cubicBezTo>
                <a:lnTo>
                  <a:pt x="9511" y="2648"/>
                </a:lnTo>
                <a:lnTo>
                  <a:pt x="9510" y="2650"/>
                </a:lnTo>
                <a:lnTo>
                  <a:pt x="9509" y="2649"/>
                </a:lnTo>
                <a:lnTo>
                  <a:pt x="9509" y="2649"/>
                </a:lnTo>
                <a:lnTo>
                  <a:pt x="9509" y="2652"/>
                </a:lnTo>
                <a:lnTo>
                  <a:pt x="9507" y="2652"/>
                </a:lnTo>
                <a:lnTo>
                  <a:pt x="9507" y="2653"/>
                </a:lnTo>
                <a:lnTo>
                  <a:pt x="9509" y="2654"/>
                </a:lnTo>
                <a:lnTo>
                  <a:pt x="9509" y="2653"/>
                </a:lnTo>
                <a:lnTo>
                  <a:pt x="9510" y="2653"/>
                </a:lnTo>
                <a:lnTo>
                  <a:pt x="9510" y="2652"/>
                </a:lnTo>
                <a:lnTo>
                  <a:pt x="9511" y="2653"/>
                </a:lnTo>
                <a:lnTo>
                  <a:pt x="9510" y="2654"/>
                </a:lnTo>
                <a:cubicBezTo>
                  <a:pt x="9508" y="2654"/>
                  <a:pt x="9507" y="2654"/>
                  <a:pt x="9506" y="2654"/>
                </a:cubicBezTo>
                <a:lnTo>
                  <a:pt x="9506" y="2656"/>
                </a:lnTo>
                <a:lnTo>
                  <a:pt x="9505" y="2656"/>
                </a:lnTo>
                <a:lnTo>
                  <a:pt x="9504" y="2658"/>
                </a:lnTo>
                <a:lnTo>
                  <a:pt x="9505" y="2658"/>
                </a:lnTo>
                <a:lnTo>
                  <a:pt x="9505" y="2659"/>
                </a:lnTo>
                <a:lnTo>
                  <a:pt x="9508" y="2660"/>
                </a:lnTo>
                <a:lnTo>
                  <a:pt x="9507" y="2660"/>
                </a:lnTo>
                <a:lnTo>
                  <a:pt x="9504" y="2660"/>
                </a:lnTo>
                <a:lnTo>
                  <a:pt x="9504" y="2661"/>
                </a:lnTo>
                <a:cubicBezTo>
                  <a:pt x="9504" y="2661"/>
                  <a:pt x="9503" y="2661"/>
                  <a:pt x="9503" y="2661"/>
                </a:cubicBezTo>
                <a:cubicBezTo>
                  <a:pt x="9503" y="2661"/>
                  <a:pt x="9503" y="2661"/>
                  <a:pt x="9502" y="2661"/>
                </a:cubicBezTo>
                <a:cubicBezTo>
                  <a:pt x="9502" y="2662"/>
                  <a:pt x="9501" y="2662"/>
                  <a:pt x="9501" y="2662"/>
                </a:cubicBezTo>
                <a:cubicBezTo>
                  <a:pt x="9501" y="2663"/>
                  <a:pt x="9500" y="2663"/>
                  <a:pt x="9499" y="2664"/>
                </a:cubicBezTo>
                <a:lnTo>
                  <a:pt x="9500" y="2665"/>
                </a:lnTo>
                <a:lnTo>
                  <a:pt x="9498" y="2667"/>
                </a:lnTo>
                <a:lnTo>
                  <a:pt x="9496" y="2668"/>
                </a:lnTo>
                <a:lnTo>
                  <a:pt x="9494" y="2672"/>
                </a:lnTo>
                <a:cubicBezTo>
                  <a:pt x="9495" y="2671"/>
                  <a:pt x="9495" y="2671"/>
                  <a:pt x="9496" y="2671"/>
                </a:cubicBezTo>
                <a:lnTo>
                  <a:pt x="9496" y="2671"/>
                </a:lnTo>
                <a:cubicBezTo>
                  <a:pt x="9495" y="2672"/>
                  <a:pt x="9494" y="2674"/>
                  <a:pt x="9493" y="2675"/>
                </a:cubicBezTo>
                <a:lnTo>
                  <a:pt x="9496" y="2676"/>
                </a:lnTo>
                <a:cubicBezTo>
                  <a:pt x="9495" y="2676"/>
                  <a:pt x="9493" y="2677"/>
                  <a:pt x="9492" y="2677"/>
                </a:cubicBezTo>
                <a:lnTo>
                  <a:pt x="9492" y="2676"/>
                </a:lnTo>
                <a:lnTo>
                  <a:pt x="9491" y="2676"/>
                </a:lnTo>
                <a:cubicBezTo>
                  <a:pt x="9491" y="2677"/>
                  <a:pt x="9491" y="2677"/>
                  <a:pt x="9491" y="2677"/>
                </a:cubicBezTo>
                <a:cubicBezTo>
                  <a:pt x="9492" y="2677"/>
                  <a:pt x="9492" y="2677"/>
                  <a:pt x="9491" y="2678"/>
                </a:cubicBezTo>
                <a:cubicBezTo>
                  <a:pt x="9491" y="2678"/>
                  <a:pt x="9490" y="2679"/>
                  <a:pt x="9490" y="2680"/>
                </a:cubicBezTo>
                <a:lnTo>
                  <a:pt x="9492" y="2682"/>
                </a:lnTo>
                <a:lnTo>
                  <a:pt x="9493" y="2680"/>
                </a:lnTo>
                <a:lnTo>
                  <a:pt x="9495" y="2680"/>
                </a:lnTo>
                <a:lnTo>
                  <a:pt x="9495" y="2681"/>
                </a:lnTo>
                <a:lnTo>
                  <a:pt x="9493" y="2681"/>
                </a:lnTo>
                <a:lnTo>
                  <a:pt x="9492" y="2683"/>
                </a:lnTo>
                <a:lnTo>
                  <a:pt x="9493" y="2682"/>
                </a:lnTo>
                <a:lnTo>
                  <a:pt x="9493" y="2683"/>
                </a:lnTo>
                <a:lnTo>
                  <a:pt x="9492" y="2682"/>
                </a:lnTo>
                <a:lnTo>
                  <a:pt x="9492" y="2684"/>
                </a:lnTo>
                <a:cubicBezTo>
                  <a:pt x="9491" y="2684"/>
                  <a:pt x="9491" y="2683"/>
                  <a:pt x="9491" y="2683"/>
                </a:cubicBezTo>
                <a:cubicBezTo>
                  <a:pt x="9491" y="2683"/>
                  <a:pt x="9491" y="2683"/>
                  <a:pt x="9490" y="2683"/>
                </a:cubicBezTo>
                <a:cubicBezTo>
                  <a:pt x="9490" y="2683"/>
                  <a:pt x="9489" y="2684"/>
                  <a:pt x="9488" y="2684"/>
                </a:cubicBezTo>
                <a:cubicBezTo>
                  <a:pt x="9488" y="2685"/>
                  <a:pt x="9487" y="2686"/>
                  <a:pt x="9487" y="2686"/>
                </a:cubicBezTo>
                <a:cubicBezTo>
                  <a:pt x="9487" y="2687"/>
                  <a:pt x="9486" y="2687"/>
                  <a:pt x="9486" y="2687"/>
                </a:cubicBezTo>
                <a:cubicBezTo>
                  <a:pt x="9486" y="2687"/>
                  <a:pt x="9486" y="2688"/>
                  <a:pt x="9486" y="2688"/>
                </a:cubicBezTo>
                <a:cubicBezTo>
                  <a:pt x="9486" y="2688"/>
                  <a:pt x="9486" y="2689"/>
                  <a:pt x="9486" y="2690"/>
                </a:cubicBezTo>
                <a:lnTo>
                  <a:pt x="9483" y="2689"/>
                </a:lnTo>
                <a:lnTo>
                  <a:pt x="9482" y="2691"/>
                </a:lnTo>
                <a:lnTo>
                  <a:pt x="9483" y="2691"/>
                </a:lnTo>
                <a:cubicBezTo>
                  <a:pt x="9482" y="2692"/>
                  <a:pt x="9482" y="2693"/>
                  <a:pt x="9482" y="2694"/>
                </a:cubicBezTo>
                <a:lnTo>
                  <a:pt x="9481" y="2694"/>
                </a:lnTo>
                <a:lnTo>
                  <a:pt x="9479" y="2694"/>
                </a:lnTo>
                <a:cubicBezTo>
                  <a:pt x="9480" y="2695"/>
                  <a:pt x="9481" y="2695"/>
                  <a:pt x="9481" y="2695"/>
                </a:cubicBezTo>
                <a:cubicBezTo>
                  <a:pt x="9481" y="2695"/>
                  <a:pt x="9481" y="2696"/>
                  <a:pt x="9481" y="2696"/>
                </a:cubicBezTo>
                <a:cubicBezTo>
                  <a:pt x="9481" y="2697"/>
                  <a:pt x="9481" y="2697"/>
                  <a:pt x="9480" y="2698"/>
                </a:cubicBezTo>
                <a:cubicBezTo>
                  <a:pt x="9480" y="2698"/>
                  <a:pt x="9479" y="2699"/>
                  <a:pt x="9479" y="2699"/>
                </a:cubicBezTo>
                <a:cubicBezTo>
                  <a:pt x="9479" y="2699"/>
                  <a:pt x="9479" y="2699"/>
                  <a:pt x="9479" y="2700"/>
                </a:cubicBezTo>
                <a:cubicBezTo>
                  <a:pt x="9480" y="2699"/>
                  <a:pt x="9481" y="2698"/>
                  <a:pt x="9481" y="2698"/>
                </a:cubicBezTo>
                <a:lnTo>
                  <a:pt x="9483" y="2696"/>
                </a:lnTo>
                <a:cubicBezTo>
                  <a:pt x="9484" y="2696"/>
                  <a:pt x="9485" y="2695"/>
                  <a:pt x="9486" y="2694"/>
                </a:cubicBezTo>
                <a:lnTo>
                  <a:pt x="9486" y="2692"/>
                </a:lnTo>
                <a:lnTo>
                  <a:pt x="9484" y="2692"/>
                </a:lnTo>
                <a:cubicBezTo>
                  <a:pt x="9484" y="2692"/>
                  <a:pt x="9485" y="2691"/>
                  <a:pt x="9486" y="2690"/>
                </a:cubicBezTo>
                <a:cubicBezTo>
                  <a:pt x="9488" y="2689"/>
                  <a:pt x="9489" y="2688"/>
                  <a:pt x="9489" y="2687"/>
                </a:cubicBezTo>
                <a:lnTo>
                  <a:pt x="9487" y="2690"/>
                </a:lnTo>
                <a:lnTo>
                  <a:pt x="9486" y="2691"/>
                </a:lnTo>
                <a:lnTo>
                  <a:pt x="9487" y="2692"/>
                </a:lnTo>
                <a:cubicBezTo>
                  <a:pt x="9486" y="2694"/>
                  <a:pt x="9485" y="2694"/>
                  <a:pt x="9485" y="2695"/>
                </a:cubicBezTo>
                <a:cubicBezTo>
                  <a:pt x="9485" y="2696"/>
                  <a:pt x="9485" y="2696"/>
                  <a:pt x="9485" y="2696"/>
                </a:cubicBezTo>
                <a:cubicBezTo>
                  <a:pt x="9485" y="2697"/>
                  <a:pt x="9485" y="2697"/>
                  <a:pt x="9485" y="2698"/>
                </a:cubicBezTo>
                <a:lnTo>
                  <a:pt x="9496" y="2690"/>
                </a:lnTo>
                <a:lnTo>
                  <a:pt x="9497" y="2688"/>
                </a:lnTo>
                <a:lnTo>
                  <a:pt x="9498" y="2689"/>
                </a:lnTo>
                <a:cubicBezTo>
                  <a:pt x="9501" y="2688"/>
                  <a:pt x="9504" y="2686"/>
                  <a:pt x="9507" y="2684"/>
                </a:cubicBezTo>
                <a:lnTo>
                  <a:pt x="9509" y="2680"/>
                </a:lnTo>
                <a:lnTo>
                  <a:pt x="9508" y="2682"/>
                </a:lnTo>
                <a:lnTo>
                  <a:pt x="9509" y="2683"/>
                </a:lnTo>
                <a:lnTo>
                  <a:pt x="9521" y="2672"/>
                </a:lnTo>
                <a:lnTo>
                  <a:pt x="9523" y="2670"/>
                </a:lnTo>
                <a:cubicBezTo>
                  <a:pt x="9523" y="2670"/>
                  <a:pt x="9522" y="2670"/>
                  <a:pt x="9520" y="2670"/>
                </a:cubicBezTo>
                <a:cubicBezTo>
                  <a:pt x="9519" y="2670"/>
                  <a:pt x="9518" y="2670"/>
                  <a:pt x="9517" y="2670"/>
                </a:cubicBezTo>
                <a:cubicBezTo>
                  <a:pt x="9516" y="2670"/>
                  <a:pt x="9515" y="2671"/>
                  <a:pt x="9514" y="2671"/>
                </a:cubicBezTo>
                <a:cubicBezTo>
                  <a:pt x="9513" y="2671"/>
                  <a:pt x="9512" y="2671"/>
                  <a:pt x="9511" y="2671"/>
                </a:cubicBezTo>
                <a:cubicBezTo>
                  <a:pt x="9515" y="2669"/>
                  <a:pt x="9518" y="2668"/>
                  <a:pt x="9519" y="2667"/>
                </a:cubicBezTo>
                <a:cubicBezTo>
                  <a:pt x="9520" y="2667"/>
                  <a:pt x="9521" y="2666"/>
                  <a:pt x="9523" y="2666"/>
                </a:cubicBezTo>
                <a:cubicBezTo>
                  <a:pt x="9524" y="2666"/>
                  <a:pt x="9527" y="2665"/>
                  <a:pt x="9531" y="2663"/>
                </a:cubicBezTo>
                <a:cubicBezTo>
                  <a:pt x="9535" y="2661"/>
                  <a:pt x="9539" y="2659"/>
                  <a:pt x="9542" y="2657"/>
                </a:cubicBezTo>
                <a:cubicBezTo>
                  <a:pt x="9546" y="2655"/>
                  <a:pt x="9549" y="2653"/>
                  <a:pt x="9551" y="2652"/>
                </a:cubicBezTo>
                <a:cubicBezTo>
                  <a:pt x="9552" y="2651"/>
                  <a:pt x="9555" y="2648"/>
                  <a:pt x="9559" y="2645"/>
                </a:cubicBezTo>
                <a:lnTo>
                  <a:pt x="9559" y="2643"/>
                </a:lnTo>
                <a:lnTo>
                  <a:pt x="9557" y="2644"/>
                </a:lnTo>
                <a:lnTo>
                  <a:pt x="9555" y="2645"/>
                </a:lnTo>
                <a:lnTo>
                  <a:pt x="9553" y="2646"/>
                </a:lnTo>
                <a:lnTo>
                  <a:pt x="9553" y="2645"/>
                </a:lnTo>
                <a:lnTo>
                  <a:pt x="9551" y="2645"/>
                </a:lnTo>
                <a:cubicBezTo>
                  <a:pt x="9556" y="2644"/>
                  <a:pt x="9560" y="2641"/>
                  <a:pt x="9563" y="2639"/>
                </a:cubicBezTo>
                <a:lnTo>
                  <a:pt x="9565" y="2636"/>
                </a:lnTo>
                <a:lnTo>
                  <a:pt x="9561" y="2632"/>
                </a:lnTo>
                <a:lnTo>
                  <a:pt x="9559" y="2632"/>
                </a:lnTo>
                <a:lnTo>
                  <a:pt x="9559" y="2631"/>
                </a:lnTo>
                <a:lnTo>
                  <a:pt x="9560" y="2630"/>
                </a:lnTo>
                <a:lnTo>
                  <a:pt x="9559" y="2629"/>
                </a:lnTo>
                <a:lnTo>
                  <a:pt x="9558" y="2631"/>
                </a:lnTo>
                <a:lnTo>
                  <a:pt x="9554" y="2628"/>
                </a:lnTo>
                <a:lnTo>
                  <a:pt x="9552" y="2628"/>
                </a:lnTo>
                <a:lnTo>
                  <a:pt x="9552" y="2626"/>
                </a:lnTo>
                <a:lnTo>
                  <a:pt x="9551" y="2627"/>
                </a:lnTo>
                <a:cubicBezTo>
                  <a:pt x="9550" y="2626"/>
                  <a:pt x="9550" y="2626"/>
                  <a:pt x="9549" y="2625"/>
                </a:cubicBezTo>
                <a:cubicBezTo>
                  <a:pt x="9549" y="2625"/>
                  <a:pt x="9549" y="2624"/>
                  <a:pt x="9548" y="2624"/>
                </a:cubicBezTo>
                <a:cubicBezTo>
                  <a:pt x="9547" y="2623"/>
                  <a:pt x="9546" y="2622"/>
                  <a:pt x="9545" y="2620"/>
                </a:cubicBezTo>
                <a:lnTo>
                  <a:pt x="9543" y="2617"/>
                </a:lnTo>
                <a:lnTo>
                  <a:pt x="9543" y="2616"/>
                </a:lnTo>
                <a:lnTo>
                  <a:pt x="9537" y="2614"/>
                </a:lnTo>
                <a:lnTo>
                  <a:pt x="9534" y="2616"/>
                </a:lnTo>
                <a:close/>
                <a:moveTo>
                  <a:pt x="9453" y="2615"/>
                </a:moveTo>
                <a:lnTo>
                  <a:pt x="9451" y="2616"/>
                </a:lnTo>
                <a:lnTo>
                  <a:pt x="9453" y="2617"/>
                </a:lnTo>
                <a:lnTo>
                  <a:pt x="9449" y="2622"/>
                </a:lnTo>
                <a:lnTo>
                  <a:pt x="9447" y="2623"/>
                </a:lnTo>
                <a:lnTo>
                  <a:pt x="9446" y="2622"/>
                </a:lnTo>
                <a:cubicBezTo>
                  <a:pt x="9448" y="2619"/>
                  <a:pt x="9450" y="2617"/>
                  <a:pt x="9452" y="2615"/>
                </a:cubicBezTo>
                <a:lnTo>
                  <a:pt x="9453" y="2615"/>
                </a:lnTo>
                <a:close/>
                <a:moveTo>
                  <a:pt x="9712" y="2623"/>
                </a:moveTo>
                <a:lnTo>
                  <a:pt x="9713" y="2625"/>
                </a:lnTo>
                <a:lnTo>
                  <a:pt x="9712" y="2624"/>
                </a:lnTo>
                <a:lnTo>
                  <a:pt x="9712" y="2628"/>
                </a:lnTo>
                <a:lnTo>
                  <a:pt x="9714" y="2628"/>
                </a:lnTo>
                <a:cubicBezTo>
                  <a:pt x="9715" y="2632"/>
                  <a:pt x="9717" y="2636"/>
                  <a:pt x="9719" y="2639"/>
                </a:cubicBezTo>
                <a:lnTo>
                  <a:pt x="9720" y="2639"/>
                </a:lnTo>
                <a:cubicBezTo>
                  <a:pt x="9720" y="2638"/>
                  <a:pt x="9719" y="2637"/>
                  <a:pt x="9719" y="2637"/>
                </a:cubicBezTo>
                <a:cubicBezTo>
                  <a:pt x="9719" y="2636"/>
                  <a:pt x="9719" y="2636"/>
                  <a:pt x="9719" y="2635"/>
                </a:cubicBezTo>
                <a:cubicBezTo>
                  <a:pt x="9719" y="2635"/>
                  <a:pt x="9718" y="2634"/>
                  <a:pt x="9718" y="2633"/>
                </a:cubicBezTo>
                <a:cubicBezTo>
                  <a:pt x="9717" y="2633"/>
                  <a:pt x="9717" y="2632"/>
                  <a:pt x="9717" y="2632"/>
                </a:cubicBezTo>
                <a:cubicBezTo>
                  <a:pt x="9717" y="2632"/>
                  <a:pt x="9717" y="2632"/>
                  <a:pt x="9717" y="2632"/>
                </a:cubicBezTo>
                <a:lnTo>
                  <a:pt x="9716" y="2630"/>
                </a:lnTo>
                <a:lnTo>
                  <a:pt x="9716" y="2630"/>
                </a:lnTo>
                <a:cubicBezTo>
                  <a:pt x="9716" y="2629"/>
                  <a:pt x="9715" y="2629"/>
                  <a:pt x="9715" y="2628"/>
                </a:cubicBezTo>
                <a:cubicBezTo>
                  <a:pt x="9714" y="2626"/>
                  <a:pt x="9714" y="2625"/>
                  <a:pt x="9713" y="2623"/>
                </a:cubicBezTo>
                <a:lnTo>
                  <a:pt x="9712" y="2623"/>
                </a:lnTo>
                <a:close/>
                <a:moveTo>
                  <a:pt x="9530" y="2625"/>
                </a:moveTo>
                <a:lnTo>
                  <a:pt x="9528" y="2629"/>
                </a:lnTo>
                <a:lnTo>
                  <a:pt x="9528" y="2627"/>
                </a:lnTo>
                <a:lnTo>
                  <a:pt x="9530" y="2625"/>
                </a:lnTo>
                <a:lnTo>
                  <a:pt x="9530" y="2625"/>
                </a:lnTo>
                <a:close/>
                <a:moveTo>
                  <a:pt x="9521" y="2638"/>
                </a:moveTo>
                <a:lnTo>
                  <a:pt x="9519" y="2640"/>
                </a:lnTo>
                <a:lnTo>
                  <a:pt x="9518" y="2640"/>
                </a:lnTo>
                <a:lnTo>
                  <a:pt x="9517" y="2642"/>
                </a:lnTo>
                <a:cubicBezTo>
                  <a:pt x="9517" y="2641"/>
                  <a:pt x="9517" y="2640"/>
                  <a:pt x="9517" y="2639"/>
                </a:cubicBezTo>
                <a:lnTo>
                  <a:pt x="9519" y="2638"/>
                </a:lnTo>
                <a:lnTo>
                  <a:pt x="9520" y="2638"/>
                </a:lnTo>
                <a:lnTo>
                  <a:pt x="9521" y="2638"/>
                </a:lnTo>
                <a:close/>
                <a:moveTo>
                  <a:pt x="9747" y="2640"/>
                </a:moveTo>
                <a:lnTo>
                  <a:pt x="9748" y="2645"/>
                </a:lnTo>
                <a:cubicBezTo>
                  <a:pt x="9747" y="2643"/>
                  <a:pt x="9747" y="2642"/>
                  <a:pt x="9747" y="2640"/>
                </a:cubicBezTo>
                <a:close/>
                <a:moveTo>
                  <a:pt x="9448" y="2642"/>
                </a:moveTo>
                <a:lnTo>
                  <a:pt x="9447" y="2644"/>
                </a:lnTo>
                <a:lnTo>
                  <a:pt x="9446" y="2644"/>
                </a:lnTo>
                <a:lnTo>
                  <a:pt x="9447" y="2642"/>
                </a:lnTo>
                <a:lnTo>
                  <a:pt x="9449" y="2641"/>
                </a:lnTo>
                <a:lnTo>
                  <a:pt x="9448" y="2642"/>
                </a:lnTo>
                <a:close/>
                <a:moveTo>
                  <a:pt x="9445" y="2647"/>
                </a:moveTo>
                <a:lnTo>
                  <a:pt x="9444" y="2649"/>
                </a:lnTo>
                <a:lnTo>
                  <a:pt x="9442" y="2649"/>
                </a:lnTo>
                <a:lnTo>
                  <a:pt x="9445" y="2646"/>
                </a:lnTo>
                <a:lnTo>
                  <a:pt x="9445" y="2647"/>
                </a:lnTo>
                <a:close/>
                <a:moveTo>
                  <a:pt x="9650" y="2648"/>
                </a:moveTo>
                <a:lnTo>
                  <a:pt x="9651" y="2648"/>
                </a:lnTo>
                <a:lnTo>
                  <a:pt x="9652" y="2650"/>
                </a:lnTo>
                <a:lnTo>
                  <a:pt x="9647" y="2646"/>
                </a:lnTo>
                <a:lnTo>
                  <a:pt x="9650" y="2648"/>
                </a:lnTo>
                <a:close/>
                <a:moveTo>
                  <a:pt x="9749" y="2648"/>
                </a:moveTo>
                <a:cubicBezTo>
                  <a:pt x="9750" y="2652"/>
                  <a:pt x="9752" y="2656"/>
                  <a:pt x="9753" y="2660"/>
                </a:cubicBezTo>
                <a:cubicBezTo>
                  <a:pt x="9751" y="2656"/>
                  <a:pt x="9750" y="2652"/>
                  <a:pt x="9748" y="2647"/>
                </a:cubicBezTo>
                <a:lnTo>
                  <a:pt x="9749" y="2648"/>
                </a:lnTo>
                <a:close/>
                <a:moveTo>
                  <a:pt x="9514" y="2649"/>
                </a:moveTo>
                <a:cubicBezTo>
                  <a:pt x="9514" y="2650"/>
                  <a:pt x="9513" y="2651"/>
                  <a:pt x="9512" y="2652"/>
                </a:cubicBezTo>
                <a:lnTo>
                  <a:pt x="9514" y="2650"/>
                </a:lnTo>
                <a:lnTo>
                  <a:pt x="9516" y="2648"/>
                </a:lnTo>
                <a:lnTo>
                  <a:pt x="9514" y="2649"/>
                </a:lnTo>
                <a:close/>
                <a:moveTo>
                  <a:pt x="9442" y="2652"/>
                </a:moveTo>
                <a:lnTo>
                  <a:pt x="9441" y="2653"/>
                </a:lnTo>
                <a:cubicBezTo>
                  <a:pt x="9441" y="2653"/>
                  <a:pt x="9441" y="2653"/>
                  <a:pt x="9441" y="2654"/>
                </a:cubicBezTo>
                <a:cubicBezTo>
                  <a:pt x="9441" y="2654"/>
                  <a:pt x="9441" y="2654"/>
                  <a:pt x="9440" y="2654"/>
                </a:cubicBezTo>
                <a:cubicBezTo>
                  <a:pt x="9440" y="2654"/>
                  <a:pt x="9439" y="2655"/>
                  <a:pt x="9439" y="2656"/>
                </a:cubicBezTo>
                <a:lnTo>
                  <a:pt x="9438" y="2656"/>
                </a:lnTo>
                <a:lnTo>
                  <a:pt x="9438" y="2657"/>
                </a:lnTo>
                <a:cubicBezTo>
                  <a:pt x="9435" y="2661"/>
                  <a:pt x="9432" y="2664"/>
                  <a:pt x="9430" y="2668"/>
                </a:cubicBezTo>
                <a:lnTo>
                  <a:pt x="9428" y="2668"/>
                </a:lnTo>
                <a:cubicBezTo>
                  <a:pt x="9430" y="2667"/>
                  <a:pt x="9431" y="2665"/>
                  <a:pt x="9432" y="2663"/>
                </a:cubicBezTo>
                <a:lnTo>
                  <a:pt x="9433" y="2663"/>
                </a:lnTo>
                <a:lnTo>
                  <a:pt x="9435" y="2659"/>
                </a:lnTo>
                <a:lnTo>
                  <a:pt x="9436" y="2659"/>
                </a:lnTo>
                <a:lnTo>
                  <a:pt x="9442" y="2650"/>
                </a:lnTo>
                <a:lnTo>
                  <a:pt x="9442" y="2652"/>
                </a:lnTo>
                <a:close/>
                <a:moveTo>
                  <a:pt x="9545" y="2654"/>
                </a:moveTo>
                <a:lnTo>
                  <a:pt x="9545" y="2654"/>
                </a:lnTo>
                <a:lnTo>
                  <a:pt x="9545" y="2654"/>
                </a:lnTo>
                <a:close/>
                <a:moveTo>
                  <a:pt x="9505" y="2662"/>
                </a:moveTo>
                <a:lnTo>
                  <a:pt x="9505" y="2663"/>
                </a:lnTo>
                <a:lnTo>
                  <a:pt x="9503" y="2665"/>
                </a:lnTo>
                <a:lnTo>
                  <a:pt x="9502" y="2666"/>
                </a:lnTo>
                <a:lnTo>
                  <a:pt x="9503" y="2666"/>
                </a:lnTo>
                <a:lnTo>
                  <a:pt x="9506" y="2664"/>
                </a:lnTo>
                <a:lnTo>
                  <a:pt x="9502" y="2668"/>
                </a:lnTo>
                <a:lnTo>
                  <a:pt x="9501" y="2668"/>
                </a:lnTo>
                <a:lnTo>
                  <a:pt x="9501" y="2667"/>
                </a:lnTo>
                <a:lnTo>
                  <a:pt x="9500" y="2669"/>
                </a:lnTo>
                <a:lnTo>
                  <a:pt x="9500" y="2668"/>
                </a:lnTo>
                <a:lnTo>
                  <a:pt x="9501" y="2666"/>
                </a:lnTo>
                <a:lnTo>
                  <a:pt x="9503" y="2665"/>
                </a:lnTo>
                <a:cubicBezTo>
                  <a:pt x="9503" y="2664"/>
                  <a:pt x="9504" y="2663"/>
                  <a:pt x="9505" y="2662"/>
                </a:cubicBezTo>
                <a:lnTo>
                  <a:pt x="9505" y="2662"/>
                </a:lnTo>
                <a:close/>
                <a:moveTo>
                  <a:pt x="9372" y="2665"/>
                </a:moveTo>
                <a:lnTo>
                  <a:pt x="9371" y="2666"/>
                </a:lnTo>
                <a:lnTo>
                  <a:pt x="9370" y="2667"/>
                </a:lnTo>
                <a:lnTo>
                  <a:pt x="9370" y="2667"/>
                </a:lnTo>
                <a:lnTo>
                  <a:pt x="9370" y="2665"/>
                </a:lnTo>
                <a:lnTo>
                  <a:pt x="9372" y="2663"/>
                </a:lnTo>
                <a:lnTo>
                  <a:pt x="9372" y="2665"/>
                </a:lnTo>
                <a:close/>
                <a:moveTo>
                  <a:pt x="9754" y="2666"/>
                </a:moveTo>
                <a:cubicBezTo>
                  <a:pt x="9755" y="2667"/>
                  <a:pt x="9755" y="2668"/>
                  <a:pt x="9755" y="2670"/>
                </a:cubicBezTo>
                <a:lnTo>
                  <a:pt x="9754" y="2666"/>
                </a:lnTo>
                <a:close/>
                <a:moveTo>
                  <a:pt x="9362" y="2670"/>
                </a:moveTo>
                <a:lnTo>
                  <a:pt x="9361" y="2673"/>
                </a:lnTo>
                <a:lnTo>
                  <a:pt x="9358" y="2675"/>
                </a:lnTo>
                <a:lnTo>
                  <a:pt x="9360" y="2675"/>
                </a:lnTo>
                <a:lnTo>
                  <a:pt x="9358" y="2672"/>
                </a:lnTo>
                <a:lnTo>
                  <a:pt x="9361" y="2670"/>
                </a:lnTo>
                <a:lnTo>
                  <a:pt x="9362" y="2670"/>
                </a:lnTo>
                <a:close/>
                <a:moveTo>
                  <a:pt x="9426" y="2671"/>
                </a:moveTo>
                <a:cubicBezTo>
                  <a:pt x="9425" y="2673"/>
                  <a:pt x="9424" y="2675"/>
                  <a:pt x="9422" y="2677"/>
                </a:cubicBezTo>
                <a:lnTo>
                  <a:pt x="9422" y="2676"/>
                </a:lnTo>
                <a:lnTo>
                  <a:pt x="9424" y="2673"/>
                </a:lnTo>
                <a:lnTo>
                  <a:pt x="9425" y="2673"/>
                </a:lnTo>
                <a:lnTo>
                  <a:pt x="9426" y="2671"/>
                </a:lnTo>
                <a:lnTo>
                  <a:pt x="9426" y="2671"/>
                </a:lnTo>
                <a:close/>
                <a:moveTo>
                  <a:pt x="9363" y="2680"/>
                </a:moveTo>
                <a:lnTo>
                  <a:pt x="9362" y="2681"/>
                </a:lnTo>
                <a:lnTo>
                  <a:pt x="9362" y="2682"/>
                </a:lnTo>
                <a:lnTo>
                  <a:pt x="9361" y="2681"/>
                </a:lnTo>
                <a:lnTo>
                  <a:pt x="9361" y="2683"/>
                </a:lnTo>
                <a:lnTo>
                  <a:pt x="9360" y="2683"/>
                </a:lnTo>
                <a:lnTo>
                  <a:pt x="9358" y="2685"/>
                </a:lnTo>
                <a:cubicBezTo>
                  <a:pt x="9358" y="2685"/>
                  <a:pt x="9357" y="2685"/>
                  <a:pt x="9356" y="2685"/>
                </a:cubicBezTo>
                <a:cubicBezTo>
                  <a:pt x="9356" y="2685"/>
                  <a:pt x="9355" y="2685"/>
                  <a:pt x="9355" y="2686"/>
                </a:cubicBezTo>
                <a:cubicBezTo>
                  <a:pt x="9354" y="2687"/>
                  <a:pt x="9353" y="2688"/>
                  <a:pt x="9352" y="2689"/>
                </a:cubicBezTo>
                <a:lnTo>
                  <a:pt x="9351" y="2689"/>
                </a:lnTo>
                <a:cubicBezTo>
                  <a:pt x="9351" y="2689"/>
                  <a:pt x="9350" y="2690"/>
                  <a:pt x="9349" y="2691"/>
                </a:cubicBezTo>
                <a:cubicBezTo>
                  <a:pt x="9348" y="2691"/>
                  <a:pt x="9347" y="2691"/>
                  <a:pt x="9347" y="2691"/>
                </a:cubicBezTo>
                <a:lnTo>
                  <a:pt x="9347" y="2692"/>
                </a:lnTo>
                <a:lnTo>
                  <a:pt x="9345" y="2693"/>
                </a:lnTo>
                <a:lnTo>
                  <a:pt x="9344" y="2694"/>
                </a:lnTo>
                <a:cubicBezTo>
                  <a:pt x="9342" y="2695"/>
                  <a:pt x="9341" y="2696"/>
                  <a:pt x="9340" y="2697"/>
                </a:cubicBezTo>
                <a:cubicBezTo>
                  <a:pt x="9339" y="2698"/>
                  <a:pt x="9338" y="2698"/>
                  <a:pt x="9338" y="2698"/>
                </a:cubicBezTo>
                <a:lnTo>
                  <a:pt x="9337" y="2699"/>
                </a:lnTo>
                <a:lnTo>
                  <a:pt x="9334" y="2701"/>
                </a:lnTo>
                <a:lnTo>
                  <a:pt x="9333" y="2700"/>
                </a:lnTo>
                <a:lnTo>
                  <a:pt x="9333" y="2701"/>
                </a:lnTo>
                <a:lnTo>
                  <a:pt x="9331" y="2701"/>
                </a:lnTo>
                <a:lnTo>
                  <a:pt x="9332" y="2703"/>
                </a:lnTo>
                <a:lnTo>
                  <a:pt x="9330" y="2704"/>
                </a:lnTo>
                <a:lnTo>
                  <a:pt x="9329" y="2703"/>
                </a:lnTo>
                <a:lnTo>
                  <a:pt x="9329" y="2704"/>
                </a:lnTo>
                <a:cubicBezTo>
                  <a:pt x="9328" y="2705"/>
                  <a:pt x="9328" y="2705"/>
                  <a:pt x="9328" y="2705"/>
                </a:cubicBezTo>
                <a:cubicBezTo>
                  <a:pt x="9327" y="2705"/>
                  <a:pt x="9327" y="2705"/>
                  <a:pt x="9327" y="2705"/>
                </a:cubicBezTo>
                <a:cubicBezTo>
                  <a:pt x="9326" y="2705"/>
                  <a:pt x="9326" y="2705"/>
                  <a:pt x="9325" y="2705"/>
                </a:cubicBezTo>
                <a:lnTo>
                  <a:pt x="9325" y="2706"/>
                </a:lnTo>
                <a:lnTo>
                  <a:pt x="9321" y="2710"/>
                </a:lnTo>
                <a:lnTo>
                  <a:pt x="9320" y="2710"/>
                </a:lnTo>
                <a:lnTo>
                  <a:pt x="9318" y="2712"/>
                </a:lnTo>
                <a:cubicBezTo>
                  <a:pt x="9317" y="2712"/>
                  <a:pt x="9317" y="2713"/>
                  <a:pt x="9316" y="2713"/>
                </a:cubicBezTo>
                <a:cubicBezTo>
                  <a:pt x="9316" y="2713"/>
                  <a:pt x="9315" y="2713"/>
                  <a:pt x="9314" y="2714"/>
                </a:cubicBezTo>
                <a:cubicBezTo>
                  <a:pt x="9313" y="2715"/>
                  <a:pt x="9312" y="2715"/>
                  <a:pt x="9311" y="2715"/>
                </a:cubicBezTo>
                <a:cubicBezTo>
                  <a:pt x="9310" y="2716"/>
                  <a:pt x="9310" y="2716"/>
                  <a:pt x="9309" y="2716"/>
                </a:cubicBezTo>
                <a:cubicBezTo>
                  <a:pt x="9309" y="2718"/>
                  <a:pt x="9308" y="2719"/>
                  <a:pt x="9307" y="2720"/>
                </a:cubicBezTo>
                <a:cubicBezTo>
                  <a:pt x="9307" y="2719"/>
                  <a:pt x="9308" y="2718"/>
                  <a:pt x="9309" y="2717"/>
                </a:cubicBezTo>
                <a:cubicBezTo>
                  <a:pt x="9307" y="2718"/>
                  <a:pt x="9306" y="2718"/>
                  <a:pt x="9305" y="2718"/>
                </a:cubicBezTo>
                <a:lnTo>
                  <a:pt x="9303" y="2719"/>
                </a:lnTo>
                <a:lnTo>
                  <a:pt x="9302" y="2719"/>
                </a:lnTo>
                <a:lnTo>
                  <a:pt x="9302" y="2720"/>
                </a:lnTo>
                <a:lnTo>
                  <a:pt x="9301" y="2720"/>
                </a:lnTo>
                <a:lnTo>
                  <a:pt x="9303" y="2718"/>
                </a:lnTo>
                <a:cubicBezTo>
                  <a:pt x="9304" y="2717"/>
                  <a:pt x="9306" y="2717"/>
                  <a:pt x="9306" y="2717"/>
                </a:cubicBezTo>
                <a:cubicBezTo>
                  <a:pt x="9307" y="2716"/>
                  <a:pt x="9308" y="2715"/>
                  <a:pt x="9309" y="2714"/>
                </a:cubicBezTo>
                <a:cubicBezTo>
                  <a:pt x="9311" y="2713"/>
                  <a:pt x="9312" y="2712"/>
                  <a:pt x="9314" y="2712"/>
                </a:cubicBezTo>
                <a:cubicBezTo>
                  <a:pt x="9316" y="2711"/>
                  <a:pt x="9318" y="2710"/>
                  <a:pt x="9320" y="2708"/>
                </a:cubicBezTo>
                <a:cubicBezTo>
                  <a:pt x="9322" y="2706"/>
                  <a:pt x="9323" y="2705"/>
                  <a:pt x="9324" y="2705"/>
                </a:cubicBezTo>
                <a:cubicBezTo>
                  <a:pt x="9325" y="2704"/>
                  <a:pt x="9325" y="2704"/>
                  <a:pt x="9327" y="2704"/>
                </a:cubicBezTo>
                <a:lnTo>
                  <a:pt x="9328" y="2702"/>
                </a:lnTo>
                <a:cubicBezTo>
                  <a:pt x="9334" y="2698"/>
                  <a:pt x="9340" y="2694"/>
                  <a:pt x="9346" y="2690"/>
                </a:cubicBezTo>
                <a:lnTo>
                  <a:pt x="9347" y="2689"/>
                </a:lnTo>
                <a:lnTo>
                  <a:pt x="9351" y="2687"/>
                </a:lnTo>
                <a:lnTo>
                  <a:pt x="9355" y="2684"/>
                </a:lnTo>
                <a:lnTo>
                  <a:pt x="9356" y="2684"/>
                </a:lnTo>
                <a:lnTo>
                  <a:pt x="9360" y="2681"/>
                </a:lnTo>
                <a:lnTo>
                  <a:pt x="9360" y="2680"/>
                </a:lnTo>
                <a:lnTo>
                  <a:pt x="9361" y="2681"/>
                </a:lnTo>
                <a:lnTo>
                  <a:pt x="9363" y="2678"/>
                </a:lnTo>
                <a:lnTo>
                  <a:pt x="9363" y="2680"/>
                </a:lnTo>
                <a:close/>
                <a:moveTo>
                  <a:pt x="9433" y="2681"/>
                </a:moveTo>
                <a:lnTo>
                  <a:pt x="9434" y="2683"/>
                </a:lnTo>
                <a:lnTo>
                  <a:pt x="9435" y="2683"/>
                </a:lnTo>
                <a:lnTo>
                  <a:pt x="9436" y="2684"/>
                </a:lnTo>
                <a:lnTo>
                  <a:pt x="9437" y="2683"/>
                </a:lnTo>
                <a:lnTo>
                  <a:pt x="9435" y="2681"/>
                </a:lnTo>
                <a:lnTo>
                  <a:pt x="9434" y="2681"/>
                </a:lnTo>
                <a:lnTo>
                  <a:pt x="9433" y="2681"/>
                </a:lnTo>
                <a:close/>
                <a:moveTo>
                  <a:pt x="9555" y="2681"/>
                </a:moveTo>
                <a:cubicBezTo>
                  <a:pt x="9555" y="2682"/>
                  <a:pt x="9554" y="2683"/>
                  <a:pt x="9553" y="2684"/>
                </a:cubicBezTo>
                <a:lnTo>
                  <a:pt x="9554" y="2686"/>
                </a:lnTo>
                <a:lnTo>
                  <a:pt x="9556" y="2685"/>
                </a:lnTo>
                <a:lnTo>
                  <a:pt x="9558" y="2682"/>
                </a:lnTo>
                <a:lnTo>
                  <a:pt x="9556" y="2683"/>
                </a:lnTo>
                <a:lnTo>
                  <a:pt x="9556" y="2681"/>
                </a:lnTo>
                <a:lnTo>
                  <a:pt x="9555" y="2681"/>
                </a:lnTo>
                <a:close/>
                <a:moveTo>
                  <a:pt x="9400" y="2693"/>
                </a:moveTo>
                <a:lnTo>
                  <a:pt x="9398" y="2694"/>
                </a:lnTo>
                <a:lnTo>
                  <a:pt x="9397" y="2696"/>
                </a:lnTo>
                <a:lnTo>
                  <a:pt x="9398" y="2696"/>
                </a:lnTo>
                <a:lnTo>
                  <a:pt x="9400" y="2694"/>
                </a:lnTo>
                <a:lnTo>
                  <a:pt x="9400" y="2693"/>
                </a:lnTo>
                <a:close/>
                <a:moveTo>
                  <a:pt x="9348" y="2696"/>
                </a:moveTo>
                <a:lnTo>
                  <a:pt x="9347" y="2697"/>
                </a:lnTo>
                <a:lnTo>
                  <a:pt x="9346" y="2696"/>
                </a:lnTo>
                <a:lnTo>
                  <a:pt x="9346" y="2698"/>
                </a:lnTo>
                <a:lnTo>
                  <a:pt x="9348" y="2698"/>
                </a:lnTo>
                <a:lnTo>
                  <a:pt x="9349" y="2696"/>
                </a:lnTo>
                <a:lnTo>
                  <a:pt x="9351" y="2697"/>
                </a:lnTo>
                <a:lnTo>
                  <a:pt x="9351" y="2695"/>
                </a:lnTo>
                <a:lnTo>
                  <a:pt x="9348" y="2696"/>
                </a:lnTo>
                <a:close/>
                <a:moveTo>
                  <a:pt x="9766" y="2699"/>
                </a:moveTo>
                <a:lnTo>
                  <a:pt x="9767" y="2703"/>
                </a:lnTo>
                <a:lnTo>
                  <a:pt x="9768" y="2703"/>
                </a:lnTo>
                <a:cubicBezTo>
                  <a:pt x="9767" y="2701"/>
                  <a:pt x="9767" y="2700"/>
                  <a:pt x="9767" y="2699"/>
                </a:cubicBezTo>
                <a:lnTo>
                  <a:pt x="9766" y="2699"/>
                </a:lnTo>
                <a:close/>
                <a:moveTo>
                  <a:pt x="9766" y="2699"/>
                </a:moveTo>
                <a:cubicBezTo>
                  <a:pt x="9764" y="2703"/>
                  <a:pt x="9764" y="2707"/>
                  <a:pt x="9766" y="2712"/>
                </a:cubicBezTo>
                <a:lnTo>
                  <a:pt x="9766" y="2712"/>
                </a:lnTo>
                <a:cubicBezTo>
                  <a:pt x="9766" y="2710"/>
                  <a:pt x="9766" y="2709"/>
                  <a:pt x="9766" y="2709"/>
                </a:cubicBezTo>
                <a:cubicBezTo>
                  <a:pt x="9767" y="2708"/>
                  <a:pt x="9767" y="2707"/>
                  <a:pt x="9767" y="2706"/>
                </a:cubicBezTo>
                <a:cubicBezTo>
                  <a:pt x="9767" y="2704"/>
                  <a:pt x="9767" y="2703"/>
                  <a:pt x="9766" y="2703"/>
                </a:cubicBezTo>
                <a:cubicBezTo>
                  <a:pt x="9766" y="2702"/>
                  <a:pt x="9766" y="2702"/>
                  <a:pt x="9766" y="2701"/>
                </a:cubicBezTo>
                <a:cubicBezTo>
                  <a:pt x="9766" y="2701"/>
                  <a:pt x="9766" y="2700"/>
                  <a:pt x="9766" y="2699"/>
                </a:cubicBezTo>
                <a:lnTo>
                  <a:pt x="9766" y="2699"/>
                </a:lnTo>
                <a:close/>
                <a:moveTo>
                  <a:pt x="9530" y="2702"/>
                </a:moveTo>
                <a:cubicBezTo>
                  <a:pt x="9529" y="2703"/>
                  <a:pt x="9529" y="2704"/>
                  <a:pt x="9529" y="2705"/>
                </a:cubicBezTo>
                <a:lnTo>
                  <a:pt x="9531" y="2706"/>
                </a:lnTo>
                <a:cubicBezTo>
                  <a:pt x="9531" y="2706"/>
                  <a:pt x="9532" y="2705"/>
                  <a:pt x="9532" y="2705"/>
                </a:cubicBezTo>
                <a:cubicBezTo>
                  <a:pt x="9532" y="2705"/>
                  <a:pt x="9532" y="2704"/>
                  <a:pt x="9532" y="2704"/>
                </a:cubicBezTo>
                <a:cubicBezTo>
                  <a:pt x="9532" y="2703"/>
                  <a:pt x="9532" y="2703"/>
                  <a:pt x="9532" y="2703"/>
                </a:cubicBezTo>
                <a:cubicBezTo>
                  <a:pt x="9532" y="2703"/>
                  <a:pt x="9531" y="2702"/>
                  <a:pt x="9531" y="2702"/>
                </a:cubicBezTo>
                <a:lnTo>
                  <a:pt x="9530" y="2702"/>
                </a:lnTo>
                <a:close/>
                <a:moveTo>
                  <a:pt x="9534" y="2707"/>
                </a:moveTo>
                <a:lnTo>
                  <a:pt x="9534" y="2706"/>
                </a:lnTo>
                <a:lnTo>
                  <a:pt x="9534" y="2707"/>
                </a:lnTo>
                <a:close/>
                <a:moveTo>
                  <a:pt x="9425" y="2712"/>
                </a:moveTo>
                <a:lnTo>
                  <a:pt x="9423" y="2711"/>
                </a:lnTo>
                <a:lnTo>
                  <a:pt x="9423" y="2712"/>
                </a:lnTo>
                <a:cubicBezTo>
                  <a:pt x="9423" y="2713"/>
                  <a:pt x="9422" y="2713"/>
                  <a:pt x="9421" y="2714"/>
                </a:cubicBezTo>
                <a:cubicBezTo>
                  <a:pt x="9421" y="2714"/>
                  <a:pt x="9421" y="2714"/>
                  <a:pt x="9420" y="2715"/>
                </a:cubicBezTo>
                <a:cubicBezTo>
                  <a:pt x="9420" y="2715"/>
                  <a:pt x="9420" y="2715"/>
                  <a:pt x="9419" y="2715"/>
                </a:cubicBezTo>
                <a:cubicBezTo>
                  <a:pt x="9419" y="2716"/>
                  <a:pt x="9419" y="2716"/>
                  <a:pt x="9419" y="2717"/>
                </a:cubicBezTo>
                <a:cubicBezTo>
                  <a:pt x="9419" y="2717"/>
                  <a:pt x="9419" y="2717"/>
                  <a:pt x="9418" y="2718"/>
                </a:cubicBezTo>
                <a:cubicBezTo>
                  <a:pt x="9417" y="2719"/>
                  <a:pt x="9417" y="2719"/>
                  <a:pt x="9417" y="2720"/>
                </a:cubicBezTo>
                <a:cubicBezTo>
                  <a:pt x="9417" y="2720"/>
                  <a:pt x="9416" y="2720"/>
                  <a:pt x="9416" y="2721"/>
                </a:cubicBezTo>
                <a:lnTo>
                  <a:pt x="9415" y="2720"/>
                </a:lnTo>
                <a:lnTo>
                  <a:pt x="9414" y="2722"/>
                </a:lnTo>
                <a:lnTo>
                  <a:pt x="9414" y="2722"/>
                </a:lnTo>
                <a:cubicBezTo>
                  <a:pt x="9414" y="2721"/>
                  <a:pt x="9414" y="2720"/>
                  <a:pt x="9413" y="2719"/>
                </a:cubicBezTo>
                <a:lnTo>
                  <a:pt x="9412" y="2721"/>
                </a:lnTo>
                <a:lnTo>
                  <a:pt x="9412" y="2723"/>
                </a:lnTo>
                <a:lnTo>
                  <a:pt x="9411" y="2723"/>
                </a:lnTo>
                <a:lnTo>
                  <a:pt x="9410" y="2726"/>
                </a:lnTo>
                <a:lnTo>
                  <a:pt x="9407" y="2727"/>
                </a:lnTo>
                <a:cubicBezTo>
                  <a:pt x="9406" y="2727"/>
                  <a:pt x="9406" y="2728"/>
                  <a:pt x="9405" y="2728"/>
                </a:cubicBezTo>
                <a:lnTo>
                  <a:pt x="9404" y="2728"/>
                </a:lnTo>
                <a:lnTo>
                  <a:pt x="9402" y="2730"/>
                </a:lnTo>
                <a:lnTo>
                  <a:pt x="9403" y="2731"/>
                </a:lnTo>
                <a:lnTo>
                  <a:pt x="9405" y="2730"/>
                </a:lnTo>
                <a:lnTo>
                  <a:pt x="9405" y="2731"/>
                </a:lnTo>
                <a:lnTo>
                  <a:pt x="9405" y="2731"/>
                </a:lnTo>
                <a:lnTo>
                  <a:pt x="9403" y="2732"/>
                </a:lnTo>
                <a:lnTo>
                  <a:pt x="9403" y="2732"/>
                </a:lnTo>
                <a:lnTo>
                  <a:pt x="9403" y="2733"/>
                </a:lnTo>
                <a:lnTo>
                  <a:pt x="9403" y="2733"/>
                </a:lnTo>
                <a:cubicBezTo>
                  <a:pt x="9402" y="2734"/>
                  <a:pt x="9401" y="2734"/>
                  <a:pt x="9399" y="2734"/>
                </a:cubicBezTo>
                <a:lnTo>
                  <a:pt x="9399" y="2735"/>
                </a:lnTo>
                <a:lnTo>
                  <a:pt x="9397" y="2736"/>
                </a:lnTo>
                <a:lnTo>
                  <a:pt x="9397" y="2737"/>
                </a:lnTo>
                <a:lnTo>
                  <a:pt x="9397" y="2738"/>
                </a:lnTo>
                <a:cubicBezTo>
                  <a:pt x="9395" y="2739"/>
                  <a:pt x="9394" y="2740"/>
                  <a:pt x="9393" y="2741"/>
                </a:cubicBezTo>
                <a:lnTo>
                  <a:pt x="9393" y="2742"/>
                </a:lnTo>
                <a:lnTo>
                  <a:pt x="9389" y="2746"/>
                </a:lnTo>
                <a:lnTo>
                  <a:pt x="9387" y="2747"/>
                </a:lnTo>
                <a:lnTo>
                  <a:pt x="9387" y="2748"/>
                </a:lnTo>
                <a:lnTo>
                  <a:pt x="9384" y="2749"/>
                </a:lnTo>
                <a:cubicBezTo>
                  <a:pt x="9384" y="2751"/>
                  <a:pt x="9383" y="2752"/>
                  <a:pt x="9383" y="2753"/>
                </a:cubicBezTo>
                <a:cubicBezTo>
                  <a:pt x="9381" y="2754"/>
                  <a:pt x="9380" y="2755"/>
                  <a:pt x="9379" y="2755"/>
                </a:cubicBezTo>
                <a:lnTo>
                  <a:pt x="9377" y="2756"/>
                </a:lnTo>
                <a:lnTo>
                  <a:pt x="9377" y="2756"/>
                </a:lnTo>
                <a:lnTo>
                  <a:pt x="9376" y="2757"/>
                </a:lnTo>
                <a:lnTo>
                  <a:pt x="9377" y="2759"/>
                </a:lnTo>
                <a:cubicBezTo>
                  <a:pt x="9382" y="2755"/>
                  <a:pt x="9384" y="2753"/>
                  <a:pt x="9385" y="2752"/>
                </a:cubicBezTo>
                <a:cubicBezTo>
                  <a:pt x="9386" y="2751"/>
                  <a:pt x="9388" y="2750"/>
                  <a:pt x="9389" y="2750"/>
                </a:cubicBezTo>
                <a:cubicBezTo>
                  <a:pt x="9390" y="2749"/>
                  <a:pt x="9392" y="2748"/>
                  <a:pt x="9393" y="2747"/>
                </a:cubicBezTo>
                <a:cubicBezTo>
                  <a:pt x="9395" y="2745"/>
                  <a:pt x="9396" y="2743"/>
                  <a:pt x="9398" y="2742"/>
                </a:cubicBezTo>
                <a:cubicBezTo>
                  <a:pt x="9401" y="2740"/>
                  <a:pt x="9402" y="2739"/>
                  <a:pt x="9404" y="2737"/>
                </a:cubicBezTo>
                <a:cubicBezTo>
                  <a:pt x="9406" y="2735"/>
                  <a:pt x="9407" y="2734"/>
                  <a:pt x="9408" y="2734"/>
                </a:cubicBezTo>
                <a:cubicBezTo>
                  <a:pt x="9409" y="2733"/>
                  <a:pt x="9409" y="2733"/>
                  <a:pt x="9409" y="2733"/>
                </a:cubicBezTo>
                <a:lnTo>
                  <a:pt x="9411" y="2731"/>
                </a:lnTo>
                <a:lnTo>
                  <a:pt x="9415" y="2729"/>
                </a:lnTo>
                <a:cubicBezTo>
                  <a:pt x="9415" y="2728"/>
                  <a:pt x="9416" y="2727"/>
                  <a:pt x="9416" y="2727"/>
                </a:cubicBezTo>
                <a:cubicBezTo>
                  <a:pt x="9416" y="2727"/>
                  <a:pt x="9416" y="2726"/>
                  <a:pt x="9416" y="2726"/>
                </a:cubicBezTo>
                <a:cubicBezTo>
                  <a:pt x="9416" y="2726"/>
                  <a:pt x="9416" y="2725"/>
                  <a:pt x="9416" y="2724"/>
                </a:cubicBezTo>
                <a:lnTo>
                  <a:pt x="9417" y="2725"/>
                </a:lnTo>
                <a:lnTo>
                  <a:pt x="9418" y="2724"/>
                </a:lnTo>
                <a:cubicBezTo>
                  <a:pt x="9418" y="2723"/>
                  <a:pt x="9419" y="2721"/>
                  <a:pt x="9421" y="2719"/>
                </a:cubicBezTo>
                <a:cubicBezTo>
                  <a:pt x="9421" y="2719"/>
                  <a:pt x="9421" y="2719"/>
                  <a:pt x="9422" y="2719"/>
                </a:cubicBezTo>
                <a:cubicBezTo>
                  <a:pt x="9422" y="2719"/>
                  <a:pt x="9423" y="2719"/>
                  <a:pt x="9423" y="2719"/>
                </a:cubicBezTo>
                <a:cubicBezTo>
                  <a:pt x="9424" y="2718"/>
                  <a:pt x="9425" y="2718"/>
                  <a:pt x="9426" y="2718"/>
                </a:cubicBezTo>
                <a:cubicBezTo>
                  <a:pt x="9427" y="2718"/>
                  <a:pt x="9427" y="2718"/>
                  <a:pt x="9427" y="2718"/>
                </a:cubicBezTo>
                <a:lnTo>
                  <a:pt x="9426" y="2715"/>
                </a:lnTo>
                <a:cubicBezTo>
                  <a:pt x="9425" y="2717"/>
                  <a:pt x="9424" y="2717"/>
                  <a:pt x="9423" y="2718"/>
                </a:cubicBezTo>
                <a:cubicBezTo>
                  <a:pt x="9424" y="2717"/>
                  <a:pt x="9424" y="2717"/>
                  <a:pt x="9425" y="2715"/>
                </a:cubicBezTo>
                <a:lnTo>
                  <a:pt x="9426" y="2715"/>
                </a:lnTo>
                <a:lnTo>
                  <a:pt x="9426" y="2713"/>
                </a:lnTo>
                <a:lnTo>
                  <a:pt x="9428" y="2712"/>
                </a:lnTo>
                <a:lnTo>
                  <a:pt x="9427" y="2709"/>
                </a:lnTo>
                <a:lnTo>
                  <a:pt x="9425" y="2712"/>
                </a:lnTo>
                <a:close/>
                <a:moveTo>
                  <a:pt x="9330" y="2710"/>
                </a:moveTo>
                <a:lnTo>
                  <a:pt x="9328" y="2712"/>
                </a:lnTo>
                <a:cubicBezTo>
                  <a:pt x="9327" y="2712"/>
                  <a:pt x="9326" y="2713"/>
                  <a:pt x="9326" y="2713"/>
                </a:cubicBezTo>
                <a:cubicBezTo>
                  <a:pt x="9325" y="2714"/>
                  <a:pt x="9325" y="2714"/>
                  <a:pt x="9325" y="2714"/>
                </a:cubicBezTo>
                <a:cubicBezTo>
                  <a:pt x="9324" y="2714"/>
                  <a:pt x="9324" y="2714"/>
                  <a:pt x="9324" y="2714"/>
                </a:cubicBezTo>
                <a:lnTo>
                  <a:pt x="9325" y="2712"/>
                </a:lnTo>
                <a:lnTo>
                  <a:pt x="9327" y="2711"/>
                </a:lnTo>
                <a:lnTo>
                  <a:pt x="9328" y="2710"/>
                </a:lnTo>
                <a:lnTo>
                  <a:pt x="9328" y="2710"/>
                </a:lnTo>
                <a:lnTo>
                  <a:pt x="9329" y="2709"/>
                </a:lnTo>
                <a:lnTo>
                  <a:pt x="9330" y="2710"/>
                </a:lnTo>
                <a:close/>
                <a:moveTo>
                  <a:pt x="9291" y="2712"/>
                </a:moveTo>
                <a:lnTo>
                  <a:pt x="9291" y="2713"/>
                </a:lnTo>
                <a:lnTo>
                  <a:pt x="9294" y="2710"/>
                </a:lnTo>
                <a:lnTo>
                  <a:pt x="9291" y="2712"/>
                </a:lnTo>
                <a:close/>
                <a:moveTo>
                  <a:pt x="9768" y="2713"/>
                </a:moveTo>
                <a:cubicBezTo>
                  <a:pt x="9768" y="2714"/>
                  <a:pt x="9767" y="2715"/>
                  <a:pt x="9767" y="2716"/>
                </a:cubicBezTo>
                <a:lnTo>
                  <a:pt x="9766" y="2715"/>
                </a:lnTo>
                <a:lnTo>
                  <a:pt x="9766" y="2714"/>
                </a:lnTo>
                <a:cubicBezTo>
                  <a:pt x="9766" y="2713"/>
                  <a:pt x="9767" y="2713"/>
                  <a:pt x="9767" y="2713"/>
                </a:cubicBezTo>
                <a:cubicBezTo>
                  <a:pt x="9768" y="2713"/>
                  <a:pt x="9768" y="2713"/>
                  <a:pt x="9768" y="2713"/>
                </a:cubicBezTo>
                <a:cubicBezTo>
                  <a:pt x="9768" y="2713"/>
                  <a:pt x="9768" y="2713"/>
                  <a:pt x="9768" y="2713"/>
                </a:cubicBezTo>
                <a:close/>
                <a:moveTo>
                  <a:pt x="9316" y="2717"/>
                </a:moveTo>
                <a:lnTo>
                  <a:pt x="9313" y="2720"/>
                </a:lnTo>
                <a:lnTo>
                  <a:pt x="9311" y="2720"/>
                </a:lnTo>
                <a:lnTo>
                  <a:pt x="9315" y="2717"/>
                </a:lnTo>
                <a:lnTo>
                  <a:pt x="9316" y="2717"/>
                </a:lnTo>
                <a:close/>
                <a:moveTo>
                  <a:pt x="9281" y="2719"/>
                </a:moveTo>
                <a:cubicBezTo>
                  <a:pt x="9280" y="2720"/>
                  <a:pt x="9280" y="2720"/>
                  <a:pt x="9280" y="2720"/>
                </a:cubicBezTo>
                <a:cubicBezTo>
                  <a:pt x="9280" y="2720"/>
                  <a:pt x="9279" y="2720"/>
                  <a:pt x="9278" y="2720"/>
                </a:cubicBezTo>
                <a:cubicBezTo>
                  <a:pt x="9278" y="2720"/>
                  <a:pt x="9277" y="2720"/>
                  <a:pt x="9277" y="2720"/>
                </a:cubicBezTo>
                <a:cubicBezTo>
                  <a:pt x="9276" y="2721"/>
                  <a:pt x="9276" y="2721"/>
                  <a:pt x="9274" y="2722"/>
                </a:cubicBezTo>
                <a:cubicBezTo>
                  <a:pt x="9275" y="2722"/>
                  <a:pt x="9276" y="2722"/>
                  <a:pt x="9276" y="2722"/>
                </a:cubicBezTo>
                <a:cubicBezTo>
                  <a:pt x="9276" y="2722"/>
                  <a:pt x="9277" y="2722"/>
                  <a:pt x="9278" y="2722"/>
                </a:cubicBezTo>
                <a:cubicBezTo>
                  <a:pt x="9278" y="2722"/>
                  <a:pt x="9279" y="2722"/>
                  <a:pt x="9279" y="2722"/>
                </a:cubicBezTo>
                <a:lnTo>
                  <a:pt x="9281" y="2719"/>
                </a:lnTo>
                <a:lnTo>
                  <a:pt x="9281" y="2719"/>
                </a:lnTo>
                <a:close/>
                <a:moveTo>
                  <a:pt x="9311" y="2720"/>
                </a:moveTo>
                <a:lnTo>
                  <a:pt x="9311" y="2722"/>
                </a:lnTo>
                <a:lnTo>
                  <a:pt x="9310" y="2722"/>
                </a:lnTo>
                <a:lnTo>
                  <a:pt x="9307" y="2723"/>
                </a:lnTo>
                <a:lnTo>
                  <a:pt x="9307" y="2723"/>
                </a:lnTo>
                <a:lnTo>
                  <a:pt x="9311" y="2720"/>
                </a:lnTo>
                <a:lnTo>
                  <a:pt x="9311" y="2720"/>
                </a:lnTo>
                <a:close/>
                <a:moveTo>
                  <a:pt x="9411" y="2726"/>
                </a:moveTo>
                <a:cubicBezTo>
                  <a:pt x="9410" y="2727"/>
                  <a:pt x="9410" y="2728"/>
                  <a:pt x="9410" y="2728"/>
                </a:cubicBezTo>
                <a:lnTo>
                  <a:pt x="9407" y="2729"/>
                </a:lnTo>
                <a:lnTo>
                  <a:pt x="9407" y="2729"/>
                </a:lnTo>
                <a:lnTo>
                  <a:pt x="9408" y="2728"/>
                </a:lnTo>
                <a:lnTo>
                  <a:pt x="9409" y="2728"/>
                </a:lnTo>
                <a:cubicBezTo>
                  <a:pt x="9409" y="2727"/>
                  <a:pt x="9409" y="2726"/>
                  <a:pt x="9411" y="2726"/>
                </a:cubicBezTo>
                <a:lnTo>
                  <a:pt x="9411" y="2726"/>
                </a:lnTo>
                <a:close/>
                <a:moveTo>
                  <a:pt x="9300" y="2727"/>
                </a:moveTo>
                <a:cubicBezTo>
                  <a:pt x="9299" y="2728"/>
                  <a:pt x="9299" y="2729"/>
                  <a:pt x="9300" y="2729"/>
                </a:cubicBezTo>
                <a:lnTo>
                  <a:pt x="9302" y="2728"/>
                </a:lnTo>
                <a:lnTo>
                  <a:pt x="9301" y="2727"/>
                </a:lnTo>
                <a:lnTo>
                  <a:pt x="9300" y="2727"/>
                </a:lnTo>
                <a:close/>
                <a:moveTo>
                  <a:pt x="9414" y="2731"/>
                </a:moveTo>
                <a:lnTo>
                  <a:pt x="9405" y="2737"/>
                </a:lnTo>
                <a:lnTo>
                  <a:pt x="9405" y="2736"/>
                </a:lnTo>
                <a:cubicBezTo>
                  <a:pt x="9405" y="2737"/>
                  <a:pt x="9405" y="2737"/>
                  <a:pt x="9405" y="2737"/>
                </a:cubicBezTo>
                <a:cubicBezTo>
                  <a:pt x="9405" y="2737"/>
                  <a:pt x="9405" y="2738"/>
                  <a:pt x="9404" y="2738"/>
                </a:cubicBezTo>
                <a:cubicBezTo>
                  <a:pt x="9404" y="2739"/>
                  <a:pt x="9403" y="2740"/>
                  <a:pt x="9402" y="2741"/>
                </a:cubicBezTo>
                <a:cubicBezTo>
                  <a:pt x="9401" y="2741"/>
                  <a:pt x="9401" y="2741"/>
                  <a:pt x="9400" y="2741"/>
                </a:cubicBezTo>
                <a:cubicBezTo>
                  <a:pt x="9400" y="2741"/>
                  <a:pt x="9399" y="2742"/>
                  <a:pt x="9397" y="2745"/>
                </a:cubicBezTo>
                <a:cubicBezTo>
                  <a:pt x="9395" y="2747"/>
                  <a:pt x="9393" y="2748"/>
                  <a:pt x="9392" y="2749"/>
                </a:cubicBezTo>
                <a:cubicBezTo>
                  <a:pt x="9390" y="2750"/>
                  <a:pt x="9390" y="2750"/>
                  <a:pt x="9389" y="2750"/>
                </a:cubicBezTo>
                <a:lnTo>
                  <a:pt x="9389" y="2752"/>
                </a:lnTo>
                <a:lnTo>
                  <a:pt x="9388" y="2751"/>
                </a:lnTo>
                <a:lnTo>
                  <a:pt x="9388" y="2752"/>
                </a:lnTo>
                <a:lnTo>
                  <a:pt x="9386" y="2753"/>
                </a:lnTo>
                <a:lnTo>
                  <a:pt x="9385" y="2755"/>
                </a:lnTo>
                <a:lnTo>
                  <a:pt x="9384" y="2755"/>
                </a:lnTo>
                <a:lnTo>
                  <a:pt x="9383" y="2757"/>
                </a:lnTo>
                <a:lnTo>
                  <a:pt x="9381" y="2759"/>
                </a:lnTo>
                <a:lnTo>
                  <a:pt x="9381" y="2757"/>
                </a:lnTo>
                <a:cubicBezTo>
                  <a:pt x="9380" y="2759"/>
                  <a:pt x="9378" y="2760"/>
                  <a:pt x="9377" y="2762"/>
                </a:cubicBezTo>
                <a:lnTo>
                  <a:pt x="9375" y="2762"/>
                </a:lnTo>
                <a:lnTo>
                  <a:pt x="9364" y="2774"/>
                </a:lnTo>
                <a:lnTo>
                  <a:pt x="9362" y="2774"/>
                </a:lnTo>
                <a:lnTo>
                  <a:pt x="9361" y="2776"/>
                </a:lnTo>
                <a:lnTo>
                  <a:pt x="9360" y="2777"/>
                </a:lnTo>
                <a:lnTo>
                  <a:pt x="9359" y="2779"/>
                </a:lnTo>
                <a:lnTo>
                  <a:pt x="9358" y="2779"/>
                </a:lnTo>
                <a:lnTo>
                  <a:pt x="9357" y="2779"/>
                </a:lnTo>
                <a:lnTo>
                  <a:pt x="9357" y="2780"/>
                </a:lnTo>
                <a:lnTo>
                  <a:pt x="9356" y="2782"/>
                </a:lnTo>
                <a:lnTo>
                  <a:pt x="9355" y="2783"/>
                </a:lnTo>
                <a:cubicBezTo>
                  <a:pt x="9354" y="2783"/>
                  <a:pt x="9353" y="2784"/>
                  <a:pt x="9352" y="2784"/>
                </a:cubicBezTo>
                <a:lnTo>
                  <a:pt x="9353" y="2785"/>
                </a:lnTo>
                <a:lnTo>
                  <a:pt x="9353" y="2785"/>
                </a:lnTo>
                <a:lnTo>
                  <a:pt x="9354" y="2786"/>
                </a:lnTo>
                <a:lnTo>
                  <a:pt x="9353" y="2787"/>
                </a:lnTo>
                <a:lnTo>
                  <a:pt x="9352" y="2785"/>
                </a:lnTo>
                <a:cubicBezTo>
                  <a:pt x="9352" y="2786"/>
                  <a:pt x="9351" y="2787"/>
                  <a:pt x="9350" y="2787"/>
                </a:cubicBezTo>
                <a:lnTo>
                  <a:pt x="9349" y="2789"/>
                </a:lnTo>
                <a:lnTo>
                  <a:pt x="9347" y="2789"/>
                </a:lnTo>
                <a:lnTo>
                  <a:pt x="9348" y="2791"/>
                </a:lnTo>
                <a:cubicBezTo>
                  <a:pt x="9346" y="2793"/>
                  <a:pt x="9345" y="2793"/>
                  <a:pt x="9343" y="2793"/>
                </a:cubicBezTo>
                <a:lnTo>
                  <a:pt x="9343" y="2794"/>
                </a:lnTo>
                <a:lnTo>
                  <a:pt x="9342" y="2795"/>
                </a:lnTo>
                <a:lnTo>
                  <a:pt x="9341" y="2797"/>
                </a:lnTo>
                <a:lnTo>
                  <a:pt x="9341" y="2796"/>
                </a:lnTo>
                <a:lnTo>
                  <a:pt x="9339" y="2798"/>
                </a:lnTo>
                <a:cubicBezTo>
                  <a:pt x="9338" y="2799"/>
                  <a:pt x="9338" y="2799"/>
                  <a:pt x="9338" y="2800"/>
                </a:cubicBezTo>
                <a:cubicBezTo>
                  <a:pt x="9337" y="2800"/>
                  <a:pt x="9337" y="2801"/>
                  <a:pt x="9336" y="2801"/>
                </a:cubicBezTo>
                <a:cubicBezTo>
                  <a:pt x="9336" y="2802"/>
                  <a:pt x="9335" y="2802"/>
                  <a:pt x="9335" y="2803"/>
                </a:cubicBezTo>
                <a:cubicBezTo>
                  <a:pt x="9335" y="2803"/>
                  <a:pt x="9335" y="2803"/>
                  <a:pt x="9335" y="2803"/>
                </a:cubicBezTo>
                <a:lnTo>
                  <a:pt x="9337" y="2803"/>
                </a:lnTo>
                <a:lnTo>
                  <a:pt x="9335" y="2804"/>
                </a:lnTo>
                <a:lnTo>
                  <a:pt x="9337" y="2804"/>
                </a:lnTo>
                <a:lnTo>
                  <a:pt x="9336" y="2806"/>
                </a:lnTo>
                <a:cubicBezTo>
                  <a:pt x="9335" y="2805"/>
                  <a:pt x="9334" y="2805"/>
                  <a:pt x="9333" y="2806"/>
                </a:cubicBezTo>
                <a:cubicBezTo>
                  <a:pt x="9333" y="2806"/>
                  <a:pt x="9333" y="2806"/>
                  <a:pt x="9334" y="2806"/>
                </a:cubicBezTo>
                <a:cubicBezTo>
                  <a:pt x="9334" y="2806"/>
                  <a:pt x="9334" y="2806"/>
                  <a:pt x="9334" y="2806"/>
                </a:cubicBezTo>
                <a:cubicBezTo>
                  <a:pt x="9334" y="2807"/>
                  <a:pt x="9334" y="2807"/>
                  <a:pt x="9334" y="2808"/>
                </a:cubicBezTo>
                <a:lnTo>
                  <a:pt x="9333" y="2808"/>
                </a:lnTo>
                <a:lnTo>
                  <a:pt x="9329" y="2812"/>
                </a:lnTo>
                <a:lnTo>
                  <a:pt x="9327" y="2813"/>
                </a:lnTo>
                <a:lnTo>
                  <a:pt x="9327" y="2814"/>
                </a:lnTo>
                <a:lnTo>
                  <a:pt x="9326" y="2813"/>
                </a:lnTo>
                <a:lnTo>
                  <a:pt x="9325" y="2815"/>
                </a:lnTo>
                <a:lnTo>
                  <a:pt x="9327" y="2816"/>
                </a:lnTo>
                <a:lnTo>
                  <a:pt x="9325" y="2819"/>
                </a:lnTo>
                <a:lnTo>
                  <a:pt x="9324" y="2819"/>
                </a:lnTo>
                <a:cubicBezTo>
                  <a:pt x="9322" y="2822"/>
                  <a:pt x="9320" y="2824"/>
                  <a:pt x="9318" y="2826"/>
                </a:cubicBezTo>
                <a:lnTo>
                  <a:pt x="9318" y="2826"/>
                </a:lnTo>
                <a:cubicBezTo>
                  <a:pt x="9317" y="2827"/>
                  <a:pt x="9317" y="2827"/>
                  <a:pt x="9317" y="2828"/>
                </a:cubicBezTo>
                <a:cubicBezTo>
                  <a:pt x="9317" y="2829"/>
                  <a:pt x="9316" y="2829"/>
                  <a:pt x="9316" y="2830"/>
                </a:cubicBezTo>
                <a:cubicBezTo>
                  <a:pt x="9315" y="2830"/>
                  <a:pt x="9315" y="2830"/>
                  <a:pt x="9315" y="2831"/>
                </a:cubicBezTo>
                <a:cubicBezTo>
                  <a:pt x="9315" y="2831"/>
                  <a:pt x="9315" y="2831"/>
                  <a:pt x="9315" y="2831"/>
                </a:cubicBezTo>
                <a:lnTo>
                  <a:pt x="9314" y="2831"/>
                </a:lnTo>
                <a:cubicBezTo>
                  <a:pt x="9313" y="2832"/>
                  <a:pt x="9312" y="2833"/>
                  <a:pt x="9312" y="2833"/>
                </a:cubicBezTo>
                <a:cubicBezTo>
                  <a:pt x="9312" y="2833"/>
                  <a:pt x="9312" y="2834"/>
                  <a:pt x="9311" y="2834"/>
                </a:cubicBezTo>
                <a:cubicBezTo>
                  <a:pt x="9311" y="2835"/>
                  <a:pt x="9310" y="2835"/>
                  <a:pt x="9310" y="2835"/>
                </a:cubicBezTo>
                <a:cubicBezTo>
                  <a:pt x="9310" y="2835"/>
                  <a:pt x="9310" y="2835"/>
                  <a:pt x="9310" y="2836"/>
                </a:cubicBezTo>
                <a:lnTo>
                  <a:pt x="9314" y="2834"/>
                </a:lnTo>
                <a:lnTo>
                  <a:pt x="9315" y="2832"/>
                </a:lnTo>
                <a:lnTo>
                  <a:pt x="9317" y="2831"/>
                </a:lnTo>
                <a:lnTo>
                  <a:pt x="9318" y="2829"/>
                </a:lnTo>
                <a:lnTo>
                  <a:pt x="9320" y="2829"/>
                </a:lnTo>
                <a:lnTo>
                  <a:pt x="9318" y="2831"/>
                </a:lnTo>
                <a:lnTo>
                  <a:pt x="9316" y="2832"/>
                </a:lnTo>
                <a:lnTo>
                  <a:pt x="9316" y="2833"/>
                </a:lnTo>
                <a:cubicBezTo>
                  <a:pt x="9320" y="2831"/>
                  <a:pt x="9323" y="2829"/>
                  <a:pt x="9326" y="2827"/>
                </a:cubicBezTo>
                <a:cubicBezTo>
                  <a:pt x="9329" y="2825"/>
                  <a:pt x="9335" y="2821"/>
                  <a:pt x="9346" y="2814"/>
                </a:cubicBezTo>
                <a:cubicBezTo>
                  <a:pt x="9356" y="2806"/>
                  <a:pt x="9366" y="2800"/>
                  <a:pt x="9374" y="2793"/>
                </a:cubicBezTo>
                <a:cubicBezTo>
                  <a:pt x="9383" y="2786"/>
                  <a:pt x="9396" y="2776"/>
                  <a:pt x="9414" y="2760"/>
                </a:cubicBezTo>
                <a:lnTo>
                  <a:pt x="9417" y="2757"/>
                </a:lnTo>
                <a:cubicBezTo>
                  <a:pt x="9417" y="2756"/>
                  <a:pt x="9416" y="2755"/>
                  <a:pt x="9416" y="2754"/>
                </a:cubicBezTo>
                <a:cubicBezTo>
                  <a:pt x="9416" y="2753"/>
                  <a:pt x="9415" y="2753"/>
                  <a:pt x="9415" y="2752"/>
                </a:cubicBezTo>
                <a:cubicBezTo>
                  <a:pt x="9415" y="2751"/>
                  <a:pt x="9414" y="2750"/>
                  <a:pt x="9414" y="2750"/>
                </a:cubicBezTo>
                <a:lnTo>
                  <a:pt x="9414" y="2748"/>
                </a:lnTo>
                <a:lnTo>
                  <a:pt x="9413" y="2749"/>
                </a:lnTo>
                <a:cubicBezTo>
                  <a:pt x="9412" y="2748"/>
                  <a:pt x="9412" y="2747"/>
                  <a:pt x="9412" y="2746"/>
                </a:cubicBezTo>
                <a:lnTo>
                  <a:pt x="9413" y="2744"/>
                </a:lnTo>
                <a:cubicBezTo>
                  <a:pt x="9411" y="2743"/>
                  <a:pt x="9411" y="2740"/>
                  <a:pt x="9412" y="2738"/>
                </a:cubicBezTo>
                <a:lnTo>
                  <a:pt x="9416" y="2735"/>
                </a:lnTo>
                <a:lnTo>
                  <a:pt x="9417" y="2733"/>
                </a:lnTo>
                <a:lnTo>
                  <a:pt x="9414" y="2731"/>
                </a:lnTo>
                <a:lnTo>
                  <a:pt x="9414" y="2731"/>
                </a:lnTo>
                <a:close/>
                <a:moveTo>
                  <a:pt x="9416" y="2735"/>
                </a:moveTo>
                <a:cubicBezTo>
                  <a:pt x="9415" y="2737"/>
                  <a:pt x="9414" y="2738"/>
                  <a:pt x="9414" y="2740"/>
                </a:cubicBezTo>
                <a:lnTo>
                  <a:pt x="9414" y="2741"/>
                </a:lnTo>
                <a:lnTo>
                  <a:pt x="9416" y="2741"/>
                </a:lnTo>
                <a:cubicBezTo>
                  <a:pt x="9416" y="2740"/>
                  <a:pt x="9417" y="2739"/>
                  <a:pt x="9418" y="2737"/>
                </a:cubicBezTo>
                <a:lnTo>
                  <a:pt x="9417" y="2735"/>
                </a:lnTo>
                <a:lnTo>
                  <a:pt x="9416" y="2735"/>
                </a:lnTo>
                <a:close/>
                <a:moveTo>
                  <a:pt x="9542" y="2736"/>
                </a:moveTo>
                <a:lnTo>
                  <a:pt x="9541" y="2737"/>
                </a:lnTo>
                <a:cubicBezTo>
                  <a:pt x="9541" y="2739"/>
                  <a:pt x="9541" y="2740"/>
                  <a:pt x="9540" y="2741"/>
                </a:cubicBezTo>
                <a:lnTo>
                  <a:pt x="9540" y="2740"/>
                </a:lnTo>
                <a:cubicBezTo>
                  <a:pt x="9539" y="2740"/>
                  <a:pt x="9538" y="2740"/>
                  <a:pt x="9537" y="2740"/>
                </a:cubicBezTo>
                <a:lnTo>
                  <a:pt x="9538" y="2741"/>
                </a:lnTo>
                <a:cubicBezTo>
                  <a:pt x="9536" y="2743"/>
                  <a:pt x="9534" y="2746"/>
                  <a:pt x="9534" y="2748"/>
                </a:cubicBezTo>
                <a:lnTo>
                  <a:pt x="9538" y="2754"/>
                </a:lnTo>
                <a:cubicBezTo>
                  <a:pt x="9540" y="2748"/>
                  <a:pt x="9542" y="2743"/>
                  <a:pt x="9543" y="2736"/>
                </a:cubicBezTo>
                <a:lnTo>
                  <a:pt x="9542" y="2736"/>
                </a:lnTo>
                <a:close/>
                <a:moveTo>
                  <a:pt x="9533" y="2750"/>
                </a:moveTo>
                <a:lnTo>
                  <a:pt x="9531" y="2751"/>
                </a:lnTo>
                <a:cubicBezTo>
                  <a:pt x="9531" y="2752"/>
                  <a:pt x="9530" y="2753"/>
                  <a:pt x="9530" y="2754"/>
                </a:cubicBezTo>
                <a:cubicBezTo>
                  <a:pt x="9529" y="2755"/>
                  <a:pt x="9529" y="2757"/>
                  <a:pt x="9528" y="2758"/>
                </a:cubicBezTo>
                <a:lnTo>
                  <a:pt x="9528" y="2758"/>
                </a:lnTo>
                <a:cubicBezTo>
                  <a:pt x="9528" y="2759"/>
                  <a:pt x="9527" y="2761"/>
                  <a:pt x="9526" y="2762"/>
                </a:cubicBezTo>
                <a:lnTo>
                  <a:pt x="9524" y="2763"/>
                </a:lnTo>
                <a:lnTo>
                  <a:pt x="9523" y="2766"/>
                </a:lnTo>
                <a:lnTo>
                  <a:pt x="9523" y="2766"/>
                </a:lnTo>
                <a:lnTo>
                  <a:pt x="9523" y="2769"/>
                </a:lnTo>
                <a:cubicBezTo>
                  <a:pt x="9523" y="2769"/>
                  <a:pt x="9524" y="2768"/>
                  <a:pt x="9525" y="2768"/>
                </a:cubicBezTo>
                <a:lnTo>
                  <a:pt x="9526" y="2765"/>
                </a:lnTo>
                <a:lnTo>
                  <a:pt x="9528" y="2766"/>
                </a:lnTo>
                <a:lnTo>
                  <a:pt x="9529" y="2764"/>
                </a:lnTo>
                <a:lnTo>
                  <a:pt x="9529" y="2765"/>
                </a:lnTo>
                <a:lnTo>
                  <a:pt x="9531" y="2763"/>
                </a:lnTo>
                <a:cubicBezTo>
                  <a:pt x="9532" y="2760"/>
                  <a:pt x="9534" y="2757"/>
                  <a:pt x="9535" y="2754"/>
                </a:cubicBezTo>
                <a:lnTo>
                  <a:pt x="9533" y="2750"/>
                </a:lnTo>
                <a:lnTo>
                  <a:pt x="9533" y="2750"/>
                </a:lnTo>
                <a:close/>
                <a:moveTo>
                  <a:pt x="9375" y="2758"/>
                </a:moveTo>
                <a:lnTo>
                  <a:pt x="9375" y="2759"/>
                </a:lnTo>
                <a:lnTo>
                  <a:pt x="9374" y="2760"/>
                </a:lnTo>
                <a:lnTo>
                  <a:pt x="9373" y="2760"/>
                </a:lnTo>
                <a:lnTo>
                  <a:pt x="9374" y="2761"/>
                </a:lnTo>
                <a:lnTo>
                  <a:pt x="9376" y="2760"/>
                </a:lnTo>
                <a:lnTo>
                  <a:pt x="9376" y="2758"/>
                </a:lnTo>
                <a:lnTo>
                  <a:pt x="9375" y="2758"/>
                </a:lnTo>
                <a:close/>
                <a:moveTo>
                  <a:pt x="9353" y="2762"/>
                </a:moveTo>
                <a:lnTo>
                  <a:pt x="9353" y="2764"/>
                </a:lnTo>
                <a:lnTo>
                  <a:pt x="9356" y="2763"/>
                </a:lnTo>
                <a:lnTo>
                  <a:pt x="9358" y="2760"/>
                </a:lnTo>
                <a:lnTo>
                  <a:pt x="9353" y="2762"/>
                </a:lnTo>
                <a:close/>
                <a:moveTo>
                  <a:pt x="9277" y="2768"/>
                </a:moveTo>
                <a:lnTo>
                  <a:pt x="9276" y="2771"/>
                </a:lnTo>
                <a:lnTo>
                  <a:pt x="9277" y="2774"/>
                </a:lnTo>
                <a:lnTo>
                  <a:pt x="9282" y="2774"/>
                </a:lnTo>
                <a:lnTo>
                  <a:pt x="9282" y="2773"/>
                </a:lnTo>
                <a:lnTo>
                  <a:pt x="9284" y="2773"/>
                </a:lnTo>
                <a:lnTo>
                  <a:pt x="9285" y="2772"/>
                </a:lnTo>
                <a:lnTo>
                  <a:pt x="9283" y="2772"/>
                </a:lnTo>
                <a:cubicBezTo>
                  <a:pt x="9282" y="2771"/>
                  <a:pt x="9282" y="2769"/>
                  <a:pt x="9283" y="2767"/>
                </a:cubicBezTo>
                <a:lnTo>
                  <a:pt x="9278" y="2766"/>
                </a:lnTo>
                <a:lnTo>
                  <a:pt x="9277" y="2768"/>
                </a:lnTo>
                <a:close/>
                <a:moveTo>
                  <a:pt x="9513" y="2770"/>
                </a:moveTo>
                <a:cubicBezTo>
                  <a:pt x="9513" y="2771"/>
                  <a:pt x="9513" y="2771"/>
                  <a:pt x="9513" y="2771"/>
                </a:cubicBezTo>
                <a:cubicBezTo>
                  <a:pt x="9513" y="2771"/>
                  <a:pt x="9512" y="2772"/>
                  <a:pt x="9511" y="2774"/>
                </a:cubicBezTo>
                <a:cubicBezTo>
                  <a:pt x="9510" y="2776"/>
                  <a:pt x="9508" y="2777"/>
                  <a:pt x="9507" y="2779"/>
                </a:cubicBezTo>
                <a:cubicBezTo>
                  <a:pt x="9505" y="2780"/>
                  <a:pt x="9505" y="2781"/>
                  <a:pt x="9504" y="2782"/>
                </a:cubicBezTo>
                <a:cubicBezTo>
                  <a:pt x="9504" y="2782"/>
                  <a:pt x="9504" y="2783"/>
                  <a:pt x="9503" y="2783"/>
                </a:cubicBezTo>
                <a:lnTo>
                  <a:pt x="9503" y="2783"/>
                </a:lnTo>
                <a:lnTo>
                  <a:pt x="9500" y="2787"/>
                </a:lnTo>
                <a:lnTo>
                  <a:pt x="9499" y="2788"/>
                </a:lnTo>
                <a:lnTo>
                  <a:pt x="9500" y="2789"/>
                </a:lnTo>
                <a:lnTo>
                  <a:pt x="9498" y="2789"/>
                </a:lnTo>
                <a:cubicBezTo>
                  <a:pt x="9498" y="2790"/>
                  <a:pt x="9498" y="2790"/>
                  <a:pt x="9498" y="2790"/>
                </a:cubicBezTo>
                <a:cubicBezTo>
                  <a:pt x="9498" y="2790"/>
                  <a:pt x="9498" y="2791"/>
                  <a:pt x="9497" y="2791"/>
                </a:cubicBezTo>
                <a:cubicBezTo>
                  <a:pt x="9496" y="2792"/>
                  <a:pt x="9495" y="2793"/>
                  <a:pt x="9495" y="2793"/>
                </a:cubicBezTo>
                <a:lnTo>
                  <a:pt x="9495" y="2793"/>
                </a:lnTo>
                <a:lnTo>
                  <a:pt x="9491" y="2798"/>
                </a:lnTo>
                <a:lnTo>
                  <a:pt x="9491" y="2799"/>
                </a:lnTo>
                <a:lnTo>
                  <a:pt x="9492" y="2798"/>
                </a:lnTo>
                <a:cubicBezTo>
                  <a:pt x="9492" y="2798"/>
                  <a:pt x="9492" y="2797"/>
                  <a:pt x="9493" y="2796"/>
                </a:cubicBezTo>
                <a:cubicBezTo>
                  <a:pt x="9493" y="2798"/>
                  <a:pt x="9493" y="2799"/>
                  <a:pt x="9493" y="2799"/>
                </a:cubicBezTo>
                <a:lnTo>
                  <a:pt x="9492" y="2799"/>
                </a:lnTo>
                <a:lnTo>
                  <a:pt x="9492" y="2802"/>
                </a:lnTo>
                <a:lnTo>
                  <a:pt x="9493" y="2801"/>
                </a:lnTo>
                <a:cubicBezTo>
                  <a:pt x="9494" y="2800"/>
                  <a:pt x="9494" y="2799"/>
                  <a:pt x="9495" y="2798"/>
                </a:cubicBezTo>
                <a:cubicBezTo>
                  <a:pt x="9495" y="2798"/>
                  <a:pt x="9496" y="2797"/>
                  <a:pt x="9497" y="2796"/>
                </a:cubicBezTo>
                <a:cubicBezTo>
                  <a:pt x="9499" y="2794"/>
                  <a:pt x="9500" y="2794"/>
                  <a:pt x="9500" y="2793"/>
                </a:cubicBezTo>
                <a:cubicBezTo>
                  <a:pt x="9500" y="2793"/>
                  <a:pt x="9500" y="2793"/>
                  <a:pt x="9500" y="2792"/>
                </a:cubicBezTo>
                <a:lnTo>
                  <a:pt x="9500" y="2792"/>
                </a:lnTo>
                <a:cubicBezTo>
                  <a:pt x="9500" y="2791"/>
                  <a:pt x="9500" y="2790"/>
                  <a:pt x="9501" y="2789"/>
                </a:cubicBezTo>
                <a:lnTo>
                  <a:pt x="9502" y="2789"/>
                </a:lnTo>
                <a:cubicBezTo>
                  <a:pt x="9503" y="2787"/>
                  <a:pt x="9504" y="2786"/>
                  <a:pt x="9505" y="2786"/>
                </a:cubicBezTo>
                <a:cubicBezTo>
                  <a:pt x="9505" y="2786"/>
                  <a:pt x="9506" y="2786"/>
                  <a:pt x="9506" y="2785"/>
                </a:cubicBezTo>
                <a:cubicBezTo>
                  <a:pt x="9507" y="2784"/>
                  <a:pt x="9508" y="2782"/>
                  <a:pt x="9509" y="2780"/>
                </a:cubicBezTo>
                <a:cubicBezTo>
                  <a:pt x="9511" y="2777"/>
                  <a:pt x="9512" y="2776"/>
                  <a:pt x="9512" y="2775"/>
                </a:cubicBezTo>
                <a:cubicBezTo>
                  <a:pt x="9513" y="2774"/>
                  <a:pt x="9513" y="2774"/>
                  <a:pt x="9513" y="2773"/>
                </a:cubicBezTo>
                <a:cubicBezTo>
                  <a:pt x="9513" y="2773"/>
                  <a:pt x="9514" y="2772"/>
                  <a:pt x="9514" y="2772"/>
                </a:cubicBezTo>
                <a:lnTo>
                  <a:pt x="9516" y="2770"/>
                </a:lnTo>
                <a:lnTo>
                  <a:pt x="9516" y="2769"/>
                </a:lnTo>
                <a:lnTo>
                  <a:pt x="9513" y="2770"/>
                </a:lnTo>
                <a:close/>
                <a:moveTo>
                  <a:pt x="9361" y="2770"/>
                </a:moveTo>
                <a:lnTo>
                  <a:pt x="9359" y="2772"/>
                </a:lnTo>
                <a:lnTo>
                  <a:pt x="9358" y="2772"/>
                </a:lnTo>
                <a:lnTo>
                  <a:pt x="9358" y="2774"/>
                </a:lnTo>
                <a:cubicBezTo>
                  <a:pt x="9360" y="2773"/>
                  <a:pt x="9360" y="2772"/>
                  <a:pt x="9361" y="2772"/>
                </a:cubicBezTo>
                <a:cubicBezTo>
                  <a:pt x="9361" y="2771"/>
                  <a:pt x="9361" y="2771"/>
                  <a:pt x="9361" y="2771"/>
                </a:cubicBezTo>
                <a:cubicBezTo>
                  <a:pt x="9361" y="2771"/>
                  <a:pt x="9361" y="2771"/>
                  <a:pt x="9361" y="2770"/>
                </a:cubicBezTo>
                <a:lnTo>
                  <a:pt x="9361" y="2770"/>
                </a:lnTo>
                <a:close/>
                <a:moveTo>
                  <a:pt x="9531" y="2776"/>
                </a:moveTo>
                <a:cubicBezTo>
                  <a:pt x="9530" y="2779"/>
                  <a:pt x="9527" y="2781"/>
                  <a:pt x="9525" y="2783"/>
                </a:cubicBezTo>
                <a:cubicBezTo>
                  <a:pt x="9525" y="2783"/>
                  <a:pt x="9525" y="2783"/>
                  <a:pt x="9525" y="2783"/>
                </a:cubicBezTo>
                <a:cubicBezTo>
                  <a:pt x="9525" y="2783"/>
                  <a:pt x="9525" y="2782"/>
                  <a:pt x="9527" y="2781"/>
                </a:cubicBezTo>
                <a:cubicBezTo>
                  <a:pt x="9528" y="2780"/>
                  <a:pt x="9530" y="2779"/>
                  <a:pt x="9531" y="2776"/>
                </a:cubicBezTo>
                <a:close/>
                <a:moveTo>
                  <a:pt x="9520" y="2778"/>
                </a:moveTo>
                <a:lnTo>
                  <a:pt x="9519" y="2779"/>
                </a:lnTo>
                <a:lnTo>
                  <a:pt x="9518" y="2779"/>
                </a:lnTo>
                <a:lnTo>
                  <a:pt x="9516" y="2782"/>
                </a:lnTo>
                <a:lnTo>
                  <a:pt x="9519" y="2782"/>
                </a:lnTo>
                <a:cubicBezTo>
                  <a:pt x="9519" y="2782"/>
                  <a:pt x="9519" y="2781"/>
                  <a:pt x="9519" y="2781"/>
                </a:cubicBezTo>
                <a:cubicBezTo>
                  <a:pt x="9519" y="2781"/>
                  <a:pt x="9519" y="2780"/>
                  <a:pt x="9520" y="2780"/>
                </a:cubicBezTo>
                <a:cubicBezTo>
                  <a:pt x="9520" y="2780"/>
                  <a:pt x="9520" y="2780"/>
                  <a:pt x="9520" y="2779"/>
                </a:cubicBezTo>
                <a:cubicBezTo>
                  <a:pt x="9520" y="2779"/>
                  <a:pt x="9520" y="2779"/>
                  <a:pt x="9520" y="2778"/>
                </a:cubicBezTo>
                <a:lnTo>
                  <a:pt x="9520" y="2778"/>
                </a:lnTo>
                <a:close/>
                <a:moveTo>
                  <a:pt x="9514" y="2793"/>
                </a:moveTo>
                <a:lnTo>
                  <a:pt x="9512" y="2794"/>
                </a:lnTo>
                <a:lnTo>
                  <a:pt x="9513" y="2795"/>
                </a:lnTo>
                <a:lnTo>
                  <a:pt x="9512" y="2795"/>
                </a:lnTo>
                <a:lnTo>
                  <a:pt x="9509" y="2799"/>
                </a:lnTo>
                <a:cubicBezTo>
                  <a:pt x="9509" y="2798"/>
                  <a:pt x="9510" y="2797"/>
                  <a:pt x="9510" y="2797"/>
                </a:cubicBezTo>
                <a:cubicBezTo>
                  <a:pt x="9510" y="2797"/>
                  <a:pt x="9510" y="2797"/>
                  <a:pt x="9510" y="2796"/>
                </a:cubicBezTo>
                <a:cubicBezTo>
                  <a:pt x="9510" y="2796"/>
                  <a:pt x="9510" y="2796"/>
                  <a:pt x="9510" y="2796"/>
                </a:cubicBezTo>
                <a:cubicBezTo>
                  <a:pt x="9512" y="2793"/>
                  <a:pt x="9514" y="2791"/>
                  <a:pt x="9516" y="2788"/>
                </a:cubicBezTo>
                <a:lnTo>
                  <a:pt x="9514" y="2793"/>
                </a:lnTo>
                <a:close/>
                <a:moveTo>
                  <a:pt x="9311" y="2792"/>
                </a:moveTo>
                <a:lnTo>
                  <a:pt x="9310" y="2793"/>
                </a:lnTo>
                <a:cubicBezTo>
                  <a:pt x="9309" y="2794"/>
                  <a:pt x="9308" y="2794"/>
                  <a:pt x="9307" y="2794"/>
                </a:cubicBezTo>
                <a:lnTo>
                  <a:pt x="9309" y="2794"/>
                </a:lnTo>
                <a:lnTo>
                  <a:pt x="9309" y="2793"/>
                </a:lnTo>
                <a:lnTo>
                  <a:pt x="9310" y="2792"/>
                </a:lnTo>
                <a:lnTo>
                  <a:pt x="9311" y="2790"/>
                </a:lnTo>
                <a:lnTo>
                  <a:pt x="9311" y="2792"/>
                </a:lnTo>
                <a:close/>
                <a:moveTo>
                  <a:pt x="9308" y="2793"/>
                </a:moveTo>
                <a:lnTo>
                  <a:pt x="9307" y="2793"/>
                </a:lnTo>
                <a:lnTo>
                  <a:pt x="9306" y="2795"/>
                </a:lnTo>
                <a:lnTo>
                  <a:pt x="9305" y="2796"/>
                </a:lnTo>
                <a:lnTo>
                  <a:pt x="9304" y="2798"/>
                </a:lnTo>
                <a:lnTo>
                  <a:pt x="9302" y="2799"/>
                </a:lnTo>
                <a:cubicBezTo>
                  <a:pt x="9303" y="2797"/>
                  <a:pt x="9304" y="2794"/>
                  <a:pt x="9306" y="2792"/>
                </a:cubicBezTo>
                <a:lnTo>
                  <a:pt x="9308" y="2793"/>
                </a:lnTo>
                <a:close/>
                <a:moveTo>
                  <a:pt x="9307" y="2796"/>
                </a:moveTo>
                <a:lnTo>
                  <a:pt x="9306" y="2797"/>
                </a:lnTo>
                <a:lnTo>
                  <a:pt x="9305" y="2799"/>
                </a:lnTo>
                <a:cubicBezTo>
                  <a:pt x="9305" y="2799"/>
                  <a:pt x="9305" y="2799"/>
                  <a:pt x="9305" y="2799"/>
                </a:cubicBezTo>
                <a:cubicBezTo>
                  <a:pt x="9305" y="2799"/>
                  <a:pt x="9304" y="2800"/>
                  <a:pt x="9303" y="2801"/>
                </a:cubicBezTo>
                <a:cubicBezTo>
                  <a:pt x="9302" y="2801"/>
                  <a:pt x="9301" y="2803"/>
                  <a:pt x="9300" y="2804"/>
                </a:cubicBezTo>
                <a:lnTo>
                  <a:pt x="9299" y="2804"/>
                </a:lnTo>
                <a:cubicBezTo>
                  <a:pt x="9301" y="2802"/>
                  <a:pt x="9304" y="2799"/>
                  <a:pt x="9307" y="2796"/>
                </a:cubicBezTo>
                <a:lnTo>
                  <a:pt x="9307" y="2796"/>
                </a:lnTo>
                <a:close/>
                <a:moveTo>
                  <a:pt x="9291" y="2797"/>
                </a:moveTo>
                <a:cubicBezTo>
                  <a:pt x="9290" y="2797"/>
                  <a:pt x="9289" y="2797"/>
                  <a:pt x="9289" y="2797"/>
                </a:cubicBezTo>
                <a:cubicBezTo>
                  <a:pt x="9289" y="2797"/>
                  <a:pt x="9288" y="2798"/>
                  <a:pt x="9288" y="2798"/>
                </a:cubicBezTo>
                <a:cubicBezTo>
                  <a:pt x="9287" y="2799"/>
                  <a:pt x="9287" y="2800"/>
                  <a:pt x="9286" y="2800"/>
                </a:cubicBezTo>
                <a:lnTo>
                  <a:pt x="9286" y="2801"/>
                </a:lnTo>
                <a:lnTo>
                  <a:pt x="9288" y="2801"/>
                </a:lnTo>
                <a:lnTo>
                  <a:pt x="9291" y="2797"/>
                </a:lnTo>
                <a:close/>
                <a:moveTo>
                  <a:pt x="9321" y="2797"/>
                </a:moveTo>
                <a:cubicBezTo>
                  <a:pt x="9321" y="2798"/>
                  <a:pt x="9320" y="2798"/>
                  <a:pt x="9320" y="2798"/>
                </a:cubicBezTo>
                <a:lnTo>
                  <a:pt x="9320" y="2800"/>
                </a:lnTo>
                <a:lnTo>
                  <a:pt x="9318" y="2799"/>
                </a:lnTo>
                <a:lnTo>
                  <a:pt x="9316" y="2801"/>
                </a:lnTo>
                <a:lnTo>
                  <a:pt x="9318" y="2801"/>
                </a:lnTo>
                <a:lnTo>
                  <a:pt x="9320" y="2800"/>
                </a:lnTo>
                <a:lnTo>
                  <a:pt x="9321" y="2799"/>
                </a:lnTo>
                <a:lnTo>
                  <a:pt x="9321" y="2797"/>
                </a:lnTo>
                <a:close/>
                <a:moveTo>
                  <a:pt x="9327" y="2799"/>
                </a:moveTo>
                <a:cubicBezTo>
                  <a:pt x="9326" y="2799"/>
                  <a:pt x="9325" y="2800"/>
                  <a:pt x="9325" y="2800"/>
                </a:cubicBezTo>
                <a:cubicBezTo>
                  <a:pt x="9324" y="2800"/>
                  <a:pt x="9323" y="2801"/>
                  <a:pt x="9320" y="2803"/>
                </a:cubicBezTo>
                <a:cubicBezTo>
                  <a:pt x="9318" y="2805"/>
                  <a:pt x="9315" y="2807"/>
                  <a:pt x="9312" y="2810"/>
                </a:cubicBezTo>
                <a:cubicBezTo>
                  <a:pt x="9309" y="2814"/>
                  <a:pt x="9306" y="2816"/>
                  <a:pt x="9303" y="2817"/>
                </a:cubicBezTo>
                <a:cubicBezTo>
                  <a:pt x="9301" y="2818"/>
                  <a:pt x="9298" y="2821"/>
                  <a:pt x="9293" y="2824"/>
                </a:cubicBezTo>
                <a:cubicBezTo>
                  <a:pt x="9295" y="2824"/>
                  <a:pt x="9295" y="2824"/>
                  <a:pt x="9296" y="2824"/>
                </a:cubicBezTo>
                <a:cubicBezTo>
                  <a:pt x="9296" y="2824"/>
                  <a:pt x="9297" y="2824"/>
                  <a:pt x="9299" y="2825"/>
                </a:cubicBezTo>
                <a:cubicBezTo>
                  <a:pt x="9301" y="2825"/>
                  <a:pt x="9302" y="2826"/>
                  <a:pt x="9304" y="2826"/>
                </a:cubicBezTo>
                <a:cubicBezTo>
                  <a:pt x="9311" y="2818"/>
                  <a:pt x="9319" y="2809"/>
                  <a:pt x="9327" y="2799"/>
                </a:cubicBezTo>
                <a:lnTo>
                  <a:pt x="9327" y="2799"/>
                </a:lnTo>
                <a:close/>
                <a:moveTo>
                  <a:pt x="9506" y="2804"/>
                </a:moveTo>
                <a:lnTo>
                  <a:pt x="9503" y="2808"/>
                </a:lnTo>
                <a:lnTo>
                  <a:pt x="9503" y="2807"/>
                </a:lnTo>
                <a:lnTo>
                  <a:pt x="9502" y="2807"/>
                </a:lnTo>
                <a:lnTo>
                  <a:pt x="9502" y="2807"/>
                </a:lnTo>
                <a:lnTo>
                  <a:pt x="9503" y="2807"/>
                </a:lnTo>
                <a:cubicBezTo>
                  <a:pt x="9504" y="2806"/>
                  <a:pt x="9505" y="2805"/>
                  <a:pt x="9506" y="2804"/>
                </a:cubicBezTo>
                <a:lnTo>
                  <a:pt x="9506" y="2804"/>
                </a:lnTo>
                <a:close/>
                <a:moveTo>
                  <a:pt x="9297" y="2807"/>
                </a:moveTo>
                <a:lnTo>
                  <a:pt x="9295" y="2809"/>
                </a:lnTo>
                <a:lnTo>
                  <a:pt x="9298" y="2806"/>
                </a:lnTo>
                <a:lnTo>
                  <a:pt x="9297" y="2807"/>
                </a:lnTo>
                <a:close/>
                <a:moveTo>
                  <a:pt x="9500" y="2813"/>
                </a:moveTo>
                <a:cubicBezTo>
                  <a:pt x="9498" y="2817"/>
                  <a:pt x="9495" y="2820"/>
                  <a:pt x="9492" y="2823"/>
                </a:cubicBezTo>
                <a:lnTo>
                  <a:pt x="9493" y="2820"/>
                </a:lnTo>
                <a:lnTo>
                  <a:pt x="9495" y="2819"/>
                </a:lnTo>
                <a:lnTo>
                  <a:pt x="9496" y="2817"/>
                </a:lnTo>
                <a:lnTo>
                  <a:pt x="9497" y="2816"/>
                </a:lnTo>
                <a:cubicBezTo>
                  <a:pt x="9498" y="2815"/>
                  <a:pt x="9498" y="2814"/>
                  <a:pt x="9500" y="2813"/>
                </a:cubicBezTo>
                <a:lnTo>
                  <a:pt x="9500" y="2813"/>
                </a:lnTo>
                <a:close/>
                <a:moveTo>
                  <a:pt x="9382" y="2821"/>
                </a:moveTo>
                <a:lnTo>
                  <a:pt x="9380" y="2821"/>
                </a:lnTo>
                <a:lnTo>
                  <a:pt x="9380" y="2822"/>
                </a:lnTo>
                <a:cubicBezTo>
                  <a:pt x="9374" y="2826"/>
                  <a:pt x="9368" y="2830"/>
                  <a:pt x="9363" y="2835"/>
                </a:cubicBezTo>
                <a:lnTo>
                  <a:pt x="9362" y="2834"/>
                </a:lnTo>
                <a:lnTo>
                  <a:pt x="9362" y="2836"/>
                </a:lnTo>
                <a:lnTo>
                  <a:pt x="9356" y="2841"/>
                </a:lnTo>
                <a:lnTo>
                  <a:pt x="9355" y="2841"/>
                </a:lnTo>
                <a:cubicBezTo>
                  <a:pt x="9355" y="2841"/>
                  <a:pt x="9355" y="2842"/>
                  <a:pt x="9355" y="2842"/>
                </a:cubicBezTo>
                <a:cubicBezTo>
                  <a:pt x="9355" y="2842"/>
                  <a:pt x="9354" y="2842"/>
                  <a:pt x="9354" y="2843"/>
                </a:cubicBezTo>
                <a:cubicBezTo>
                  <a:pt x="9353" y="2843"/>
                  <a:pt x="9352" y="2844"/>
                  <a:pt x="9351" y="2846"/>
                </a:cubicBezTo>
                <a:cubicBezTo>
                  <a:pt x="9350" y="2847"/>
                  <a:pt x="9349" y="2848"/>
                  <a:pt x="9348" y="2849"/>
                </a:cubicBezTo>
                <a:cubicBezTo>
                  <a:pt x="9347" y="2850"/>
                  <a:pt x="9346" y="2851"/>
                  <a:pt x="9344" y="2853"/>
                </a:cubicBezTo>
                <a:lnTo>
                  <a:pt x="9339" y="2858"/>
                </a:lnTo>
                <a:lnTo>
                  <a:pt x="9333" y="2863"/>
                </a:lnTo>
                <a:lnTo>
                  <a:pt x="9334" y="2863"/>
                </a:lnTo>
                <a:lnTo>
                  <a:pt x="9338" y="2860"/>
                </a:lnTo>
                <a:lnTo>
                  <a:pt x="9342" y="2858"/>
                </a:lnTo>
                <a:lnTo>
                  <a:pt x="9343" y="2856"/>
                </a:lnTo>
                <a:cubicBezTo>
                  <a:pt x="9342" y="2857"/>
                  <a:pt x="9342" y="2858"/>
                  <a:pt x="9343" y="2859"/>
                </a:cubicBezTo>
                <a:lnTo>
                  <a:pt x="9335" y="2864"/>
                </a:lnTo>
                <a:cubicBezTo>
                  <a:pt x="9334" y="2866"/>
                  <a:pt x="9333" y="2867"/>
                  <a:pt x="9333" y="2869"/>
                </a:cubicBezTo>
                <a:cubicBezTo>
                  <a:pt x="9336" y="2865"/>
                  <a:pt x="9340" y="2862"/>
                  <a:pt x="9344" y="2860"/>
                </a:cubicBezTo>
                <a:lnTo>
                  <a:pt x="9346" y="2859"/>
                </a:lnTo>
                <a:lnTo>
                  <a:pt x="9349" y="2856"/>
                </a:lnTo>
                <a:lnTo>
                  <a:pt x="9352" y="2854"/>
                </a:lnTo>
                <a:lnTo>
                  <a:pt x="9353" y="2854"/>
                </a:lnTo>
                <a:lnTo>
                  <a:pt x="9353" y="2853"/>
                </a:lnTo>
                <a:lnTo>
                  <a:pt x="9355" y="2852"/>
                </a:lnTo>
                <a:lnTo>
                  <a:pt x="9356" y="2850"/>
                </a:lnTo>
                <a:lnTo>
                  <a:pt x="9363" y="2845"/>
                </a:lnTo>
                <a:lnTo>
                  <a:pt x="9365" y="2843"/>
                </a:lnTo>
                <a:cubicBezTo>
                  <a:pt x="9372" y="2839"/>
                  <a:pt x="9378" y="2833"/>
                  <a:pt x="9385" y="2827"/>
                </a:cubicBezTo>
                <a:lnTo>
                  <a:pt x="9383" y="2830"/>
                </a:lnTo>
                <a:cubicBezTo>
                  <a:pt x="9382" y="2831"/>
                  <a:pt x="9380" y="2833"/>
                  <a:pt x="9377" y="2835"/>
                </a:cubicBezTo>
                <a:cubicBezTo>
                  <a:pt x="9373" y="2837"/>
                  <a:pt x="9363" y="2846"/>
                  <a:pt x="9344" y="2862"/>
                </a:cubicBezTo>
                <a:lnTo>
                  <a:pt x="9338" y="2868"/>
                </a:lnTo>
                <a:cubicBezTo>
                  <a:pt x="9329" y="2875"/>
                  <a:pt x="9321" y="2882"/>
                  <a:pt x="9313" y="2890"/>
                </a:cubicBezTo>
                <a:lnTo>
                  <a:pt x="9313" y="2891"/>
                </a:lnTo>
                <a:cubicBezTo>
                  <a:pt x="9312" y="2891"/>
                  <a:pt x="9311" y="2891"/>
                  <a:pt x="9311" y="2891"/>
                </a:cubicBezTo>
                <a:cubicBezTo>
                  <a:pt x="9310" y="2891"/>
                  <a:pt x="9310" y="2891"/>
                  <a:pt x="9309" y="2891"/>
                </a:cubicBezTo>
                <a:cubicBezTo>
                  <a:pt x="9309" y="2891"/>
                  <a:pt x="9308" y="2892"/>
                  <a:pt x="9307" y="2892"/>
                </a:cubicBezTo>
                <a:lnTo>
                  <a:pt x="9306" y="2894"/>
                </a:lnTo>
                <a:lnTo>
                  <a:pt x="9303" y="2895"/>
                </a:lnTo>
                <a:lnTo>
                  <a:pt x="9308" y="2892"/>
                </a:lnTo>
                <a:lnTo>
                  <a:pt x="9307" y="2891"/>
                </a:lnTo>
                <a:cubicBezTo>
                  <a:pt x="9307" y="2892"/>
                  <a:pt x="9306" y="2892"/>
                  <a:pt x="9304" y="2892"/>
                </a:cubicBezTo>
                <a:cubicBezTo>
                  <a:pt x="9303" y="2893"/>
                  <a:pt x="9301" y="2894"/>
                  <a:pt x="9300" y="2895"/>
                </a:cubicBezTo>
                <a:cubicBezTo>
                  <a:pt x="9299" y="2896"/>
                  <a:pt x="9298" y="2897"/>
                  <a:pt x="9297" y="2897"/>
                </a:cubicBezTo>
                <a:cubicBezTo>
                  <a:pt x="9297" y="2897"/>
                  <a:pt x="9296" y="2898"/>
                  <a:pt x="9294" y="2898"/>
                </a:cubicBezTo>
                <a:cubicBezTo>
                  <a:pt x="9296" y="2897"/>
                  <a:pt x="9297" y="2897"/>
                  <a:pt x="9297" y="2897"/>
                </a:cubicBezTo>
                <a:cubicBezTo>
                  <a:pt x="9298" y="2896"/>
                  <a:pt x="9299" y="2896"/>
                  <a:pt x="9300" y="2894"/>
                </a:cubicBezTo>
                <a:cubicBezTo>
                  <a:pt x="9301" y="2893"/>
                  <a:pt x="9302" y="2892"/>
                  <a:pt x="9303" y="2892"/>
                </a:cubicBezTo>
                <a:cubicBezTo>
                  <a:pt x="9304" y="2892"/>
                  <a:pt x="9305" y="2892"/>
                  <a:pt x="9306" y="2891"/>
                </a:cubicBezTo>
                <a:cubicBezTo>
                  <a:pt x="9306" y="2891"/>
                  <a:pt x="9307" y="2891"/>
                  <a:pt x="9308" y="2890"/>
                </a:cubicBezTo>
                <a:lnTo>
                  <a:pt x="9308" y="2889"/>
                </a:lnTo>
                <a:cubicBezTo>
                  <a:pt x="9306" y="2890"/>
                  <a:pt x="9305" y="2890"/>
                  <a:pt x="9304" y="2890"/>
                </a:cubicBezTo>
                <a:cubicBezTo>
                  <a:pt x="9303" y="2890"/>
                  <a:pt x="9302" y="2891"/>
                  <a:pt x="9301" y="2892"/>
                </a:cubicBezTo>
                <a:cubicBezTo>
                  <a:pt x="9301" y="2893"/>
                  <a:pt x="9300" y="2893"/>
                  <a:pt x="9299" y="2894"/>
                </a:cubicBezTo>
                <a:cubicBezTo>
                  <a:pt x="9298" y="2894"/>
                  <a:pt x="9297" y="2894"/>
                  <a:pt x="9296" y="2895"/>
                </a:cubicBezTo>
                <a:lnTo>
                  <a:pt x="9296" y="2894"/>
                </a:lnTo>
                <a:lnTo>
                  <a:pt x="9304" y="2890"/>
                </a:lnTo>
                <a:lnTo>
                  <a:pt x="9305" y="2888"/>
                </a:lnTo>
                <a:cubicBezTo>
                  <a:pt x="9312" y="2882"/>
                  <a:pt x="9318" y="2877"/>
                  <a:pt x="9325" y="2871"/>
                </a:cubicBezTo>
                <a:lnTo>
                  <a:pt x="9332" y="2861"/>
                </a:lnTo>
                <a:lnTo>
                  <a:pt x="9335" y="2858"/>
                </a:lnTo>
                <a:lnTo>
                  <a:pt x="9337" y="2856"/>
                </a:lnTo>
                <a:lnTo>
                  <a:pt x="9342" y="2853"/>
                </a:lnTo>
                <a:lnTo>
                  <a:pt x="9347" y="2845"/>
                </a:lnTo>
                <a:cubicBezTo>
                  <a:pt x="9350" y="2843"/>
                  <a:pt x="9353" y="2841"/>
                  <a:pt x="9356" y="2839"/>
                </a:cubicBezTo>
                <a:lnTo>
                  <a:pt x="9356" y="2838"/>
                </a:lnTo>
                <a:cubicBezTo>
                  <a:pt x="9359" y="2836"/>
                  <a:pt x="9360" y="2835"/>
                  <a:pt x="9361" y="2834"/>
                </a:cubicBezTo>
                <a:cubicBezTo>
                  <a:pt x="9362" y="2833"/>
                  <a:pt x="9362" y="2833"/>
                  <a:pt x="9363" y="2833"/>
                </a:cubicBezTo>
                <a:cubicBezTo>
                  <a:pt x="9364" y="2833"/>
                  <a:pt x="9365" y="2832"/>
                  <a:pt x="9367" y="2831"/>
                </a:cubicBezTo>
                <a:cubicBezTo>
                  <a:pt x="9368" y="2830"/>
                  <a:pt x="9369" y="2829"/>
                  <a:pt x="9369" y="2829"/>
                </a:cubicBezTo>
                <a:cubicBezTo>
                  <a:pt x="9369" y="2829"/>
                  <a:pt x="9370" y="2829"/>
                  <a:pt x="9371" y="2829"/>
                </a:cubicBezTo>
                <a:lnTo>
                  <a:pt x="9371" y="2826"/>
                </a:lnTo>
                <a:cubicBezTo>
                  <a:pt x="9375" y="2824"/>
                  <a:pt x="9379" y="2822"/>
                  <a:pt x="9383" y="2819"/>
                </a:cubicBezTo>
                <a:lnTo>
                  <a:pt x="9382" y="2821"/>
                </a:lnTo>
                <a:close/>
                <a:moveTo>
                  <a:pt x="9469" y="2835"/>
                </a:moveTo>
                <a:lnTo>
                  <a:pt x="9468" y="2838"/>
                </a:lnTo>
                <a:lnTo>
                  <a:pt x="9465" y="2837"/>
                </a:lnTo>
                <a:lnTo>
                  <a:pt x="9465" y="2838"/>
                </a:lnTo>
                <a:lnTo>
                  <a:pt x="9467" y="2838"/>
                </a:lnTo>
                <a:lnTo>
                  <a:pt x="9467" y="2839"/>
                </a:lnTo>
                <a:lnTo>
                  <a:pt x="9465" y="2840"/>
                </a:lnTo>
                <a:lnTo>
                  <a:pt x="9464" y="2841"/>
                </a:lnTo>
                <a:lnTo>
                  <a:pt x="9465" y="2841"/>
                </a:lnTo>
                <a:cubicBezTo>
                  <a:pt x="9468" y="2840"/>
                  <a:pt x="9469" y="2838"/>
                  <a:pt x="9470" y="2835"/>
                </a:cubicBezTo>
                <a:lnTo>
                  <a:pt x="9469" y="2835"/>
                </a:lnTo>
                <a:close/>
                <a:moveTo>
                  <a:pt x="9483" y="2836"/>
                </a:moveTo>
                <a:cubicBezTo>
                  <a:pt x="9479" y="2840"/>
                  <a:pt x="9478" y="2842"/>
                  <a:pt x="9477" y="2843"/>
                </a:cubicBezTo>
                <a:cubicBezTo>
                  <a:pt x="9477" y="2844"/>
                  <a:pt x="9476" y="2846"/>
                  <a:pt x="9476" y="2847"/>
                </a:cubicBezTo>
                <a:lnTo>
                  <a:pt x="9475" y="2847"/>
                </a:lnTo>
                <a:lnTo>
                  <a:pt x="9474" y="2849"/>
                </a:lnTo>
                <a:lnTo>
                  <a:pt x="9472" y="2848"/>
                </a:lnTo>
                <a:lnTo>
                  <a:pt x="9474" y="2846"/>
                </a:lnTo>
                <a:lnTo>
                  <a:pt x="9475" y="2845"/>
                </a:lnTo>
                <a:lnTo>
                  <a:pt x="9475" y="2844"/>
                </a:lnTo>
                <a:lnTo>
                  <a:pt x="9479" y="2841"/>
                </a:lnTo>
                <a:cubicBezTo>
                  <a:pt x="9479" y="2841"/>
                  <a:pt x="9479" y="2840"/>
                  <a:pt x="9479" y="2840"/>
                </a:cubicBezTo>
                <a:cubicBezTo>
                  <a:pt x="9479" y="2840"/>
                  <a:pt x="9480" y="2839"/>
                  <a:pt x="9480" y="2839"/>
                </a:cubicBezTo>
                <a:cubicBezTo>
                  <a:pt x="9481" y="2838"/>
                  <a:pt x="9482" y="2837"/>
                  <a:pt x="9483" y="2836"/>
                </a:cubicBezTo>
                <a:close/>
                <a:moveTo>
                  <a:pt x="9464" y="2842"/>
                </a:moveTo>
                <a:cubicBezTo>
                  <a:pt x="9462" y="2844"/>
                  <a:pt x="9461" y="2846"/>
                  <a:pt x="9459" y="2848"/>
                </a:cubicBezTo>
                <a:lnTo>
                  <a:pt x="9460" y="2850"/>
                </a:lnTo>
                <a:cubicBezTo>
                  <a:pt x="9462" y="2847"/>
                  <a:pt x="9464" y="2845"/>
                  <a:pt x="9465" y="2842"/>
                </a:cubicBezTo>
                <a:lnTo>
                  <a:pt x="9464" y="2842"/>
                </a:lnTo>
                <a:close/>
                <a:moveTo>
                  <a:pt x="9352" y="2846"/>
                </a:moveTo>
                <a:cubicBezTo>
                  <a:pt x="9352" y="2848"/>
                  <a:pt x="9352" y="2849"/>
                  <a:pt x="9351" y="2850"/>
                </a:cubicBezTo>
                <a:lnTo>
                  <a:pt x="9350" y="2850"/>
                </a:lnTo>
                <a:lnTo>
                  <a:pt x="9352" y="2846"/>
                </a:lnTo>
                <a:close/>
                <a:moveTo>
                  <a:pt x="9456" y="2852"/>
                </a:moveTo>
                <a:lnTo>
                  <a:pt x="9456" y="2852"/>
                </a:lnTo>
                <a:cubicBezTo>
                  <a:pt x="9457" y="2854"/>
                  <a:pt x="9458" y="2854"/>
                  <a:pt x="9459" y="2854"/>
                </a:cubicBezTo>
                <a:cubicBezTo>
                  <a:pt x="9460" y="2852"/>
                  <a:pt x="9460" y="2851"/>
                  <a:pt x="9459" y="2849"/>
                </a:cubicBezTo>
                <a:lnTo>
                  <a:pt x="9456" y="2852"/>
                </a:lnTo>
                <a:close/>
                <a:moveTo>
                  <a:pt x="9348" y="2852"/>
                </a:moveTo>
                <a:cubicBezTo>
                  <a:pt x="9348" y="2852"/>
                  <a:pt x="9348" y="2853"/>
                  <a:pt x="9348" y="2853"/>
                </a:cubicBezTo>
                <a:cubicBezTo>
                  <a:pt x="9348" y="2853"/>
                  <a:pt x="9348" y="2853"/>
                  <a:pt x="9347" y="2854"/>
                </a:cubicBezTo>
                <a:cubicBezTo>
                  <a:pt x="9346" y="2855"/>
                  <a:pt x="9346" y="2855"/>
                  <a:pt x="9345" y="2855"/>
                </a:cubicBezTo>
                <a:lnTo>
                  <a:pt x="9348" y="2852"/>
                </a:lnTo>
                <a:close/>
                <a:moveTo>
                  <a:pt x="9469" y="2856"/>
                </a:moveTo>
                <a:lnTo>
                  <a:pt x="9467" y="2859"/>
                </a:lnTo>
                <a:lnTo>
                  <a:pt x="9466" y="2858"/>
                </a:lnTo>
                <a:lnTo>
                  <a:pt x="9469" y="2855"/>
                </a:lnTo>
                <a:lnTo>
                  <a:pt x="9469" y="2856"/>
                </a:lnTo>
                <a:close/>
                <a:moveTo>
                  <a:pt x="9450" y="2860"/>
                </a:moveTo>
                <a:lnTo>
                  <a:pt x="9450" y="2860"/>
                </a:lnTo>
                <a:lnTo>
                  <a:pt x="9448" y="2863"/>
                </a:lnTo>
                <a:lnTo>
                  <a:pt x="9447" y="2863"/>
                </a:lnTo>
                <a:cubicBezTo>
                  <a:pt x="9447" y="2862"/>
                  <a:pt x="9448" y="2861"/>
                  <a:pt x="9449" y="2860"/>
                </a:cubicBezTo>
                <a:lnTo>
                  <a:pt x="9450" y="2860"/>
                </a:lnTo>
                <a:close/>
                <a:moveTo>
                  <a:pt x="9320" y="2864"/>
                </a:moveTo>
                <a:lnTo>
                  <a:pt x="9321" y="2865"/>
                </a:lnTo>
                <a:cubicBezTo>
                  <a:pt x="9323" y="2864"/>
                  <a:pt x="9323" y="2863"/>
                  <a:pt x="9324" y="2862"/>
                </a:cubicBezTo>
                <a:lnTo>
                  <a:pt x="9320" y="2864"/>
                </a:lnTo>
                <a:close/>
                <a:moveTo>
                  <a:pt x="9446" y="2865"/>
                </a:moveTo>
                <a:lnTo>
                  <a:pt x="9445" y="2868"/>
                </a:lnTo>
                <a:lnTo>
                  <a:pt x="9444" y="2868"/>
                </a:lnTo>
                <a:cubicBezTo>
                  <a:pt x="9444" y="2867"/>
                  <a:pt x="9445" y="2867"/>
                  <a:pt x="9445" y="2867"/>
                </a:cubicBezTo>
                <a:cubicBezTo>
                  <a:pt x="9445" y="2867"/>
                  <a:pt x="9445" y="2867"/>
                  <a:pt x="9445" y="2866"/>
                </a:cubicBezTo>
                <a:cubicBezTo>
                  <a:pt x="9445" y="2866"/>
                  <a:pt x="9445" y="2866"/>
                  <a:pt x="9445" y="2865"/>
                </a:cubicBezTo>
                <a:lnTo>
                  <a:pt x="9446" y="2864"/>
                </a:lnTo>
                <a:lnTo>
                  <a:pt x="9446" y="2865"/>
                </a:lnTo>
                <a:close/>
                <a:moveTo>
                  <a:pt x="9330" y="2869"/>
                </a:moveTo>
                <a:lnTo>
                  <a:pt x="9329" y="2871"/>
                </a:lnTo>
                <a:lnTo>
                  <a:pt x="9327" y="2873"/>
                </a:lnTo>
                <a:cubicBezTo>
                  <a:pt x="9320" y="2878"/>
                  <a:pt x="9314" y="2883"/>
                  <a:pt x="9309" y="2888"/>
                </a:cubicBezTo>
                <a:lnTo>
                  <a:pt x="9309" y="2889"/>
                </a:lnTo>
                <a:lnTo>
                  <a:pt x="9311" y="2887"/>
                </a:lnTo>
                <a:lnTo>
                  <a:pt x="9314" y="2884"/>
                </a:lnTo>
                <a:cubicBezTo>
                  <a:pt x="9318" y="2881"/>
                  <a:pt x="9323" y="2877"/>
                  <a:pt x="9328" y="2873"/>
                </a:cubicBezTo>
                <a:lnTo>
                  <a:pt x="9331" y="2870"/>
                </a:lnTo>
                <a:lnTo>
                  <a:pt x="9330" y="2869"/>
                </a:lnTo>
                <a:close/>
                <a:moveTo>
                  <a:pt x="9547" y="2873"/>
                </a:moveTo>
                <a:cubicBezTo>
                  <a:pt x="9547" y="2874"/>
                  <a:pt x="9547" y="2874"/>
                  <a:pt x="9547" y="2874"/>
                </a:cubicBezTo>
                <a:cubicBezTo>
                  <a:pt x="9548" y="2873"/>
                  <a:pt x="9548" y="2874"/>
                  <a:pt x="9548" y="2874"/>
                </a:cubicBezTo>
                <a:cubicBezTo>
                  <a:pt x="9549" y="2875"/>
                  <a:pt x="9549" y="2875"/>
                  <a:pt x="9551" y="2876"/>
                </a:cubicBezTo>
                <a:lnTo>
                  <a:pt x="9552" y="2877"/>
                </a:lnTo>
                <a:lnTo>
                  <a:pt x="9547" y="2873"/>
                </a:lnTo>
                <a:close/>
                <a:moveTo>
                  <a:pt x="9608" y="2877"/>
                </a:moveTo>
                <a:lnTo>
                  <a:pt x="9609" y="2877"/>
                </a:lnTo>
                <a:lnTo>
                  <a:pt x="9611" y="2876"/>
                </a:lnTo>
                <a:lnTo>
                  <a:pt x="9608" y="2877"/>
                </a:lnTo>
                <a:close/>
                <a:moveTo>
                  <a:pt x="9570" y="2880"/>
                </a:moveTo>
                <a:lnTo>
                  <a:pt x="9570" y="2881"/>
                </a:lnTo>
                <a:lnTo>
                  <a:pt x="9572" y="2881"/>
                </a:lnTo>
                <a:lnTo>
                  <a:pt x="9571" y="2882"/>
                </a:lnTo>
                <a:lnTo>
                  <a:pt x="9567" y="2880"/>
                </a:lnTo>
                <a:lnTo>
                  <a:pt x="9570" y="2880"/>
                </a:lnTo>
                <a:close/>
              </a:path>
            </a:pathLst>
          </a:custGeom>
          <a:solidFill>
            <a:schemeClr val="accent1">
              <a:lumMod val="50000"/>
            </a:schemeClr>
          </a:solidFill>
          <a:effectLst>
            <a:outerShdw blurRad="101600" dist="76200" sx="105000" sy="105000" algn="l" rotWithShape="0">
              <a:prstClr val="black">
                <a:alpha val="40000"/>
              </a:prstClr>
            </a:outerShdw>
          </a:effectLst>
        </p:spPr>
        <p:txBody>
          <a:bodyPr wrap="square" rtlCol="0">
            <a:noAutofit/>
            <a:scene3d>
              <a:camera prst="orthographicFront"/>
              <a:lightRig rig="threePt" dir="t"/>
            </a:scene3d>
          </a:bodyPr>
          <a:p>
            <a:endParaRPr lang="zh-CN" altLang="en-US" sz="16600">
              <a:solidFill>
                <a:schemeClr val="accent1"/>
              </a:solidFill>
              <a:effectLst>
                <a:outerShdw blurRad="38100" dist="25400" dir="5400000" algn="ctr" rotWithShape="0">
                  <a:srgbClr val="6E747A">
                    <a:alpha val="43000"/>
                  </a:srgbClr>
                </a:outerShdw>
              </a:effectLst>
              <a:latin typeface="汉仪迪升英雄体简" panose="00020600040101010101" charset="-122"/>
              <a:ea typeface="汉仪迪升英雄体简" panose="00020600040101010101" charset="-122"/>
            </a:endParaRPr>
          </a:p>
        </p:txBody>
      </p:sp>
      <p:grpSp>
        <p:nvGrpSpPr>
          <p:cNvPr id="12" name="组合 11"/>
          <p:cNvGrpSpPr/>
          <p:nvPr>
            <p:custDataLst>
              <p:tags r:id="rId6"/>
            </p:custDataLst>
          </p:nvPr>
        </p:nvGrpSpPr>
        <p:grpSpPr>
          <a:xfrm>
            <a:off x="261432" y="4260575"/>
            <a:ext cx="686373" cy="686373"/>
            <a:chOff x="6357074" y="1008628"/>
            <a:chExt cx="1676757" cy="1676757"/>
          </a:xfrm>
        </p:grpSpPr>
        <p:sp>
          <p:nvSpPr>
            <p:cNvPr id="39" name="椭圆 38"/>
            <p:cNvSpPr/>
            <p:nvPr>
              <p:custDataLst>
                <p:tags r:id="rId7"/>
              </p:custDataLst>
            </p:nvPr>
          </p:nvSpPr>
          <p:spPr>
            <a:xfrm>
              <a:off x="6357074" y="1008628"/>
              <a:ext cx="1676757" cy="1676757"/>
            </a:xfrm>
            <a:prstGeom prst="ellipse">
              <a:avLst/>
            </a:prstGeom>
            <a:solidFill>
              <a:schemeClr val="bg1"/>
            </a:solidFill>
            <a:ln w="9525">
              <a:solidFill>
                <a:schemeClr val="bg1">
                  <a:lumMod val="7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tx1">
                    <a:lumMod val="50000"/>
                    <a:lumOff val="50000"/>
                  </a:schemeClr>
                </a:solidFill>
                <a:cs typeface="+mn-ea"/>
                <a:sym typeface="+mn-lt"/>
              </a:endParaRPr>
            </a:p>
          </p:txBody>
        </p:sp>
        <p:sp>
          <p:nvSpPr>
            <p:cNvPr id="40" name="椭圆 39"/>
            <p:cNvSpPr/>
            <p:nvPr>
              <p:custDataLst>
                <p:tags r:id="rId8"/>
              </p:custDataLst>
            </p:nvPr>
          </p:nvSpPr>
          <p:spPr>
            <a:xfrm>
              <a:off x="6552150" y="1193250"/>
              <a:ext cx="1307513" cy="1307513"/>
            </a:xfrm>
            <a:prstGeom prst="ellipse">
              <a:avLst/>
            </a:prstGeom>
            <a:gradFill>
              <a:gsLst>
                <a:gs pos="0">
                  <a:srgbClr val="499BB0"/>
                </a:gs>
                <a:gs pos="100000">
                  <a:srgbClr val="3387A1"/>
                </a:gs>
              </a:gsLs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solidFill>
                    <a:schemeClr val="bg1"/>
                  </a:solidFill>
                  <a:cs typeface="+mn-ea"/>
                  <a:sym typeface="+mn-lt"/>
                </a:rPr>
                <a:t>1</a:t>
              </a:r>
              <a:endParaRPr lang="en-US" altLang="zh-CN" sz="2400" dirty="0">
                <a:solidFill>
                  <a:schemeClr val="bg1"/>
                </a:solidFill>
                <a:cs typeface="+mn-ea"/>
                <a:sym typeface="+mn-lt"/>
              </a:endParaRPr>
            </a:p>
          </p:txBody>
        </p:sp>
      </p:grpSp>
      <p:sp>
        <p:nvSpPr>
          <p:cNvPr id="15" name="文本框 14"/>
          <p:cNvSpPr txBox="1"/>
          <p:nvPr/>
        </p:nvSpPr>
        <p:spPr>
          <a:xfrm>
            <a:off x="114935" y="3469005"/>
            <a:ext cx="4064000" cy="583565"/>
          </a:xfrm>
          <a:prstGeom prst="rect">
            <a:avLst/>
          </a:prstGeom>
          <a:noFill/>
        </p:spPr>
        <p:txBody>
          <a:bodyPr wrap="square" rtlCol="0">
            <a:spAutoFit/>
          </a:bodyPr>
          <a:p>
            <a:r>
              <a:rPr lang="zh-CN" altLang="en-US" sz="3200" b="1">
                <a:latin typeface="等线" panose="02010600030101010101" charset="-122"/>
                <a:ea typeface="等线" panose="02010600030101010101" charset="-122"/>
                <a:cs typeface="等线" panose="02010600030101010101" charset="-122"/>
              </a:rPr>
              <a:t>队名：</a:t>
            </a:r>
            <a:r>
              <a:rPr lang="en-US" altLang="zh-CN" sz="3200" b="1">
                <a:latin typeface="等线" panose="02010600030101010101" charset="-122"/>
                <a:ea typeface="等线" panose="02010600030101010101" charset="-122"/>
                <a:cs typeface="等线" panose="02010600030101010101" charset="-122"/>
              </a:rPr>
              <a:t>Arasaka</a:t>
            </a:r>
            <a:endParaRPr lang="en-US" altLang="zh-CN" sz="3200" b="1">
              <a:latin typeface="等线" panose="02010600030101010101" charset="-122"/>
              <a:ea typeface="等线" panose="02010600030101010101" charset="-122"/>
              <a:cs typeface="等线" panose="02010600030101010101" charset="-122"/>
            </a:endParaRPr>
          </a:p>
        </p:txBody>
      </p:sp>
      <p:grpSp>
        <p:nvGrpSpPr>
          <p:cNvPr id="17" name="组合 16"/>
          <p:cNvGrpSpPr/>
          <p:nvPr>
            <p:custDataLst>
              <p:tags r:id="rId9"/>
            </p:custDataLst>
          </p:nvPr>
        </p:nvGrpSpPr>
        <p:grpSpPr>
          <a:xfrm>
            <a:off x="5745292" y="4259940"/>
            <a:ext cx="686373" cy="686373"/>
            <a:chOff x="6357074" y="1008628"/>
            <a:chExt cx="1676757" cy="1676757"/>
          </a:xfrm>
        </p:grpSpPr>
        <p:sp>
          <p:nvSpPr>
            <p:cNvPr id="18" name="椭圆 17"/>
            <p:cNvSpPr/>
            <p:nvPr>
              <p:custDataLst>
                <p:tags r:id="rId10"/>
              </p:custDataLst>
            </p:nvPr>
          </p:nvSpPr>
          <p:spPr>
            <a:xfrm>
              <a:off x="6357074" y="1008628"/>
              <a:ext cx="1676757" cy="1676757"/>
            </a:xfrm>
            <a:prstGeom prst="ellipse">
              <a:avLst/>
            </a:prstGeom>
            <a:solidFill>
              <a:schemeClr val="bg1"/>
            </a:solidFill>
            <a:ln w="9525">
              <a:solidFill>
                <a:schemeClr val="bg1">
                  <a:lumMod val="7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tx1">
                    <a:lumMod val="50000"/>
                    <a:lumOff val="50000"/>
                  </a:schemeClr>
                </a:solidFill>
                <a:cs typeface="+mn-ea"/>
                <a:sym typeface="+mn-lt"/>
              </a:endParaRPr>
            </a:p>
          </p:txBody>
        </p:sp>
        <p:sp>
          <p:nvSpPr>
            <p:cNvPr id="19" name="椭圆 18"/>
            <p:cNvSpPr/>
            <p:nvPr>
              <p:custDataLst>
                <p:tags r:id="rId11"/>
              </p:custDataLst>
            </p:nvPr>
          </p:nvSpPr>
          <p:spPr>
            <a:xfrm>
              <a:off x="6552150" y="1193250"/>
              <a:ext cx="1307513" cy="1307513"/>
            </a:xfrm>
            <a:prstGeom prst="ellipse">
              <a:avLst/>
            </a:prstGeom>
            <a:gradFill>
              <a:gsLst>
                <a:gs pos="0">
                  <a:srgbClr val="499BB0"/>
                </a:gs>
                <a:gs pos="100000">
                  <a:srgbClr val="3387A1"/>
                </a:gs>
              </a:gsLs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solidFill>
                    <a:schemeClr val="bg1"/>
                  </a:solidFill>
                  <a:cs typeface="+mn-ea"/>
                  <a:sym typeface="+mn-lt"/>
                </a:rPr>
                <a:t>2</a:t>
              </a:r>
              <a:endParaRPr lang="en-US" altLang="zh-CN" sz="2400" dirty="0">
                <a:solidFill>
                  <a:schemeClr val="bg1"/>
                </a:solidFill>
                <a:cs typeface="+mn-ea"/>
                <a:sym typeface="+mn-lt"/>
              </a:endParaRPr>
            </a:p>
          </p:txBody>
        </p:sp>
      </p:grpSp>
      <p:grpSp>
        <p:nvGrpSpPr>
          <p:cNvPr id="22" name="组合 21"/>
          <p:cNvGrpSpPr/>
          <p:nvPr>
            <p:custDataLst>
              <p:tags r:id="rId12"/>
            </p:custDataLst>
          </p:nvPr>
        </p:nvGrpSpPr>
        <p:grpSpPr>
          <a:xfrm>
            <a:off x="261432" y="5514065"/>
            <a:ext cx="686373" cy="686373"/>
            <a:chOff x="6357074" y="1008628"/>
            <a:chExt cx="1676757" cy="1676757"/>
          </a:xfrm>
        </p:grpSpPr>
        <p:sp>
          <p:nvSpPr>
            <p:cNvPr id="23" name="椭圆 22"/>
            <p:cNvSpPr/>
            <p:nvPr>
              <p:custDataLst>
                <p:tags r:id="rId13"/>
              </p:custDataLst>
            </p:nvPr>
          </p:nvSpPr>
          <p:spPr>
            <a:xfrm>
              <a:off x="6357074" y="1008628"/>
              <a:ext cx="1676757" cy="1676757"/>
            </a:xfrm>
            <a:prstGeom prst="ellipse">
              <a:avLst/>
            </a:prstGeom>
            <a:solidFill>
              <a:schemeClr val="bg1"/>
            </a:solidFill>
            <a:ln w="9525">
              <a:solidFill>
                <a:schemeClr val="bg1">
                  <a:lumMod val="7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tx1">
                    <a:lumMod val="50000"/>
                    <a:lumOff val="50000"/>
                  </a:schemeClr>
                </a:solidFill>
                <a:cs typeface="+mn-ea"/>
                <a:sym typeface="+mn-lt"/>
              </a:endParaRPr>
            </a:p>
          </p:txBody>
        </p:sp>
        <p:sp>
          <p:nvSpPr>
            <p:cNvPr id="24" name="椭圆 23"/>
            <p:cNvSpPr/>
            <p:nvPr>
              <p:custDataLst>
                <p:tags r:id="rId14"/>
              </p:custDataLst>
            </p:nvPr>
          </p:nvSpPr>
          <p:spPr>
            <a:xfrm>
              <a:off x="6552150" y="1193250"/>
              <a:ext cx="1307513" cy="1307513"/>
            </a:xfrm>
            <a:prstGeom prst="ellipse">
              <a:avLst/>
            </a:prstGeom>
            <a:gradFill>
              <a:gsLst>
                <a:gs pos="0">
                  <a:srgbClr val="499BB0"/>
                </a:gs>
                <a:gs pos="100000">
                  <a:srgbClr val="3387A1"/>
                </a:gs>
              </a:gsLs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solidFill>
                    <a:schemeClr val="bg1"/>
                  </a:solidFill>
                  <a:cs typeface="+mn-ea"/>
                  <a:sym typeface="+mn-lt"/>
                </a:rPr>
                <a:t>3</a:t>
              </a:r>
              <a:endParaRPr lang="en-US" altLang="zh-CN" sz="2400" dirty="0">
                <a:solidFill>
                  <a:schemeClr val="bg1"/>
                </a:solidFill>
                <a:cs typeface="+mn-ea"/>
                <a:sym typeface="+mn-lt"/>
              </a:endParaRPr>
            </a:p>
          </p:txBody>
        </p:sp>
      </p:grpSp>
      <p:grpSp>
        <p:nvGrpSpPr>
          <p:cNvPr id="26" name="组合 25"/>
          <p:cNvGrpSpPr/>
          <p:nvPr>
            <p:custDataLst>
              <p:tags r:id="rId15"/>
            </p:custDataLst>
          </p:nvPr>
        </p:nvGrpSpPr>
        <p:grpSpPr>
          <a:xfrm>
            <a:off x="5763707" y="5437865"/>
            <a:ext cx="686373" cy="686373"/>
            <a:chOff x="6357074" y="1008628"/>
            <a:chExt cx="1676757" cy="1676757"/>
          </a:xfrm>
        </p:grpSpPr>
        <p:sp>
          <p:nvSpPr>
            <p:cNvPr id="27" name="椭圆 26"/>
            <p:cNvSpPr/>
            <p:nvPr>
              <p:custDataLst>
                <p:tags r:id="rId16"/>
              </p:custDataLst>
            </p:nvPr>
          </p:nvSpPr>
          <p:spPr>
            <a:xfrm>
              <a:off x="6357074" y="1008628"/>
              <a:ext cx="1676757" cy="1676757"/>
            </a:xfrm>
            <a:prstGeom prst="ellipse">
              <a:avLst/>
            </a:prstGeom>
            <a:solidFill>
              <a:schemeClr val="bg1"/>
            </a:solidFill>
            <a:ln w="9525">
              <a:solidFill>
                <a:schemeClr val="bg1">
                  <a:lumMod val="75000"/>
                </a:schemeClr>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tx1">
                    <a:lumMod val="50000"/>
                    <a:lumOff val="50000"/>
                  </a:schemeClr>
                </a:solidFill>
                <a:cs typeface="+mn-ea"/>
                <a:sym typeface="+mn-lt"/>
              </a:endParaRPr>
            </a:p>
          </p:txBody>
        </p:sp>
        <p:sp>
          <p:nvSpPr>
            <p:cNvPr id="28" name="椭圆 27"/>
            <p:cNvSpPr/>
            <p:nvPr>
              <p:custDataLst>
                <p:tags r:id="rId17"/>
              </p:custDataLst>
            </p:nvPr>
          </p:nvSpPr>
          <p:spPr>
            <a:xfrm>
              <a:off x="6552150" y="1193250"/>
              <a:ext cx="1307513" cy="1307513"/>
            </a:xfrm>
            <a:prstGeom prst="ellipse">
              <a:avLst/>
            </a:prstGeom>
            <a:gradFill>
              <a:gsLst>
                <a:gs pos="0">
                  <a:srgbClr val="499BB0"/>
                </a:gs>
                <a:gs pos="100000">
                  <a:srgbClr val="3387A1"/>
                </a:gs>
              </a:gsLs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solidFill>
                    <a:schemeClr val="bg1"/>
                  </a:solidFill>
                  <a:cs typeface="+mn-ea"/>
                  <a:sym typeface="+mn-lt"/>
                </a:rPr>
                <a:t>4</a:t>
              </a:r>
              <a:endParaRPr lang="en-US" altLang="zh-CN" sz="2400" dirty="0">
                <a:solidFill>
                  <a:schemeClr val="bg1"/>
                </a:solidFill>
                <a:cs typeface="+mn-ea"/>
                <a:sym typeface="+mn-lt"/>
              </a:endParaRPr>
            </a:p>
          </p:txBody>
        </p:sp>
      </p:grpSp>
      <p:sp>
        <p:nvSpPr>
          <p:cNvPr id="29" name="文本框 10"/>
          <p:cNvSpPr txBox="1"/>
          <p:nvPr>
            <p:custDataLst>
              <p:tags r:id="rId18"/>
            </p:custDataLst>
          </p:nvPr>
        </p:nvSpPr>
        <p:spPr>
          <a:xfrm>
            <a:off x="1257935" y="4336098"/>
            <a:ext cx="2641600" cy="460375"/>
          </a:xfrm>
          <a:prstGeom prst="rect">
            <a:avLst/>
          </a:prstGeom>
          <a:noFill/>
          <a:ln w="9525">
            <a:noFill/>
          </a:ln>
        </p:spPr>
        <p:txBody>
          <a:bodyPr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目标与解决思路</a:t>
            </a:r>
            <a:endParaRPr lang="zh-CN" altLang="en-US" sz="2400" b="1" dirty="0">
              <a:latin typeface="微软雅黑" panose="020B0503020204020204" charset="-122"/>
              <a:ea typeface="微软雅黑" panose="020B0503020204020204" charset="-122"/>
            </a:endParaRPr>
          </a:p>
        </p:txBody>
      </p:sp>
      <p:sp>
        <p:nvSpPr>
          <p:cNvPr id="30" name="文本框 10"/>
          <p:cNvSpPr txBox="1"/>
          <p:nvPr>
            <p:custDataLst>
              <p:tags r:id="rId19"/>
            </p:custDataLst>
          </p:nvPr>
        </p:nvSpPr>
        <p:spPr>
          <a:xfrm>
            <a:off x="6762750" y="4335780"/>
            <a:ext cx="3247390" cy="460375"/>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问题分析与解决方案</a:t>
            </a:r>
            <a:endParaRPr lang="zh-CN" altLang="en-US" sz="2400" b="1" dirty="0">
              <a:latin typeface="微软雅黑" panose="020B0503020204020204" charset="-122"/>
              <a:ea typeface="微软雅黑" panose="020B0503020204020204" charset="-122"/>
            </a:endParaRPr>
          </a:p>
        </p:txBody>
      </p:sp>
      <p:sp>
        <p:nvSpPr>
          <p:cNvPr id="31" name="文本框 10"/>
          <p:cNvSpPr txBox="1"/>
          <p:nvPr>
            <p:custDataLst>
              <p:tags r:id="rId20"/>
            </p:custDataLst>
          </p:nvPr>
        </p:nvSpPr>
        <p:spPr>
          <a:xfrm>
            <a:off x="1162685" y="5642610"/>
            <a:ext cx="3795395" cy="460375"/>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技术路线及技术实现方案</a:t>
            </a:r>
            <a:endParaRPr lang="zh-CN" altLang="en-US" sz="2400" b="1" dirty="0">
              <a:latin typeface="微软雅黑" panose="020B0503020204020204" charset="-122"/>
              <a:ea typeface="微软雅黑" panose="020B0503020204020204" charset="-122"/>
            </a:endParaRPr>
          </a:p>
        </p:txBody>
      </p:sp>
      <p:sp>
        <p:nvSpPr>
          <p:cNvPr id="32" name="文本框 10"/>
          <p:cNvSpPr txBox="1"/>
          <p:nvPr>
            <p:custDataLst>
              <p:tags r:id="rId21"/>
            </p:custDataLst>
          </p:nvPr>
        </p:nvSpPr>
        <p:spPr>
          <a:xfrm>
            <a:off x="6762750" y="5565140"/>
            <a:ext cx="5528310" cy="460375"/>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业务模式、人员组织框架及可行性分析</a:t>
            </a:r>
            <a:endParaRPr lang="zh-CN" altLang="en-US" sz="2400" b="1" dirty="0">
              <a:latin typeface="微软雅黑" panose="020B0503020204020204" charset="-122"/>
              <a:ea typeface="微软雅黑" panose="020B0503020204020204" charset="-122"/>
            </a:endParaRPr>
          </a:p>
        </p:txBody>
      </p:sp>
      <p:sp>
        <p:nvSpPr>
          <p:cNvPr id="2" name="文本框 1"/>
          <p:cNvSpPr txBox="1"/>
          <p:nvPr/>
        </p:nvSpPr>
        <p:spPr>
          <a:xfrm>
            <a:off x="2881630" y="7122160"/>
            <a:ext cx="4064000" cy="914400"/>
          </a:xfrm>
          <a:prstGeom prst="rect">
            <a:avLst/>
          </a:prstGeom>
          <a:noFill/>
        </p:spPr>
        <p:txBody>
          <a:bodyPr wrap="square" rtlCol="0" anchor="t">
            <a:noAutofit/>
          </a:bodyPr>
          <a:p>
            <a:pPr lvl="0" indent="0" algn="l">
              <a:lnSpc>
                <a:spcPct val="110000"/>
              </a:lnSpc>
              <a:buClrTx/>
              <a:buSzTx/>
              <a:buFont typeface="Arial" panose="020B0604020202020204" pitchFamily="34" charset="0"/>
              <a:buNone/>
            </a:pPr>
            <a:endParaRPr lang="zh-CN" altLang="en-US" sz="1000">
              <a:sym typeface="+mn-ea"/>
            </a:endParaRPr>
          </a:p>
        </p:txBody>
      </p:sp>
      <p:sp>
        <p:nvSpPr>
          <p:cNvPr id="3" name="文本框 2"/>
          <p:cNvSpPr txBox="1"/>
          <p:nvPr/>
        </p:nvSpPr>
        <p:spPr>
          <a:xfrm>
            <a:off x="5763895" y="557530"/>
            <a:ext cx="4064000" cy="914400"/>
          </a:xfrm>
          <a:prstGeom prst="rect">
            <a:avLst/>
          </a:prstGeom>
          <a:noFill/>
        </p:spPr>
        <p:txBody>
          <a:bodyPr wrap="square" rtlCol="0" anchor="t">
            <a:noAutofit/>
          </a:bodyPr>
          <a:p>
            <a:pPr lvl="0" indent="0" algn="l">
              <a:lnSpc>
                <a:spcPct val="110000"/>
              </a:lnSpc>
              <a:buClrTx/>
              <a:buSzTx/>
              <a:buFont typeface="Arial" panose="020B0604020202020204" pitchFamily="34" charset="0"/>
              <a:buNone/>
            </a:pPr>
            <a:endParaRPr lang="zh-CN" altLang="en-US" sz="100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750" fill="hold">
                                          <p:stCondLst>
                                            <p:cond delay="0"/>
                                          </p:stCondLst>
                                        </p:cTn>
                                        <p:tgtEl>
                                          <p:spTgt spid="12"/>
                                        </p:tgtEl>
                                        <p:attrNameLst>
                                          <p:attrName>style.visibility</p:attrName>
                                        </p:attrNameLst>
                                      </p:cBhvr>
                                      <p:to>
                                        <p:strVal val="visible"/>
                                      </p:to>
                                    </p:set>
                                    <p:animEffect transition="in" filter="box(in)">
                                      <p:cBhvr>
                                        <p:cTn id="7" dur="750"/>
                                        <p:tgtEl>
                                          <p:spTgt spid="12"/>
                                        </p:tgtEl>
                                      </p:cBhvr>
                                    </p:animEffect>
                                  </p:childTnLst>
                                </p:cTn>
                              </p:par>
                              <p:par>
                                <p:cTn id="8" presetID="4" presetClass="entr" presetSubtype="16" fill="hold" grpId="0" nodeType="withEffect">
                                  <p:stCondLst>
                                    <p:cond delay="0"/>
                                  </p:stCondLst>
                                  <p:childTnLst>
                                    <p:set>
                                      <p:cBhvr>
                                        <p:cTn id="9" dur="750" fill="hold">
                                          <p:stCondLst>
                                            <p:cond delay="0"/>
                                          </p:stCondLst>
                                        </p:cTn>
                                        <p:tgtEl>
                                          <p:spTgt spid="29"/>
                                        </p:tgtEl>
                                        <p:attrNameLst>
                                          <p:attrName>style.visibility</p:attrName>
                                        </p:attrNameLst>
                                      </p:cBhvr>
                                      <p:to>
                                        <p:strVal val="visible"/>
                                      </p:to>
                                    </p:set>
                                    <p:animEffect transition="in" filter="box(in)">
                                      <p:cBhvr>
                                        <p:cTn id="10" dur="750"/>
                                        <p:tgtEl>
                                          <p:spTgt spid="29"/>
                                        </p:tgtEl>
                                      </p:cBhvr>
                                    </p:animEffect>
                                  </p:childTnLst>
                                </p:cTn>
                              </p:par>
                            </p:childTnLst>
                          </p:cTn>
                        </p:par>
                        <p:par>
                          <p:cTn id="11" fill="hold">
                            <p:stCondLst>
                              <p:cond delay="1000"/>
                            </p:stCondLst>
                            <p:childTnLst>
                              <p:par>
                                <p:cTn id="12" presetID="4" presetClass="entr" presetSubtype="16" fill="hold" grpId="0" nodeType="afterEffect">
                                  <p:stCondLst>
                                    <p:cond delay="0"/>
                                  </p:stCondLst>
                                  <p:childTnLst>
                                    <p:set>
                                      <p:cBhvr>
                                        <p:cTn id="13" dur="750" fill="hold">
                                          <p:stCondLst>
                                            <p:cond delay="0"/>
                                          </p:stCondLst>
                                        </p:cTn>
                                        <p:tgtEl>
                                          <p:spTgt spid="30"/>
                                        </p:tgtEl>
                                        <p:attrNameLst>
                                          <p:attrName>style.visibility</p:attrName>
                                        </p:attrNameLst>
                                      </p:cBhvr>
                                      <p:to>
                                        <p:strVal val="visible"/>
                                      </p:to>
                                    </p:set>
                                    <p:animEffect transition="in" filter="box(in)">
                                      <p:cBhvr>
                                        <p:cTn id="14" dur="750"/>
                                        <p:tgtEl>
                                          <p:spTgt spid="30"/>
                                        </p:tgtEl>
                                      </p:cBhvr>
                                    </p:animEffect>
                                  </p:childTnLst>
                                </p:cTn>
                              </p:par>
                              <p:par>
                                <p:cTn id="15" presetID="4" presetClass="entr" presetSubtype="16" fill="hold" nodeType="withEffect">
                                  <p:stCondLst>
                                    <p:cond delay="0"/>
                                  </p:stCondLst>
                                  <p:childTnLst>
                                    <p:set>
                                      <p:cBhvr>
                                        <p:cTn id="16" dur="750" fill="hold">
                                          <p:stCondLst>
                                            <p:cond delay="0"/>
                                          </p:stCondLst>
                                        </p:cTn>
                                        <p:tgtEl>
                                          <p:spTgt spid="17"/>
                                        </p:tgtEl>
                                        <p:attrNameLst>
                                          <p:attrName>style.visibility</p:attrName>
                                        </p:attrNameLst>
                                      </p:cBhvr>
                                      <p:to>
                                        <p:strVal val="visible"/>
                                      </p:to>
                                    </p:set>
                                    <p:animEffect transition="in" filter="box(in)">
                                      <p:cBhvr>
                                        <p:cTn id="17" dur="750"/>
                                        <p:tgtEl>
                                          <p:spTgt spid="17"/>
                                        </p:tgtEl>
                                      </p:cBhvr>
                                    </p:animEffect>
                                  </p:childTnLst>
                                </p:cTn>
                              </p:par>
                            </p:childTnLst>
                          </p:cTn>
                        </p:par>
                        <p:par>
                          <p:cTn id="18" fill="hold">
                            <p:stCondLst>
                              <p:cond delay="2000"/>
                            </p:stCondLst>
                            <p:childTnLst>
                              <p:par>
                                <p:cTn id="19" presetID="4" presetClass="entr" presetSubtype="16" fill="hold" grpId="0" nodeType="afterEffect">
                                  <p:stCondLst>
                                    <p:cond delay="0"/>
                                  </p:stCondLst>
                                  <p:childTnLst>
                                    <p:set>
                                      <p:cBhvr>
                                        <p:cTn id="20" dur="750" fill="hold">
                                          <p:stCondLst>
                                            <p:cond delay="0"/>
                                          </p:stCondLst>
                                        </p:cTn>
                                        <p:tgtEl>
                                          <p:spTgt spid="31"/>
                                        </p:tgtEl>
                                        <p:attrNameLst>
                                          <p:attrName>style.visibility</p:attrName>
                                        </p:attrNameLst>
                                      </p:cBhvr>
                                      <p:to>
                                        <p:strVal val="visible"/>
                                      </p:to>
                                    </p:set>
                                    <p:animEffect transition="in" filter="box(in)">
                                      <p:cBhvr>
                                        <p:cTn id="21" dur="750"/>
                                        <p:tgtEl>
                                          <p:spTgt spid="31"/>
                                        </p:tgtEl>
                                      </p:cBhvr>
                                    </p:animEffect>
                                  </p:childTnLst>
                                </p:cTn>
                              </p:par>
                              <p:par>
                                <p:cTn id="22" presetID="4" presetClass="entr" presetSubtype="16" fill="hold" nodeType="withEffect">
                                  <p:stCondLst>
                                    <p:cond delay="0"/>
                                  </p:stCondLst>
                                  <p:childTnLst>
                                    <p:set>
                                      <p:cBhvr>
                                        <p:cTn id="23" dur="750" fill="hold">
                                          <p:stCondLst>
                                            <p:cond delay="0"/>
                                          </p:stCondLst>
                                        </p:cTn>
                                        <p:tgtEl>
                                          <p:spTgt spid="22"/>
                                        </p:tgtEl>
                                        <p:attrNameLst>
                                          <p:attrName>style.visibility</p:attrName>
                                        </p:attrNameLst>
                                      </p:cBhvr>
                                      <p:to>
                                        <p:strVal val="visible"/>
                                      </p:to>
                                    </p:set>
                                    <p:animEffect transition="in" filter="box(in)">
                                      <p:cBhvr>
                                        <p:cTn id="24" dur="750"/>
                                        <p:tgtEl>
                                          <p:spTgt spid="22"/>
                                        </p:tgtEl>
                                      </p:cBhvr>
                                    </p:animEffect>
                                  </p:childTnLst>
                                </p:cTn>
                              </p:par>
                            </p:childTnLst>
                          </p:cTn>
                        </p:par>
                        <p:par>
                          <p:cTn id="25" fill="hold">
                            <p:stCondLst>
                              <p:cond delay="3000"/>
                            </p:stCondLst>
                            <p:childTnLst>
                              <p:par>
                                <p:cTn id="26" presetID="4" presetClass="entr" presetSubtype="16" fill="hold" grpId="0" nodeType="afterEffect">
                                  <p:stCondLst>
                                    <p:cond delay="0"/>
                                  </p:stCondLst>
                                  <p:childTnLst>
                                    <p:set>
                                      <p:cBhvr>
                                        <p:cTn id="27" dur="750" fill="hold">
                                          <p:stCondLst>
                                            <p:cond delay="0"/>
                                          </p:stCondLst>
                                        </p:cTn>
                                        <p:tgtEl>
                                          <p:spTgt spid="32"/>
                                        </p:tgtEl>
                                        <p:attrNameLst>
                                          <p:attrName>style.visibility</p:attrName>
                                        </p:attrNameLst>
                                      </p:cBhvr>
                                      <p:to>
                                        <p:strVal val="visible"/>
                                      </p:to>
                                    </p:set>
                                    <p:animEffect transition="in" filter="box(in)">
                                      <p:cBhvr>
                                        <p:cTn id="28" dur="750"/>
                                        <p:tgtEl>
                                          <p:spTgt spid="32"/>
                                        </p:tgtEl>
                                      </p:cBhvr>
                                    </p:animEffect>
                                  </p:childTnLst>
                                </p:cTn>
                              </p:par>
                              <p:par>
                                <p:cTn id="29" presetID="4" presetClass="entr" presetSubtype="16" fill="hold" nodeType="withEffect">
                                  <p:stCondLst>
                                    <p:cond delay="0"/>
                                  </p:stCondLst>
                                  <p:childTnLst>
                                    <p:set>
                                      <p:cBhvr>
                                        <p:cTn id="30" dur="750" fill="hold">
                                          <p:stCondLst>
                                            <p:cond delay="0"/>
                                          </p:stCondLst>
                                        </p:cTn>
                                        <p:tgtEl>
                                          <p:spTgt spid="26"/>
                                        </p:tgtEl>
                                        <p:attrNameLst>
                                          <p:attrName>style.visibility</p:attrName>
                                        </p:attrNameLst>
                                      </p:cBhvr>
                                      <p:to>
                                        <p:strVal val="visible"/>
                                      </p:to>
                                    </p:set>
                                    <p:animEffect transition="in" filter="box(in)">
                                      <p:cBhvr>
                                        <p:cTn id="31"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1"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3314"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13315" name="矩形 6"/>
          <p:cNvSpPr/>
          <p:nvPr/>
        </p:nvSpPr>
        <p:spPr>
          <a:xfrm>
            <a:off x="0" y="4902200"/>
            <a:ext cx="12192000" cy="195580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13316" name="文本框 8"/>
          <p:cNvSpPr txBox="1"/>
          <p:nvPr/>
        </p:nvSpPr>
        <p:spPr>
          <a:xfrm>
            <a:off x="0" y="1571625"/>
            <a:ext cx="1495425" cy="5334000"/>
          </a:xfrm>
          <a:prstGeom prst="rect">
            <a:avLst/>
          </a:prstGeom>
          <a:noFill/>
          <a:ln w="9525">
            <a:noFill/>
          </a:ln>
        </p:spPr>
        <p:txBody>
          <a:bodyPr anchor="t">
            <a:spAutoFit/>
          </a:bodyPr>
          <a:p>
            <a:pPr lvl="0" eaLnBrk="1" hangingPunct="1">
              <a:buFont typeface="Arial" panose="020B0604020202020204" pitchFamily="34" charset="0"/>
              <a:buNone/>
            </a:pPr>
            <a:r>
              <a:rPr lang="en-US" altLang="zh-CN" sz="34400" b="1" dirty="0">
                <a:solidFill>
                  <a:srgbClr val="1C4885"/>
                </a:solidFill>
                <a:latin typeface="微软雅黑" panose="020B0503020204020204" charset="-122"/>
                <a:ea typeface="微软雅黑" panose="020B0503020204020204" charset="-122"/>
              </a:rPr>
              <a:t>3</a:t>
            </a:r>
            <a:endParaRPr lang="zh-CN" altLang="en-US" sz="34400" b="1" dirty="0">
              <a:solidFill>
                <a:srgbClr val="1C4885"/>
              </a:solidFill>
              <a:latin typeface="微软雅黑" panose="020B0503020204020204" charset="-122"/>
              <a:ea typeface="微软雅黑" panose="020B0503020204020204" charset="-122"/>
            </a:endParaRPr>
          </a:p>
        </p:txBody>
      </p:sp>
      <p:grpSp>
        <p:nvGrpSpPr>
          <p:cNvPr id="13318" name="组合 13"/>
          <p:cNvGrpSpPr>
            <a:grpSpLocks noChangeAspect="1"/>
          </p:cNvGrpSpPr>
          <p:nvPr/>
        </p:nvGrpSpPr>
        <p:grpSpPr>
          <a:xfrm>
            <a:off x="6804025" y="3178175"/>
            <a:ext cx="5578475" cy="3481388"/>
            <a:chOff x="0" y="0"/>
            <a:chExt cx="5324473" cy="3322983"/>
          </a:xfrm>
        </p:grpSpPr>
        <p:pic>
          <p:nvPicPr>
            <p:cNvPr id="13319" name="图片 14"/>
            <p:cNvPicPr>
              <a:picLocks noChangeAspect="1"/>
            </p:cNvPicPr>
            <p:nvPr/>
          </p:nvPicPr>
          <p:blipFill>
            <a:blip r:embed="rId2"/>
            <a:srcRect b="52040"/>
            <a:stretch>
              <a:fillRect/>
            </a:stretch>
          </p:blipFill>
          <p:spPr>
            <a:xfrm>
              <a:off x="6344" y="0"/>
              <a:ext cx="5318129" cy="1642414"/>
            </a:xfrm>
            <a:prstGeom prst="rect">
              <a:avLst/>
            </a:prstGeom>
            <a:noFill/>
            <a:ln w="9525">
              <a:noFill/>
            </a:ln>
          </p:spPr>
        </p:pic>
        <p:pic>
          <p:nvPicPr>
            <p:cNvPr id="13320" name="图片 15"/>
            <p:cNvPicPr>
              <a:picLocks noChangeAspect="1"/>
            </p:cNvPicPr>
            <p:nvPr/>
          </p:nvPicPr>
          <p:blipFill>
            <a:blip r:embed="rId2"/>
            <a:srcRect t="50633" r="2628"/>
            <a:stretch>
              <a:fillRect/>
            </a:stretch>
          </p:blipFill>
          <p:spPr>
            <a:xfrm>
              <a:off x="0" y="1632435"/>
              <a:ext cx="5178427" cy="1690548"/>
            </a:xfrm>
            <a:prstGeom prst="rect">
              <a:avLst/>
            </a:prstGeom>
            <a:noFill/>
            <a:ln w="9525">
              <a:noFill/>
            </a:ln>
          </p:spPr>
        </p:pic>
      </p:grpSp>
      <p:sp>
        <p:nvSpPr>
          <p:cNvPr id="13322" name="文本框 18"/>
          <p:cNvSpPr/>
          <p:nvPr/>
        </p:nvSpPr>
        <p:spPr>
          <a:xfrm>
            <a:off x="428625" y="4899025"/>
            <a:ext cx="2082800" cy="976313"/>
          </a:xfrm>
          <a:custGeom>
            <a:avLst/>
            <a:gdLst/>
            <a:ahLst/>
            <a:cxnLst>
              <a:cxn ang="0">
                <a:pos x="253" y="0"/>
              </a:cxn>
              <a:cxn ang="0">
                <a:pos x="48750" y="0"/>
              </a:cxn>
              <a:cxn ang="0">
                <a:pos x="29598" y="1371"/>
              </a:cxn>
              <a:cxn ang="0">
                <a:pos x="34515" y="54947"/>
              </a:cxn>
              <a:cxn ang="0">
                <a:pos x="34296" y="56886"/>
              </a:cxn>
              <a:cxn ang="0">
                <a:pos x="0" y="19712"/>
              </a:cxn>
              <a:cxn ang="0">
                <a:pos x="0" y="2566"/>
              </a:cxn>
              <a:cxn ang="0">
                <a:pos x="50801" y="53008"/>
              </a:cxn>
              <a:cxn ang="0">
                <a:pos x="35458" y="60557"/>
              </a:cxn>
              <a:cxn ang="0">
                <a:pos x="58272" y="13179"/>
              </a:cxn>
              <a:cxn ang="0">
                <a:pos x="253" y="0"/>
              </a:cxn>
            </a:cxnLst>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w="9525">
            <a:noFill/>
          </a:ln>
        </p:spPr>
        <p:txBody>
          <a:bodyPr/>
          <a:p>
            <a:endParaRPr lang="zh-CN" altLang="en-US"/>
          </a:p>
        </p:txBody>
      </p:sp>
      <p:sp>
        <p:nvSpPr>
          <p:cNvPr id="13317" name="文本框 12"/>
          <p:cNvSpPr txBox="1"/>
          <p:nvPr/>
        </p:nvSpPr>
        <p:spPr>
          <a:xfrm>
            <a:off x="2587625" y="3632200"/>
            <a:ext cx="9425305" cy="1106805"/>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6600" b="1" dirty="0">
                <a:solidFill>
                  <a:srgbClr val="1C4885"/>
                </a:solidFill>
                <a:latin typeface="微软雅黑" panose="020B0503020204020204" charset="-122"/>
                <a:ea typeface="微软雅黑" panose="020B0503020204020204" charset="-122"/>
                <a:sym typeface="+mn-ea"/>
              </a:rPr>
              <a:t>技术路线及技术</a:t>
            </a:r>
            <a:r>
              <a:rPr lang="zh-CN" altLang="en-US" sz="6600" b="1" dirty="0">
                <a:solidFill>
                  <a:srgbClr val="1C4885"/>
                </a:solidFill>
                <a:latin typeface="微软雅黑" panose="020B0503020204020204" charset="-122"/>
                <a:ea typeface="微软雅黑" panose="020B0503020204020204" charset="-122"/>
                <a:sym typeface="+mn-ea"/>
              </a:rPr>
              <a:t>实现方案</a:t>
            </a:r>
            <a:endParaRPr lang="zh-CN" altLang="en-US" sz="6600" b="1" dirty="0">
              <a:solidFill>
                <a:srgbClr val="1C4885"/>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3" name="文本框 10"/>
          <p:cNvSpPr txBox="1"/>
          <p:nvPr/>
        </p:nvSpPr>
        <p:spPr>
          <a:xfrm>
            <a:off x="174625" y="220980"/>
            <a:ext cx="3102610" cy="521970"/>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技术方案</a:t>
            </a:r>
            <a:r>
              <a:rPr lang="en-US" altLang="zh-CN" sz="2400" b="1" dirty="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智能性</a:t>
            </a:r>
            <a:endParaRPr lang="zh-CN" altLang="en-US" sz="2400" b="1" dirty="0">
              <a:latin typeface="微软雅黑" panose="020B0503020204020204" charset="-122"/>
              <a:ea typeface="微软雅黑" panose="020B0503020204020204" charset="-122"/>
              <a:sym typeface="+mn-ea"/>
            </a:endParaRPr>
          </a:p>
        </p:txBody>
      </p:sp>
      <p:sp>
        <p:nvSpPr>
          <p:cNvPr id="11"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4" name="文本框 3"/>
          <p:cNvSpPr txBox="1"/>
          <p:nvPr>
            <p:custDataLst>
              <p:tags r:id="rId2"/>
            </p:custDataLst>
          </p:nvPr>
        </p:nvSpPr>
        <p:spPr>
          <a:xfrm>
            <a:off x="909955" y="1919605"/>
            <a:ext cx="1236980" cy="4673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2000">
                <a:solidFill>
                  <a:srgbClr val="FF0000"/>
                </a:solidFill>
                <a:sym typeface="+mn-ea"/>
              </a:rPr>
              <a:t>设备选取</a:t>
            </a:r>
            <a:endParaRPr lang="zh-CN" altLang="en-US" sz="2000">
              <a:solidFill>
                <a:srgbClr val="FF0000"/>
              </a:solidFill>
              <a:sym typeface="+mn-ea"/>
            </a:endParaRPr>
          </a:p>
        </p:txBody>
      </p:sp>
      <p:sp>
        <p:nvSpPr>
          <p:cNvPr id="8" name="文本框 7"/>
          <p:cNvSpPr txBox="1"/>
          <p:nvPr>
            <p:custDataLst>
              <p:tags r:id="rId3"/>
            </p:custDataLst>
          </p:nvPr>
        </p:nvSpPr>
        <p:spPr>
          <a:xfrm>
            <a:off x="3965575" y="709295"/>
            <a:ext cx="1541145" cy="391160"/>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2000">
                <a:solidFill>
                  <a:srgbClr val="FF0000"/>
                </a:solidFill>
                <a:sym typeface="+mn-ea"/>
              </a:rPr>
              <a:t>数据采集</a:t>
            </a:r>
            <a:endParaRPr lang="zh-CN" altLang="en-US" sz="2000">
              <a:solidFill>
                <a:srgbClr val="FF0000"/>
              </a:solidFill>
              <a:sym typeface="+mn-ea"/>
            </a:endParaRPr>
          </a:p>
        </p:txBody>
      </p:sp>
      <p:sp>
        <p:nvSpPr>
          <p:cNvPr id="9" name="文本框 8"/>
          <p:cNvSpPr txBox="1"/>
          <p:nvPr/>
        </p:nvSpPr>
        <p:spPr>
          <a:xfrm>
            <a:off x="7166610" y="2690495"/>
            <a:ext cx="1470025" cy="391160"/>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2000">
                <a:solidFill>
                  <a:srgbClr val="FF0000"/>
                </a:solidFill>
                <a:sym typeface="+mn-ea"/>
              </a:rPr>
              <a:t>数据传输</a:t>
            </a:r>
            <a:endParaRPr lang="zh-CN" altLang="en-US" sz="2000">
              <a:solidFill>
                <a:srgbClr val="FF0000"/>
              </a:solidFill>
              <a:sym typeface="+mn-ea"/>
            </a:endParaRPr>
          </a:p>
        </p:txBody>
      </p:sp>
      <p:sp>
        <p:nvSpPr>
          <p:cNvPr id="10" name="文本框 9"/>
          <p:cNvSpPr txBox="1"/>
          <p:nvPr/>
        </p:nvSpPr>
        <p:spPr>
          <a:xfrm>
            <a:off x="9472295" y="915670"/>
            <a:ext cx="1537335" cy="34099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2000">
                <a:solidFill>
                  <a:srgbClr val="FF0000"/>
                </a:solidFill>
                <a:sym typeface="+mn-ea"/>
              </a:rPr>
              <a:t>模型训练</a:t>
            </a:r>
            <a:endParaRPr lang="zh-CN" altLang="en-US" sz="2000">
              <a:solidFill>
                <a:srgbClr val="FF0000"/>
              </a:solidFill>
              <a:sym typeface="+mn-ea"/>
            </a:endParaRPr>
          </a:p>
        </p:txBody>
      </p:sp>
      <p:sp>
        <p:nvSpPr>
          <p:cNvPr id="2" name="文本框 1"/>
          <p:cNvSpPr txBox="1"/>
          <p:nvPr>
            <p:custDataLst>
              <p:tags r:id="rId4"/>
            </p:custDataLst>
          </p:nvPr>
        </p:nvSpPr>
        <p:spPr>
          <a:xfrm>
            <a:off x="331470" y="3307080"/>
            <a:ext cx="181610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本地边缘智能体</a:t>
            </a:r>
            <a:endParaRPr lang="zh-CN" altLang="en-US">
              <a:sym typeface="+mn-ea"/>
            </a:endParaRPr>
          </a:p>
        </p:txBody>
      </p:sp>
      <p:sp>
        <p:nvSpPr>
          <p:cNvPr id="5" name="文本框 4"/>
          <p:cNvSpPr txBox="1"/>
          <p:nvPr>
            <p:custDataLst>
              <p:tags r:id="rId5"/>
            </p:custDataLst>
          </p:nvPr>
        </p:nvSpPr>
        <p:spPr>
          <a:xfrm>
            <a:off x="1725295" y="4405630"/>
            <a:ext cx="155194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云端智能体</a:t>
            </a:r>
            <a:endParaRPr lang="zh-CN" altLang="en-US">
              <a:sym typeface="+mn-ea"/>
            </a:endParaRPr>
          </a:p>
        </p:txBody>
      </p:sp>
      <p:cxnSp>
        <p:nvCxnSpPr>
          <p:cNvPr id="6" name="曲线连接符 5"/>
          <p:cNvCxnSpPr>
            <a:stCxn id="4" idx="2"/>
            <a:endCxn id="2" idx="0"/>
          </p:cNvCxnSpPr>
          <p:nvPr/>
        </p:nvCxnSpPr>
        <p:spPr>
          <a:xfrm rot="5400000">
            <a:off x="923925" y="2702560"/>
            <a:ext cx="920115" cy="288925"/>
          </a:xfrm>
          <a:prstGeom prst="curvedConnector3">
            <a:avLst>
              <a:gd name="adj1" fmla="val 50035"/>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 name="曲线连接符 6"/>
          <p:cNvCxnSpPr>
            <a:stCxn id="4" idx="2"/>
            <a:endCxn id="5" idx="0"/>
          </p:cNvCxnSpPr>
          <p:nvPr/>
        </p:nvCxnSpPr>
        <p:spPr>
          <a:xfrm rot="5400000" flipV="1">
            <a:off x="1005523" y="2909888"/>
            <a:ext cx="2018665" cy="972820"/>
          </a:xfrm>
          <a:prstGeom prst="curvedConnector3">
            <a:avLst>
              <a:gd name="adj1" fmla="val 3029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6"/>
            </p:custDataLst>
          </p:nvPr>
        </p:nvSpPr>
        <p:spPr>
          <a:xfrm>
            <a:off x="2585720" y="3005455"/>
            <a:ext cx="142748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用户端设备</a:t>
            </a:r>
            <a:endParaRPr lang="zh-CN" altLang="en-US">
              <a:sym typeface="+mn-ea"/>
            </a:endParaRPr>
          </a:p>
        </p:txBody>
      </p:sp>
      <p:cxnSp>
        <p:nvCxnSpPr>
          <p:cNvPr id="16" name="曲线连接符 15"/>
          <p:cNvCxnSpPr>
            <a:stCxn id="4" idx="2"/>
            <a:endCxn id="15" idx="0"/>
          </p:cNvCxnSpPr>
          <p:nvPr/>
        </p:nvCxnSpPr>
        <p:spPr>
          <a:xfrm rot="5400000" flipV="1">
            <a:off x="2104390" y="1810385"/>
            <a:ext cx="618490" cy="1771015"/>
          </a:xfrm>
          <a:prstGeom prst="curvedConnector3">
            <a:avLst>
              <a:gd name="adj1" fmla="val 49949"/>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7"/>
            </p:custDataLst>
          </p:nvPr>
        </p:nvSpPr>
        <p:spPr>
          <a:xfrm>
            <a:off x="5222240" y="2500630"/>
            <a:ext cx="156845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环境数据采集</a:t>
            </a:r>
            <a:endParaRPr lang="zh-CN" altLang="en-US">
              <a:sym typeface="+mn-ea"/>
            </a:endParaRPr>
          </a:p>
        </p:txBody>
      </p:sp>
      <p:sp>
        <p:nvSpPr>
          <p:cNvPr id="20" name="文本框 19"/>
          <p:cNvSpPr txBox="1"/>
          <p:nvPr>
            <p:custDataLst>
              <p:tags r:id="rId8"/>
            </p:custDataLst>
          </p:nvPr>
        </p:nvSpPr>
        <p:spPr>
          <a:xfrm>
            <a:off x="2929255" y="1801495"/>
            <a:ext cx="207264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设备状态数据采集</a:t>
            </a:r>
            <a:endParaRPr lang="zh-CN" altLang="en-US">
              <a:sym typeface="+mn-ea"/>
            </a:endParaRPr>
          </a:p>
        </p:txBody>
      </p:sp>
      <p:cxnSp>
        <p:nvCxnSpPr>
          <p:cNvPr id="21" name="曲线连接符 20"/>
          <p:cNvCxnSpPr>
            <a:stCxn id="8" idx="2"/>
          </p:cNvCxnSpPr>
          <p:nvPr/>
        </p:nvCxnSpPr>
        <p:spPr>
          <a:xfrm rot="5400000">
            <a:off x="4000500" y="1065530"/>
            <a:ext cx="701040" cy="770890"/>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曲线连接符 21"/>
          <p:cNvCxnSpPr>
            <a:stCxn id="8" idx="2"/>
            <a:endCxn id="17" idx="0"/>
          </p:cNvCxnSpPr>
          <p:nvPr/>
        </p:nvCxnSpPr>
        <p:spPr>
          <a:xfrm rot="5400000" flipV="1">
            <a:off x="4671695" y="1165225"/>
            <a:ext cx="1400175" cy="1270000"/>
          </a:xfrm>
          <a:prstGeom prst="curved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9"/>
            </p:custDataLst>
          </p:nvPr>
        </p:nvSpPr>
        <p:spPr>
          <a:xfrm>
            <a:off x="5654675" y="4067175"/>
            <a:ext cx="144081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短距离传输</a:t>
            </a:r>
            <a:endParaRPr lang="zh-CN" altLang="en-US">
              <a:sym typeface="+mn-ea"/>
            </a:endParaRPr>
          </a:p>
        </p:txBody>
      </p:sp>
      <p:cxnSp>
        <p:nvCxnSpPr>
          <p:cNvPr id="26" name="曲线连接符 25"/>
          <p:cNvCxnSpPr>
            <a:endCxn id="25" idx="0"/>
          </p:cNvCxnSpPr>
          <p:nvPr/>
        </p:nvCxnSpPr>
        <p:spPr>
          <a:xfrm rot="5400000">
            <a:off x="6624955" y="2832100"/>
            <a:ext cx="985520" cy="1484630"/>
          </a:xfrm>
          <a:prstGeom prst="curved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0"/>
            </p:custDataLst>
          </p:nvPr>
        </p:nvSpPr>
        <p:spPr>
          <a:xfrm>
            <a:off x="6653530" y="4979670"/>
            <a:ext cx="144081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长距离传输</a:t>
            </a:r>
            <a:endParaRPr lang="zh-CN" altLang="en-US">
              <a:sym typeface="+mn-ea"/>
            </a:endParaRPr>
          </a:p>
        </p:txBody>
      </p:sp>
      <p:cxnSp>
        <p:nvCxnSpPr>
          <p:cNvPr id="28" name="曲线连接符 27"/>
          <p:cNvCxnSpPr>
            <a:endCxn id="27" idx="0"/>
          </p:cNvCxnSpPr>
          <p:nvPr/>
        </p:nvCxnSpPr>
        <p:spPr>
          <a:xfrm rot="5400000">
            <a:off x="6668135" y="3787775"/>
            <a:ext cx="1898015" cy="485775"/>
          </a:xfrm>
          <a:prstGeom prst="curvedConnector3">
            <a:avLst>
              <a:gd name="adj1" fmla="val 6875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custDataLst>
              <p:tags r:id="rId11"/>
            </p:custDataLst>
          </p:nvPr>
        </p:nvSpPr>
        <p:spPr>
          <a:xfrm>
            <a:off x="8947785" y="4458335"/>
            <a:ext cx="113601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云端传输</a:t>
            </a:r>
            <a:endParaRPr lang="zh-CN" altLang="en-US">
              <a:sym typeface="+mn-ea"/>
            </a:endParaRPr>
          </a:p>
        </p:txBody>
      </p:sp>
      <p:cxnSp>
        <p:nvCxnSpPr>
          <p:cNvPr id="30" name="曲线连接符 29"/>
          <p:cNvCxnSpPr/>
          <p:nvPr/>
        </p:nvCxnSpPr>
        <p:spPr>
          <a:xfrm rot="5400000" flipV="1">
            <a:off x="7999730" y="2941955"/>
            <a:ext cx="1376680" cy="1656080"/>
          </a:xfrm>
          <a:prstGeom prst="curved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12"/>
            </p:custDataLst>
          </p:nvPr>
        </p:nvSpPr>
        <p:spPr>
          <a:xfrm>
            <a:off x="7860030" y="1801495"/>
            <a:ext cx="2054225" cy="39433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边缘计算模型算法</a:t>
            </a:r>
            <a:endParaRPr lang="zh-CN" altLang="en-US">
              <a:sym typeface="+mn-ea"/>
            </a:endParaRPr>
          </a:p>
        </p:txBody>
      </p:sp>
      <p:cxnSp>
        <p:nvCxnSpPr>
          <p:cNvPr id="33" name="曲线连接符 32"/>
          <p:cNvCxnSpPr>
            <a:stCxn id="10" idx="2"/>
          </p:cNvCxnSpPr>
          <p:nvPr/>
        </p:nvCxnSpPr>
        <p:spPr>
          <a:xfrm rot="5400000">
            <a:off x="9291955" y="852170"/>
            <a:ext cx="544830" cy="1353820"/>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13"/>
            </p:custDataLst>
          </p:nvPr>
        </p:nvSpPr>
        <p:spPr>
          <a:xfrm>
            <a:off x="10083800" y="2386965"/>
            <a:ext cx="1851660" cy="39433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云计算模型算法</a:t>
            </a:r>
            <a:endParaRPr lang="zh-CN" altLang="en-US">
              <a:sym typeface="+mn-ea"/>
            </a:endParaRPr>
          </a:p>
        </p:txBody>
      </p:sp>
      <p:cxnSp>
        <p:nvCxnSpPr>
          <p:cNvPr id="35" name="曲线连接符 34"/>
          <p:cNvCxnSpPr>
            <a:stCxn id="10" idx="2"/>
            <a:endCxn id="34" idx="0"/>
          </p:cNvCxnSpPr>
          <p:nvPr/>
        </p:nvCxnSpPr>
        <p:spPr>
          <a:xfrm rot="5400000" flipV="1">
            <a:off x="10060305" y="1437640"/>
            <a:ext cx="1130300" cy="768350"/>
          </a:xfrm>
          <a:prstGeom prst="curved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Left)">
                                      <p:cBhvr>
                                        <p:cTn id="16" dur="500"/>
                                        <p:tgtEl>
                                          <p:spTgt spid="10"/>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par>
                                <p:cTn id="23" presetID="18" presetClass="entr" presetSubtype="12"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trips(downLeft)">
                                      <p:cBhvr>
                                        <p:cTn id="25" dur="500"/>
                                        <p:tgtEl>
                                          <p:spTgt spid="6"/>
                                        </p:tgtEl>
                                      </p:cBhvr>
                                    </p:animEffect>
                                  </p:childTnLst>
                                </p:cTn>
                              </p:par>
                              <p:par>
                                <p:cTn id="26" presetID="18" presetClass="entr" presetSubtype="12"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strips(downLeft)">
                                      <p:cBhvr>
                                        <p:cTn id="28" dur="500"/>
                                        <p:tgtEl>
                                          <p:spTgt spid="7"/>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500"/>
                                        <p:tgtEl>
                                          <p:spTgt spid="15"/>
                                        </p:tgtEl>
                                      </p:cBhvr>
                                    </p:animEffect>
                                  </p:childTnLst>
                                </p:cTn>
                              </p:par>
                              <p:par>
                                <p:cTn id="32" presetID="18" presetClass="entr" presetSubtype="12"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strips(downLeft)">
                                      <p:cBhvr>
                                        <p:cTn id="34" dur="500"/>
                                        <p:tgtEl>
                                          <p:spTgt spid="1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strips(downLeft)">
                                      <p:cBhvr>
                                        <p:cTn id="37" dur="500"/>
                                        <p:tgtEl>
                                          <p:spTgt spid="17"/>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strips(downLeft)">
                                      <p:cBhvr>
                                        <p:cTn id="40" dur="500"/>
                                        <p:tgtEl>
                                          <p:spTgt spid="20"/>
                                        </p:tgtEl>
                                      </p:cBhvr>
                                    </p:animEffect>
                                  </p:childTnLst>
                                </p:cTn>
                              </p:par>
                              <p:par>
                                <p:cTn id="41" presetID="18" presetClass="entr" presetSubtype="1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strips(downLeft)">
                                      <p:cBhvr>
                                        <p:cTn id="43" dur="500"/>
                                        <p:tgtEl>
                                          <p:spTgt spid="21"/>
                                        </p:tgtEl>
                                      </p:cBhvr>
                                    </p:animEffect>
                                  </p:childTnLst>
                                </p:cTn>
                              </p:par>
                              <p:par>
                                <p:cTn id="44" presetID="18" presetClass="entr" presetSubtype="12"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strips(downLeft)">
                                      <p:cBhvr>
                                        <p:cTn id="46" dur="500"/>
                                        <p:tgtEl>
                                          <p:spTgt spid="22"/>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strips(downLeft)">
                                      <p:cBhvr>
                                        <p:cTn id="49" dur="500"/>
                                        <p:tgtEl>
                                          <p:spTgt spid="25"/>
                                        </p:tgtEl>
                                      </p:cBhvr>
                                    </p:animEffect>
                                  </p:childTnLst>
                                </p:cTn>
                              </p:par>
                              <p:par>
                                <p:cTn id="50" presetID="18" presetClass="entr" presetSubtype="12"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downLeft)">
                                      <p:cBhvr>
                                        <p:cTn id="52" dur="500"/>
                                        <p:tgtEl>
                                          <p:spTgt spid="26"/>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strips(downLeft)">
                                      <p:cBhvr>
                                        <p:cTn id="55" dur="500"/>
                                        <p:tgtEl>
                                          <p:spTgt spid="27"/>
                                        </p:tgtEl>
                                      </p:cBhvr>
                                    </p:animEffect>
                                  </p:childTnLst>
                                </p:cTn>
                              </p:par>
                              <p:par>
                                <p:cTn id="56" presetID="18" presetClass="entr" presetSubtype="12"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strips(downLeft)">
                                      <p:cBhvr>
                                        <p:cTn id="58" dur="500"/>
                                        <p:tgtEl>
                                          <p:spTgt spid="28"/>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strips(downLeft)">
                                      <p:cBhvr>
                                        <p:cTn id="61" dur="500"/>
                                        <p:tgtEl>
                                          <p:spTgt spid="29"/>
                                        </p:tgtEl>
                                      </p:cBhvr>
                                    </p:animEffect>
                                  </p:childTnLst>
                                </p:cTn>
                              </p:par>
                              <p:par>
                                <p:cTn id="62" presetID="18" presetClass="entr" presetSubtype="12"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strips(downLeft)">
                                      <p:cBhvr>
                                        <p:cTn id="64" dur="500"/>
                                        <p:tgtEl>
                                          <p:spTgt spid="30"/>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strips(downLeft)">
                                      <p:cBhvr>
                                        <p:cTn id="67" dur="500"/>
                                        <p:tgtEl>
                                          <p:spTgt spid="32"/>
                                        </p:tgtEl>
                                      </p:cBhvr>
                                    </p:animEffect>
                                  </p:childTnLst>
                                </p:cTn>
                              </p:par>
                              <p:par>
                                <p:cTn id="68" presetID="18" presetClass="entr" presetSubtype="12"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strips(downLeft)">
                                      <p:cBhvr>
                                        <p:cTn id="70" dur="500"/>
                                        <p:tgtEl>
                                          <p:spTgt spid="33"/>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strips(downLeft)">
                                      <p:cBhvr>
                                        <p:cTn id="73" dur="500"/>
                                        <p:tgtEl>
                                          <p:spTgt spid="34"/>
                                        </p:tgtEl>
                                      </p:cBhvr>
                                    </p:animEffect>
                                  </p:childTnLst>
                                </p:cTn>
                              </p:par>
                              <p:par>
                                <p:cTn id="74" presetID="18" presetClass="entr" presetSubtype="12"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strips(downLeft)">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ldLvl="0" animBg="1"/>
      <p:bldP spid="9" grpId="0" bldLvl="0" animBg="1"/>
      <p:bldP spid="10" grpId="0" bldLvl="0" animBg="1"/>
      <p:bldP spid="2" grpId="0" animBg="1"/>
      <p:bldP spid="5" grpId="0" animBg="1"/>
      <p:bldP spid="15" grpId="0" animBg="1"/>
      <p:bldP spid="17" grpId="0" animBg="1"/>
      <p:bldP spid="20" grpId="0" animBg="1"/>
      <p:bldP spid="25" grpId="0" animBg="1"/>
      <p:bldP spid="27" grpId="0" animBg="1"/>
      <p:bldP spid="29" grpId="0" animBg="1"/>
      <p:bldP spid="32"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3" name="文本框 10"/>
          <p:cNvSpPr txBox="1"/>
          <p:nvPr/>
        </p:nvSpPr>
        <p:spPr>
          <a:xfrm>
            <a:off x="174625" y="220980"/>
            <a:ext cx="3102610" cy="521970"/>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技术方案</a:t>
            </a:r>
            <a:r>
              <a:rPr lang="en-US" altLang="zh-CN" sz="2400" b="1" dirty="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智能性</a:t>
            </a:r>
            <a:endParaRPr lang="zh-CN" altLang="en-US" sz="2400" b="1" dirty="0">
              <a:latin typeface="微软雅黑" panose="020B0503020204020204" charset="-122"/>
              <a:ea typeface="微软雅黑" panose="020B0503020204020204" charset="-122"/>
              <a:sym typeface="+mn-ea"/>
            </a:endParaRPr>
          </a:p>
        </p:txBody>
      </p:sp>
      <p:sp>
        <p:nvSpPr>
          <p:cNvPr id="11"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4" name="文本框 3"/>
          <p:cNvSpPr txBox="1"/>
          <p:nvPr>
            <p:custDataLst>
              <p:tags r:id="rId2"/>
            </p:custDataLst>
          </p:nvPr>
        </p:nvSpPr>
        <p:spPr>
          <a:xfrm>
            <a:off x="2014855" y="1196975"/>
            <a:ext cx="2123440" cy="452120"/>
          </a:xfrm>
          <a:prstGeom prst="rect">
            <a:avLst/>
          </a:prstGeom>
          <a:noFill/>
          <a:ln>
            <a:solidFill>
              <a:schemeClr val="tx1"/>
            </a:solidFill>
          </a:ln>
        </p:spPr>
        <p:txBody>
          <a:bodyPr wrap="square" rtlCol="0" anchor="t">
            <a:noAutofit/>
          </a:bodyPr>
          <a:p>
            <a:pPr lvl="0" indent="0" algn="ctr">
              <a:lnSpc>
                <a:spcPct val="110000"/>
              </a:lnSpc>
              <a:buClrTx/>
              <a:buSzTx/>
              <a:buFont typeface="Arial" panose="020B0604020202020204" pitchFamily="34" charset="0"/>
              <a:buNone/>
            </a:pPr>
            <a:r>
              <a:rPr lang="zh-CN" altLang="en-US" sz="2000">
                <a:sym typeface="+mn-ea"/>
              </a:rPr>
              <a:t>本地边缘智能体</a:t>
            </a:r>
            <a:endParaRPr lang="zh-CN" altLang="en-US" sz="2000">
              <a:sym typeface="+mn-ea"/>
            </a:endParaRPr>
          </a:p>
        </p:txBody>
      </p:sp>
      <p:sp>
        <p:nvSpPr>
          <p:cNvPr id="8" name="文本框 7"/>
          <p:cNvSpPr txBox="1"/>
          <p:nvPr>
            <p:custDataLst>
              <p:tags r:id="rId3"/>
            </p:custDataLst>
          </p:nvPr>
        </p:nvSpPr>
        <p:spPr>
          <a:xfrm>
            <a:off x="8492490" y="1271905"/>
            <a:ext cx="2115820" cy="44005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2000">
                <a:sym typeface="+mn-ea"/>
              </a:rPr>
              <a:t>数据采集</a:t>
            </a:r>
            <a:endParaRPr lang="zh-CN" altLang="en-US" sz="2000">
              <a:sym typeface="+mn-ea"/>
            </a:endParaRPr>
          </a:p>
        </p:txBody>
      </p:sp>
      <p:sp>
        <p:nvSpPr>
          <p:cNvPr id="9" name="文本框 8"/>
          <p:cNvSpPr txBox="1"/>
          <p:nvPr>
            <p:custDataLst>
              <p:tags r:id="rId4"/>
            </p:custDataLst>
          </p:nvPr>
        </p:nvSpPr>
        <p:spPr>
          <a:xfrm>
            <a:off x="3472815" y="220980"/>
            <a:ext cx="1063625" cy="34099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ym typeface="+mn-ea"/>
              </a:rPr>
              <a:t>数据传输</a:t>
            </a:r>
            <a:endParaRPr lang="zh-CN" altLang="en-US" sz="1600">
              <a:sym typeface="+mn-ea"/>
            </a:endParaRPr>
          </a:p>
        </p:txBody>
      </p:sp>
      <p:sp>
        <p:nvSpPr>
          <p:cNvPr id="10" name="文本框 9"/>
          <p:cNvSpPr txBox="1"/>
          <p:nvPr>
            <p:custDataLst>
              <p:tags r:id="rId5"/>
            </p:custDataLst>
          </p:nvPr>
        </p:nvSpPr>
        <p:spPr>
          <a:xfrm>
            <a:off x="6156325" y="220980"/>
            <a:ext cx="1063625" cy="34099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ym typeface="+mn-ea"/>
              </a:rPr>
              <a:t>模型训练</a:t>
            </a:r>
            <a:endParaRPr lang="zh-CN" altLang="en-US" sz="1600">
              <a:sym typeface="+mn-ea"/>
            </a:endParaRPr>
          </a:p>
        </p:txBody>
      </p:sp>
      <p:sp>
        <p:nvSpPr>
          <p:cNvPr id="4070" name="Freeform 27"/>
          <p:cNvSpPr>
            <a:spLocks noEditPoints="1"/>
          </p:cNvSpPr>
          <p:nvPr/>
        </p:nvSpPr>
        <p:spPr bwMode="auto">
          <a:xfrm>
            <a:off x="144780" y="3247390"/>
            <a:ext cx="528955" cy="342265"/>
          </a:xfrm>
          <a:custGeom>
            <a:avLst/>
            <a:gdLst>
              <a:gd name="T0" fmla="*/ 30 w 597"/>
              <a:gd name="T1" fmla="*/ 0 h 408"/>
              <a:gd name="T2" fmla="*/ 567 w 597"/>
              <a:gd name="T3" fmla="*/ 0 h 408"/>
              <a:gd name="T4" fmla="*/ 597 w 597"/>
              <a:gd name="T5" fmla="*/ 30 h 408"/>
              <a:gd name="T6" fmla="*/ 597 w 597"/>
              <a:gd name="T7" fmla="*/ 328 h 408"/>
              <a:gd name="T8" fmla="*/ 567 w 597"/>
              <a:gd name="T9" fmla="*/ 358 h 408"/>
              <a:gd name="T10" fmla="*/ 384 w 597"/>
              <a:gd name="T11" fmla="*/ 358 h 408"/>
              <a:gd name="T12" fmla="*/ 384 w 597"/>
              <a:gd name="T13" fmla="*/ 373 h 408"/>
              <a:gd name="T14" fmla="*/ 431 w 597"/>
              <a:gd name="T15" fmla="*/ 373 h 408"/>
              <a:gd name="T16" fmla="*/ 444 w 597"/>
              <a:gd name="T17" fmla="*/ 391 h 408"/>
              <a:gd name="T18" fmla="*/ 431 w 597"/>
              <a:gd name="T19" fmla="*/ 408 h 408"/>
              <a:gd name="T20" fmla="*/ 166 w 597"/>
              <a:gd name="T21" fmla="*/ 408 h 408"/>
              <a:gd name="T22" fmla="*/ 153 w 597"/>
              <a:gd name="T23" fmla="*/ 390 h 408"/>
              <a:gd name="T24" fmla="*/ 166 w 597"/>
              <a:gd name="T25" fmla="*/ 373 h 408"/>
              <a:gd name="T26" fmla="*/ 212 w 597"/>
              <a:gd name="T27" fmla="*/ 373 h 408"/>
              <a:gd name="T28" fmla="*/ 212 w 597"/>
              <a:gd name="T29" fmla="*/ 358 h 408"/>
              <a:gd name="T30" fmla="*/ 30 w 597"/>
              <a:gd name="T31" fmla="*/ 358 h 408"/>
              <a:gd name="T32" fmla="*/ 0 w 597"/>
              <a:gd name="T33" fmla="*/ 328 h 408"/>
              <a:gd name="T34" fmla="*/ 0 w 597"/>
              <a:gd name="T35" fmla="*/ 30 h 408"/>
              <a:gd name="T36" fmla="*/ 30 w 597"/>
              <a:gd name="T37" fmla="*/ 0 h 408"/>
              <a:gd name="T38" fmla="*/ 63 w 597"/>
              <a:gd name="T39" fmla="*/ 114 h 408"/>
              <a:gd name="T40" fmla="*/ 455 w 597"/>
              <a:gd name="T41" fmla="*/ 114 h 408"/>
              <a:gd name="T42" fmla="*/ 455 w 597"/>
              <a:gd name="T43" fmla="*/ 130 h 408"/>
              <a:gd name="T44" fmla="*/ 63 w 597"/>
              <a:gd name="T45" fmla="*/ 130 h 408"/>
              <a:gd name="T46" fmla="*/ 63 w 597"/>
              <a:gd name="T47" fmla="*/ 114 h 408"/>
              <a:gd name="T48" fmla="*/ 64 w 597"/>
              <a:gd name="T49" fmla="*/ 57 h 408"/>
              <a:gd name="T50" fmla="*/ 533 w 597"/>
              <a:gd name="T51" fmla="*/ 57 h 408"/>
              <a:gd name="T52" fmla="*/ 533 w 597"/>
              <a:gd name="T53" fmla="*/ 73 h 408"/>
              <a:gd name="T54" fmla="*/ 64 w 597"/>
              <a:gd name="T55" fmla="*/ 73 h 408"/>
              <a:gd name="T56" fmla="*/ 64 w 597"/>
              <a:gd name="T57" fmla="*/ 57 h 408"/>
              <a:gd name="T58" fmla="*/ 64 w 597"/>
              <a:gd name="T59" fmla="*/ 283 h 408"/>
              <a:gd name="T60" fmla="*/ 533 w 597"/>
              <a:gd name="T61" fmla="*/ 283 h 408"/>
              <a:gd name="T62" fmla="*/ 533 w 597"/>
              <a:gd name="T63" fmla="*/ 299 h 408"/>
              <a:gd name="T64" fmla="*/ 64 w 597"/>
              <a:gd name="T65" fmla="*/ 299 h 408"/>
              <a:gd name="T66" fmla="*/ 64 w 597"/>
              <a:gd name="T67" fmla="*/ 283 h 408"/>
              <a:gd name="T68" fmla="*/ 63 w 597"/>
              <a:gd name="T69" fmla="*/ 226 h 408"/>
              <a:gd name="T70" fmla="*/ 455 w 597"/>
              <a:gd name="T71" fmla="*/ 226 h 408"/>
              <a:gd name="T72" fmla="*/ 455 w 597"/>
              <a:gd name="T73" fmla="*/ 242 h 408"/>
              <a:gd name="T74" fmla="*/ 63 w 597"/>
              <a:gd name="T75" fmla="*/ 242 h 408"/>
              <a:gd name="T76" fmla="*/ 63 w 597"/>
              <a:gd name="T77" fmla="*/ 226 h 408"/>
              <a:gd name="T78" fmla="*/ 64 w 597"/>
              <a:gd name="T79" fmla="*/ 170 h 408"/>
              <a:gd name="T80" fmla="*/ 533 w 597"/>
              <a:gd name="T81" fmla="*/ 170 h 408"/>
              <a:gd name="T82" fmla="*/ 533 w 597"/>
              <a:gd name="T83" fmla="*/ 186 h 408"/>
              <a:gd name="T84" fmla="*/ 64 w 597"/>
              <a:gd name="T85" fmla="*/ 186 h 408"/>
              <a:gd name="T86" fmla="*/ 64 w 597"/>
              <a:gd name="T87" fmla="*/ 170 h 408"/>
              <a:gd name="T88" fmla="*/ 30 w 597"/>
              <a:gd name="T89" fmla="*/ 17 h 408"/>
              <a:gd name="T90" fmla="*/ 567 w 597"/>
              <a:gd name="T91" fmla="*/ 17 h 408"/>
              <a:gd name="T92" fmla="*/ 580 w 597"/>
              <a:gd name="T93" fmla="*/ 30 h 408"/>
              <a:gd name="T94" fmla="*/ 580 w 597"/>
              <a:gd name="T95" fmla="*/ 328 h 408"/>
              <a:gd name="T96" fmla="*/ 567 w 597"/>
              <a:gd name="T97" fmla="*/ 341 h 408"/>
              <a:gd name="T98" fmla="*/ 30 w 597"/>
              <a:gd name="T99" fmla="*/ 341 h 408"/>
              <a:gd name="T100" fmla="*/ 17 w 597"/>
              <a:gd name="T101" fmla="*/ 328 h 408"/>
              <a:gd name="T102" fmla="*/ 17 w 597"/>
              <a:gd name="T103" fmla="*/ 30 h 408"/>
              <a:gd name="T104" fmla="*/ 30 w 597"/>
              <a:gd name="T105" fmla="*/ 1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7" h="408">
                <a:moveTo>
                  <a:pt x="30" y="0"/>
                </a:moveTo>
                <a:cubicBezTo>
                  <a:pt x="567" y="0"/>
                  <a:pt x="567" y="0"/>
                  <a:pt x="567" y="0"/>
                </a:cubicBezTo>
                <a:cubicBezTo>
                  <a:pt x="583" y="0"/>
                  <a:pt x="597" y="13"/>
                  <a:pt x="597" y="30"/>
                </a:cubicBezTo>
                <a:cubicBezTo>
                  <a:pt x="597" y="328"/>
                  <a:pt x="597" y="328"/>
                  <a:pt x="597" y="328"/>
                </a:cubicBezTo>
                <a:cubicBezTo>
                  <a:pt x="597" y="344"/>
                  <a:pt x="583" y="358"/>
                  <a:pt x="567" y="358"/>
                </a:cubicBezTo>
                <a:cubicBezTo>
                  <a:pt x="384" y="358"/>
                  <a:pt x="384" y="358"/>
                  <a:pt x="384" y="358"/>
                </a:cubicBezTo>
                <a:cubicBezTo>
                  <a:pt x="374" y="358"/>
                  <a:pt x="374" y="373"/>
                  <a:pt x="384" y="373"/>
                </a:cubicBezTo>
                <a:cubicBezTo>
                  <a:pt x="431" y="373"/>
                  <a:pt x="431" y="373"/>
                  <a:pt x="431" y="373"/>
                </a:cubicBezTo>
                <a:cubicBezTo>
                  <a:pt x="442" y="373"/>
                  <a:pt x="444" y="377"/>
                  <a:pt x="444" y="391"/>
                </a:cubicBezTo>
                <a:cubicBezTo>
                  <a:pt x="444" y="403"/>
                  <a:pt x="442" y="408"/>
                  <a:pt x="431" y="408"/>
                </a:cubicBezTo>
                <a:cubicBezTo>
                  <a:pt x="166" y="408"/>
                  <a:pt x="166" y="408"/>
                  <a:pt x="166" y="408"/>
                </a:cubicBezTo>
                <a:cubicBezTo>
                  <a:pt x="155" y="408"/>
                  <a:pt x="153" y="402"/>
                  <a:pt x="153" y="390"/>
                </a:cubicBezTo>
                <a:cubicBezTo>
                  <a:pt x="153" y="378"/>
                  <a:pt x="156" y="373"/>
                  <a:pt x="166" y="373"/>
                </a:cubicBezTo>
                <a:cubicBezTo>
                  <a:pt x="212" y="373"/>
                  <a:pt x="212" y="373"/>
                  <a:pt x="212" y="373"/>
                </a:cubicBezTo>
                <a:cubicBezTo>
                  <a:pt x="223" y="373"/>
                  <a:pt x="223" y="358"/>
                  <a:pt x="212" y="358"/>
                </a:cubicBezTo>
                <a:cubicBezTo>
                  <a:pt x="30" y="358"/>
                  <a:pt x="30" y="358"/>
                  <a:pt x="30" y="358"/>
                </a:cubicBezTo>
                <a:cubicBezTo>
                  <a:pt x="14" y="358"/>
                  <a:pt x="0" y="344"/>
                  <a:pt x="0" y="328"/>
                </a:cubicBezTo>
                <a:cubicBezTo>
                  <a:pt x="0" y="30"/>
                  <a:pt x="0" y="30"/>
                  <a:pt x="0" y="30"/>
                </a:cubicBezTo>
                <a:cubicBezTo>
                  <a:pt x="0" y="13"/>
                  <a:pt x="14" y="0"/>
                  <a:pt x="30" y="0"/>
                </a:cubicBezTo>
                <a:close/>
                <a:moveTo>
                  <a:pt x="63" y="114"/>
                </a:moveTo>
                <a:cubicBezTo>
                  <a:pt x="455" y="114"/>
                  <a:pt x="455" y="114"/>
                  <a:pt x="455" y="114"/>
                </a:cubicBezTo>
                <a:cubicBezTo>
                  <a:pt x="463" y="114"/>
                  <a:pt x="463" y="130"/>
                  <a:pt x="455" y="130"/>
                </a:cubicBezTo>
                <a:cubicBezTo>
                  <a:pt x="63" y="130"/>
                  <a:pt x="63" y="130"/>
                  <a:pt x="63" y="130"/>
                </a:cubicBezTo>
                <a:cubicBezTo>
                  <a:pt x="55" y="130"/>
                  <a:pt x="55" y="114"/>
                  <a:pt x="63" y="114"/>
                </a:cubicBezTo>
                <a:close/>
                <a:moveTo>
                  <a:pt x="64" y="57"/>
                </a:moveTo>
                <a:cubicBezTo>
                  <a:pt x="533" y="57"/>
                  <a:pt x="533" y="57"/>
                  <a:pt x="533" y="57"/>
                </a:cubicBezTo>
                <a:cubicBezTo>
                  <a:pt x="543" y="57"/>
                  <a:pt x="543" y="73"/>
                  <a:pt x="533" y="73"/>
                </a:cubicBezTo>
                <a:cubicBezTo>
                  <a:pt x="64" y="73"/>
                  <a:pt x="64" y="73"/>
                  <a:pt x="64" y="73"/>
                </a:cubicBezTo>
                <a:cubicBezTo>
                  <a:pt x="54" y="73"/>
                  <a:pt x="54" y="57"/>
                  <a:pt x="64" y="57"/>
                </a:cubicBezTo>
                <a:close/>
                <a:moveTo>
                  <a:pt x="64" y="283"/>
                </a:moveTo>
                <a:cubicBezTo>
                  <a:pt x="533" y="283"/>
                  <a:pt x="533" y="283"/>
                  <a:pt x="533" y="283"/>
                </a:cubicBezTo>
                <a:cubicBezTo>
                  <a:pt x="543" y="283"/>
                  <a:pt x="543" y="299"/>
                  <a:pt x="533" y="299"/>
                </a:cubicBezTo>
                <a:cubicBezTo>
                  <a:pt x="64" y="299"/>
                  <a:pt x="64" y="299"/>
                  <a:pt x="64" y="299"/>
                </a:cubicBezTo>
                <a:cubicBezTo>
                  <a:pt x="54" y="299"/>
                  <a:pt x="54" y="283"/>
                  <a:pt x="64" y="283"/>
                </a:cubicBezTo>
                <a:close/>
                <a:moveTo>
                  <a:pt x="63" y="226"/>
                </a:moveTo>
                <a:cubicBezTo>
                  <a:pt x="455" y="226"/>
                  <a:pt x="455" y="226"/>
                  <a:pt x="455" y="226"/>
                </a:cubicBezTo>
                <a:cubicBezTo>
                  <a:pt x="463" y="226"/>
                  <a:pt x="463" y="242"/>
                  <a:pt x="455" y="242"/>
                </a:cubicBezTo>
                <a:cubicBezTo>
                  <a:pt x="63" y="242"/>
                  <a:pt x="63" y="242"/>
                  <a:pt x="63" y="242"/>
                </a:cubicBezTo>
                <a:cubicBezTo>
                  <a:pt x="55" y="242"/>
                  <a:pt x="55" y="226"/>
                  <a:pt x="63" y="226"/>
                </a:cubicBezTo>
                <a:close/>
                <a:moveTo>
                  <a:pt x="64" y="170"/>
                </a:moveTo>
                <a:cubicBezTo>
                  <a:pt x="533" y="170"/>
                  <a:pt x="533" y="170"/>
                  <a:pt x="533" y="170"/>
                </a:cubicBezTo>
                <a:cubicBezTo>
                  <a:pt x="543" y="170"/>
                  <a:pt x="543" y="186"/>
                  <a:pt x="533" y="186"/>
                </a:cubicBezTo>
                <a:cubicBezTo>
                  <a:pt x="64" y="186"/>
                  <a:pt x="64" y="186"/>
                  <a:pt x="64" y="186"/>
                </a:cubicBezTo>
                <a:cubicBezTo>
                  <a:pt x="54" y="186"/>
                  <a:pt x="54" y="170"/>
                  <a:pt x="64" y="170"/>
                </a:cubicBezTo>
                <a:close/>
                <a:moveTo>
                  <a:pt x="30" y="17"/>
                </a:moveTo>
                <a:cubicBezTo>
                  <a:pt x="567" y="17"/>
                  <a:pt x="567" y="17"/>
                  <a:pt x="567" y="17"/>
                </a:cubicBezTo>
                <a:cubicBezTo>
                  <a:pt x="574" y="17"/>
                  <a:pt x="580" y="23"/>
                  <a:pt x="580" y="30"/>
                </a:cubicBezTo>
                <a:cubicBezTo>
                  <a:pt x="580" y="328"/>
                  <a:pt x="580" y="328"/>
                  <a:pt x="580" y="328"/>
                </a:cubicBezTo>
                <a:cubicBezTo>
                  <a:pt x="580" y="335"/>
                  <a:pt x="574" y="341"/>
                  <a:pt x="567" y="341"/>
                </a:cubicBezTo>
                <a:cubicBezTo>
                  <a:pt x="30" y="341"/>
                  <a:pt x="30" y="341"/>
                  <a:pt x="30" y="341"/>
                </a:cubicBezTo>
                <a:cubicBezTo>
                  <a:pt x="23" y="341"/>
                  <a:pt x="17" y="335"/>
                  <a:pt x="17" y="328"/>
                </a:cubicBezTo>
                <a:cubicBezTo>
                  <a:pt x="17" y="30"/>
                  <a:pt x="17" y="30"/>
                  <a:pt x="17" y="30"/>
                </a:cubicBezTo>
                <a:cubicBezTo>
                  <a:pt x="17" y="23"/>
                  <a:pt x="23" y="17"/>
                  <a:pt x="30" y="17"/>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66" name="Freeform 23"/>
          <p:cNvSpPr/>
          <p:nvPr>
            <p:custDataLst>
              <p:tags r:id="rId6"/>
            </p:custDataLst>
          </p:nvPr>
        </p:nvSpPr>
        <p:spPr bwMode="auto">
          <a:xfrm>
            <a:off x="7684135" y="1188085"/>
            <a:ext cx="424815" cy="607060"/>
          </a:xfrm>
          <a:custGeom>
            <a:avLst/>
            <a:gdLst>
              <a:gd name="T0" fmla="*/ 202 w 407"/>
              <a:gd name="T1" fmla="*/ 8 h 597"/>
              <a:gd name="T2" fmla="*/ 380 w 407"/>
              <a:gd name="T3" fmla="*/ 47 h 597"/>
              <a:gd name="T4" fmla="*/ 380 w 407"/>
              <a:gd name="T5" fmla="*/ 335 h 597"/>
              <a:gd name="T6" fmla="*/ 204 w 407"/>
              <a:gd name="T7" fmla="*/ 358 h 597"/>
              <a:gd name="T8" fmla="*/ 41 w 407"/>
              <a:gd name="T9" fmla="*/ 388 h 597"/>
              <a:gd name="T10" fmla="*/ 28 w 407"/>
              <a:gd name="T11" fmla="*/ 429 h 597"/>
              <a:gd name="T12" fmla="*/ 222 w 407"/>
              <a:gd name="T13" fmla="*/ 429 h 597"/>
              <a:gd name="T14" fmla="*/ 387 w 407"/>
              <a:gd name="T15" fmla="*/ 361 h 597"/>
              <a:gd name="T16" fmla="*/ 387 w 407"/>
              <a:gd name="T17" fmla="*/ 450 h 597"/>
              <a:gd name="T18" fmla="*/ 302 w 407"/>
              <a:gd name="T19" fmla="*/ 482 h 597"/>
              <a:gd name="T20" fmla="*/ 33 w 407"/>
              <a:gd name="T21" fmla="*/ 505 h 597"/>
              <a:gd name="T22" fmla="*/ 315 w 407"/>
              <a:gd name="T23" fmla="*/ 573 h 597"/>
              <a:gd name="T24" fmla="*/ 363 w 407"/>
              <a:gd name="T25" fmla="*/ 564 h 597"/>
              <a:gd name="T26" fmla="*/ 383 w 407"/>
              <a:gd name="T27" fmla="*/ 575 h 597"/>
              <a:gd name="T28" fmla="*/ 369 w 407"/>
              <a:gd name="T29" fmla="*/ 592 h 597"/>
              <a:gd name="T30" fmla="*/ 321 w 407"/>
              <a:gd name="T31" fmla="*/ 593 h 597"/>
              <a:gd name="T32" fmla="*/ 17 w 407"/>
              <a:gd name="T33" fmla="*/ 569 h 597"/>
              <a:gd name="T34" fmla="*/ 282 w 407"/>
              <a:gd name="T35" fmla="*/ 486 h 597"/>
              <a:gd name="T36" fmla="*/ 305 w 407"/>
              <a:gd name="T37" fmla="*/ 433 h 597"/>
              <a:gd name="T38" fmla="*/ 391 w 407"/>
              <a:gd name="T39" fmla="*/ 381 h 597"/>
              <a:gd name="T40" fmla="*/ 238 w 407"/>
              <a:gd name="T41" fmla="*/ 381 h 597"/>
              <a:gd name="T42" fmla="*/ 31 w 407"/>
              <a:gd name="T43" fmla="*/ 448 h 597"/>
              <a:gd name="T44" fmla="*/ 7 w 407"/>
              <a:gd name="T45" fmla="*/ 395 h 597"/>
              <a:gd name="T46" fmla="*/ 8 w 407"/>
              <a:gd name="T47" fmla="*/ 354 h 597"/>
              <a:gd name="T48" fmla="*/ 47 w 407"/>
              <a:gd name="T49" fmla="*/ 367 h 597"/>
              <a:gd name="T50" fmla="*/ 125 w 407"/>
              <a:gd name="T51" fmla="*/ 292 h 597"/>
              <a:gd name="T52" fmla="*/ 321 w 407"/>
              <a:gd name="T53" fmla="*/ 260 h 597"/>
              <a:gd name="T54" fmla="*/ 278 w 407"/>
              <a:gd name="T55" fmla="*/ 198 h 597"/>
              <a:gd name="T56" fmla="*/ 266 w 407"/>
              <a:gd name="T57" fmla="*/ 244 h 597"/>
              <a:gd name="T58" fmla="*/ 229 w 407"/>
              <a:gd name="T59" fmla="*/ 217 h 597"/>
              <a:gd name="T60" fmla="*/ 211 w 407"/>
              <a:gd name="T61" fmla="*/ 217 h 597"/>
              <a:gd name="T62" fmla="*/ 145 w 407"/>
              <a:gd name="T63" fmla="*/ 190 h 597"/>
              <a:gd name="T64" fmla="*/ 209 w 407"/>
              <a:gd name="T65" fmla="*/ 164 h 597"/>
              <a:gd name="T66" fmla="*/ 229 w 407"/>
              <a:gd name="T67" fmla="*/ 163 h 597"/>
              <a:gd name="T68" fmla="*/ 266 w 407"/>
              <a:gd name="T69" fmla="*/ 136 h 597"/>
              <a:gd name="T70" fmla="*/ 278 w 407"/>
              <a:gd name="T71" fmla="*/ 182 h 597"/>
              <a:gd name="T72" fmla="*/ 337 w 407"/>
              <a:gd name="T73" fmla="*/ 260 h 597"/>
              <a:gd name="T74" fmla="*/ 141 w 407"/>
              <a:gd name="T75" fmla="*/ 292 h 597"/>
              <a:gd name="T76" fmla="*/ 180 w 407"/>
              <a:gd name="T77" fmla="*/ 367 h 597"/>
              <a:gd name="T78" fmla="*/ 212 w 407"/>
              <a:gd name="T79" fmla="*/ 319 h 597"/>
              <a:gd name="T80" fmla="*/ 388 w 407"/>
              <a:gd name="T81" fmla="*/ 71 h 597"/>
              <a:gd name="T82" fmla="*/ 202 w 407"/>
              <a:gd name="T83" fmla="*/ 68 h 597"/>
              <a:gd name="T84" fmla="*/ 165 w 407"/>
              <a:gd name="T85" fmla="*/ 108 h 597"/>
              <a:gd name="T86" fmla="*/ 152 w 407"/>
              <a:gd name="T87" fmla="*/ 76 h 597"/>
              <a:gd name="T88" fmla="*/ 132 w 407"/>
              <a:gd name="T89" fmla="*/ 106 h 597"/>
              <a:gd name="T90" fmla="*/ 118 w 407"/>
              <a:gd name="T91" fmla="*/ 0 h 597"/>
              <a:gd name="T92" fmla="*/ 143 w 407"/>
              <a:gd name="T93" fmla="*/ 32 h 597"/>
              <a:gd name="T94" fmla="*/ 157 w 407"/>
              <a:gd name="T95" fmla="*/ 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7" h="597">
                <a:moveTo>
                  <a:pt x="165" y="0"/>
                </a:moveTo>
                <a:cubicBezTo>
                  <a:pt x="175" y="0"/>
                  <a:pt x="185" y="0"/>
                  <a:pt x="194" y="0"/>
                </a:cubicBezTo>
                <a:cubicBezTo>
                  <a:pt x="198" y="0"/>
                  <a:pt x="202" y="4"/>
                  <a:pt x="202" y="8"/>
                </a:cubicBezTo>
                <a:cubicBezTo>
                  <a:pt x="202" y="20"/>
                  <a:pt x="202" y="31"/>
                  <a:pt x="202" y="43"/>
                </a:cubicBezTo>
                <a:cubicBezTo>
                  <a:pt x="202" y="45"/>
                  <a:pt x="204" y="47"/>
                  <a:pt x="206" y="47"/>
                </a:cubicBezTo>
                <a:cubicBezTo>
                  <a:pt x="264" y="47"/>
                  <a:pt x="322" y="47"/>
                  <a:pt x="380" y="47"/>
                </a:cubicBezTo>
                <a:cubicBezTo>
                  <a:pt x="394" y="47"/>
                  <a:pt x="404" y="58"/>
                  <a:pt x="404" y="71"/>
                </a:cubicBezTo>
                <a:cubicBezTo>
                  <a:pt x="404" y="151"/>
                  <a:pt x="404" y="231"/>
                  <a:pt x="404" y="311"/>
                </a:cubicBezTo>
                <a:cubicBezTo>
                  <a:pt x="404" y="324"/>
                  <a:pt x="393" y="335"/>
                  <a:pt x="380" y="335"/>
                </a:cubicBezTo>
                <a:cubicBezTo>
                  <a:pt x="324" y="335"/>
                  <a:pt x="268" y="335"/>
                  <a:pt x="212" y="335"/>
                </a:cubicBezTo>
                <a:cubicBezTo>
                  <a:pt x="208" y="335"/>
                  <a:pt x="204" y="339"/>
                  <a:pt x="204" y="343"/>
                </a:cubicBezTo>
                <a:cubicBezTo>
                  <a:pt x="204" y="348"/>
                  <a:pt x="204" y="353"/>
                  <a:pt x="204" y="358"/>
                </a:cubicBezTo>
                <a:cubicBezTo>
                  <a:pt x="204" y="372"/>
                  <a:pt x="193" y="382"/>
                  <a:pt x="180" y="382"/>
                </a:cubicBezTo>
                <a:cubicBezTo>
                  <a:pt x="136" y="382"/>
                  <a:pt x="91" y="382"/>
                  <a:pt x="47" y="382"/>
                </a:cubicBezTo>
                <a:cubicBezTo>
                  <a:pt x="44" y="382"/>
                  <a:pt x="41" y="385"/>
                  <a:pt x="41" y="388"/>
                </a:cubicBezTo>
                <a:cubicBezTo>
                  <a:pt x="41" y="392"/>
                  <a:pt x="38" y="395"/>
                  <a:pt x="33" y="396"/>
                </a:cubicBezTo>
                <a:cubicBezTo>
                  <a:pt x="30" y="396"/>
                  <a:pt x="28" y="398"/>
                  <a:pt x="28" y="401"/>
                </a:cubicBezTo>
                <a:cubicBezTo>
                  <a:pt x="28" y="429"/>
                  <a:pt x="28" y="429"/>
                  <a:pt x="28" y="429"/>
                </a:cubicBezTo>
                <a:cubicBezTo>
                  <a:pt x="28" y="431"/>
                  <a:pt x="30" y="432"/>
                  <a:pt x="31" y="432"/>
                </a:cubicBezTo>
                <a:cubicBezTo>
                  <a:pt x="94" y="432"/>
                  <a:pt x="156" y="432"/>
                  <a:pt x="219" y="432"/>
                </a:cubicBezTo>
                <a:cubicBezTo>
                  <a:pt x="221" y="432"/>
                  <a:pt x="222" y="431"/>
                  <a:pt x="222" y="429"/>
                </a:cubicBezTo>
                <a:cubicBezTo>
                  <a:pt x="222" y="413"/>
                  <a:pt x="222" y="397"/>
                  <a:pt x="222" y="381"/>
                </a:cubicBezTo>
                <a:cubicBezTo>
                  <a:pt x="222" y="370"/>
                  <a:pt x="231" y="361"/>
                  <a:pt x="242" y="361"/>
                </a:cubicBezTo>
                <a:cubicBezTo>
                  <a:pt x="290" y="361"/>
                  <a:pt x="339" y="361"/>
                  <a:pt x="387" y="361"/>
                </a:cubicBezTo>
                <a:cubicBezTo>
                  <a:pt x="398" y="361"/>
                  <a:pt x="407" y="370"/>
                  <a:pt x="407" y="381"/>
                </a:cubicBezTo>
                <a:cubicBezTo>
                  <a:pt x="407" y="397"/>
                  <a:pt x="407" y="414"/>
                  <a:pt x="407" y="430"/>
                </a:cubicBezTo>
                <a:cubicBezTo>
                  <a:pt x="407" y="441"/>
                  <a:pt x="398" y="450"/>
                  <a:pt x="387" y="450"/>
                </a:cubicBezTo>
                <a:cubicBezTo>
                  <a:pt x="360" y="450"/>
                  <a:pt x="333" y="450"/>
                  <a:pt x="305" y="450"/>
                </a:cubicBezTo>
                <a:cubicBezTo>
                  <a:pt x="303" y="450"/>
                  <a:pt x="302" y="451"/>
                  <a:pt x="302" y="453"/>
                </a:cubicBezTo>
                <a:cubicBezTo>
                  <a:pt x="302" y="463"/>
                  <a:pt x="302" y="472"/>
                  <a:pt x="302" y="482"/>
                </a:cubicBezTo>
                <a:cubicBezTo>
                  <a:pt x="302" y="493"/>
                  <a:pt x="293" y="502"/>
                  <a:pt x="282" y="502"/>
                </a:cubicBezTo>
                <a:cubicBezTo>
                  <a:pt x="200" y="502"/>
                  <a:pt x="118" y="502"/>
                  <a:pt x="36" y="502"/>
                </a:cubicBezTo>
                <a:cubicBezTo>
                  <a:pt x="35" y="502"/>
                  <a:pt x="33" y="503"/>
                  <a:pt x="33" y="505"/>
                </a:cubicBezTo>
                <a:cubicBezTo>
                  <a:pt x="33" y="527"/>
                  <a:pt x="33" y="548"/>
                  <a:pt x="33" y="569"/>
                </a:cubicBezTo>
                <a:cubicBezTo>
                  <a:pt x="33" y="571"/>
                  <a:pt x="35" y="573"/>
                  <a:pt x="36" y="573"/>
                </a:cubicBezTo>
                <a:cubicBezTo>
                  <a:pt x="315" y="573"/>
                  <a:pt x="315" y="573"/>
                  <a:pt x="315" y="573"/>
                </a:cubicBezTo>
                <a:cubicBezTo>
                  <a:pt x="318" y="573"/>
                  <a:pt x="320" y="571"/>
                  <a:pt x="321" y="569"/>
                </a:cubicBezTo>
                <a:cubicBezTo>
                  <a:pt x="321" y="566"/>
                  <a:pt x="324" y="564"/>
                  <a:pt x="327" y="564"/>
                </a:cubicBezTo>
                <a:cubicBezTo>
                  <a:pt x="363" y="564"/>
                  <a:pt x="363" y="564"/>
                  <a:pt x="363" y="564"/>
                </a:cubicBezTo>
                <a:cubicBezTo>
                  <a:pt x="366" y="564"/>
                  <a:pt x="369" y="566"/>
                  <a:pt x="369" y="569"/>
                </a:cubicBezTo>
                <a:cubicBezTo>
                  <a:pt x="369" y="572"/>
                  <a:pt x="372" y="575"/>
                  <a:pt x="375" y="575"/>
                </a:cubicBezTo>
                <a:cubicBezTo>
                  <a:pt x="383" y="575"/>
                  <a:pt x="383" y="575"/>
                  <a:pt x="383" y="575"/>
                </a:cubicBezTo>
                <a:cubicBezTo>
                  <a:pt x="390" y="575"/>
                  <a:pt x="390" y="586"/>
                  <a:pt x="383" y="586"/>
                </a:cubicBezTo>
                <a:cubicBezTo>
                  <a:pt x="375" y="586"/>
                  <a:pt x="375" y="586"/>
                  <a:pt x="375" y="586"/>
                </a:cubicBezTo>
                <a:cubicBezTo>
                  <a:pt x="372" y="586"/>
                  <a:pt x="369" y="588"/>
                  <a:pt x="369" y="592"/>
                </a:cubicBezTo>
                <a:cubicBezTo>
                  <a:pt x="369" y="595"/>
                  <a:pt x="366" y="597"/>
                  <a:pt x="363" y="597"/>
                </a:cubicBezTo>
                <a:cubicBezTo>
                  <a:pt x="327" y="597"/>
                  <a:pt x="327" y="597"/>
                  <a:pt x="327" y="597"/>
                </a:cubicBezTo>
                <a:cubicBezTo>
                  <a:pt x="324" y="597"/>
                  <a:pt x="322" y="595"/>
                  <a:pt x="321" y="593"/>
                </a:cubicBezTo>
                <a:cubicBezTo>
                  <a:pt x="320" y="591"/>
                  <a:pt x="318" y="589"/>
                  <a:pt x="315" y="589"/>
                </a:cubicBezTo>
                <a:cubicBezTo>
                  <a:pt x="36" y="589"/>
                  <a:pt x="36" y="589"/>
                  <a:pt x="36" y="589"/>
                </a:cubicBezTo>
                <a:cubicBezTo>
                  <a:pt x="26" y="589"/>
                  <a:pt x="17" y="580"/>
                  <a:pt x="17" y="569"/>
                </a:cubicBezTo>
                <a:cubicBezTo>
                  <a:pt x="17" y="548"/>
                  <a:pt x="17" y="527"/>
                  <a:pt x="17" y="505"/>
                </a:cubicBezTo>
                <a:cubicBezTo>
                  <a:pt x="17" y="494"/>
                  <a:pt x="26" y="486"/>
                  <a:pt x="36" y="486"/>
                </a:cubicBezTo>
                <a:cubicBezTo>
                  <a:pt x="118" y="486"/>
                  <a:pt x="200" y="486"/>
                  <a:pt x="282" y="486"/>
                </a:cubicBezTo>
                <a:cubicBezTo>
                  <a:pt x="284" y="486"/>
                  <a:pt x="286" y="484"/>
                  <a:pt x="286" y="482"/>
                </a:cubicBezTo>
                <a:cubicBezTo>
                  <a:pt x="286" y="472"/>
                  <a:pt x="286" y="463"/>
                  <a:pt x="286" y="453"/>
                </a:cubicBezTo>
                <a:cubicBezTo>
                  <a:pt x="286" y="443"/>
                  <a:pt x="294" y="433"/>
                  <a:pt x="305" y="433"/>
                </a:cubicBezTo>
                <a:cubicBezTo>
                  <a:pt x="333" y="433"/>
                  <a:pt x="360" y="433"/>
                  <a:pt x="387" y="433"/>
                </a:cubicBezTo>
                <a:cubicBezTo>
                  <a:pt x="389" y="433"/>
                  <a:pt x="391" y="432"/>
                  <a:pt x="391" y="430"/>
                </a:cubicBezTo>
                <a:cubicBezTo>
                  <a:pt x="391" y="414"/>
                  <a:pt x="391" y="397"/>
                  <a:pt x="391" y="381"/>
                </a:cubicBezTo>
                <a:cubicBezTo>
                  <a:pt x="391" y="379"/>
                  <a:pt x="389" y="377"/>
                  <a:pt x="387" y="377"/>
                </a:cubicBezTo>
                <a:cubicBezTo>
                  <a:pt x="339" y="377"/>
                  <a:pt x="290" y="377"/>
                  <a:pt x="242" y="377"/>
                </a:cubicBezTo>
                <a:cubicBezTo>
                  <a:pt x="240" y="377"/>
                  <a:pt x="238" y="379"/>
                  <a:pt x="238" y="381"/>
                </a:cubicBezTo>
                <a:cubicBezTo>
                  <a:pt x="238" y="397"/>
                  <a:pt x="238" y="413"/>
                  <a:pt x="238" y="429"/>
                </a:cubicBezTo>
                <a:cubicBezTo>
                  <a:pt x="238" y="440"/>
                  <a:pt x="230" y="448"/>
                  <a:pt x="219" y="448"/>
                </a:cubicBezTo>
                <a:cubicBezTo>
                  <a:pt x="156" y="448"/>
                  <a:pt x="94" y="448"/>
                  <a:pt x="31" y="448"/>
                </a:cubicBezTo>
                <a:cubicBezTo>
                  <a:pt x="21" y="448"/>
                  <a:pt x="12" y="440"/>
                  <a:pt x="12" y="429"/>
                </a:cubicBezTo>
                <a:cubicBezTo>
                  <a:pt x="12" y="401"/>
                  <a:pt x="12" y="401"/>
                  <a:pt x="12" y="401"/>
                </a:cubicBezTo>
                <a:cubicBezTo>
                  <a:pt x="12" y="398"/>
                  <a:pt x="10" y="396"/>
                  <a:pt x="7" y="395"/>
                </a:cubicBezTo>
                <a:cubicBezTo>
                  <a:pt x="3" y="395"/>
                  <a:pt x="0" y="391"/>
                  <a:pt x="0" y="387"/>
                </a:cubicBezTo>
                <a:cubicBezTo>
                  <a:pt x="0" y="379"/>
                  <a:pt x="0" y="370"/>
                  <a:pt x="0" y="362"/>
                </a:cubicBezTo>
                <a:cubicBezTo>
                  <a:pt x="0" y="357"/>
                  <a:pt x="4" y="354"/>
                  <a:pt x="8" y="354"/>
                </a:cubicBezTo>
                <a:cubicBezTo>
                  <a:pt x="17" y="354"/>
                  <a:pt x="25" y="354"/>
                  <a:pt x="33" y="354"/>
                </a:cubicBezTo>
                <a:cubicBezTo>
                  <a:pt x="37" y="354"/>
                  <a:pt x="41" y="357"/>
                  <a:pt x="41" y="361"/>
                </a:cubicBezTo>
                <a:cubicBezTo>
                  <a:pt x="41" y="364"/>
                  <a:pt x="44" y="367"/>
                  <a:pt x="47" y="367"/>
                </a:cubicBezTo>
                <a:cubicBezTo>
                  <a:pt x="71" y="367"/>
                  <a:pt x="96" y="367"/>
                  <a:pt x="120" y="367"/>
                </a:cubicBezTo>
                <a:cubicBezTo>
                  <a:pt x="123" y="367"/>
                  <a:pt x="125" y="364"/>
                  <a:pt x="125" y="362"/>
                </a:cubicBezTo>
                <a:cubicBezTo>
                  <a:pt x="125" y="339"/>
                  <a:pt x="125" y="315"/>
                  <a:pt x="125" y="292"/>
                </a:cubicBezTo>
                <a:cubicBezTo>
                  <a:pt x="125" y="279"/>
                  <a:pt x="136" y="268"/>
                  <a:pt x="149" y="268"/>
                </a:cubicBezTo>
                <a:cubicBezTo>
                  <a:pt x="204" y="268"/>
                  <a:pt x="259" y="268"/>
                  <a:pt x="314" y="268"/>
                </a:cubicBezTo>
                <a:cubicBezTo>
                  <a:pt x="318" y="268"/>
                  <a:pt x="321" y="265"/>
                  <a:pt x="321" y="260"/>
                </a:cubicBezTo>
                <a:cubicBezTo>
                  <a:pt x="321" y="242"/>
                  <a:pt x="321" y="224"/>
                  <a:pt x="321" y="206"/>
                </a:cubicBezTo>
                <a:cubicBezTo>
                  <a:pt x="321" y="202"/>
                  <a:pt x="318" y="198"/>
                  <a:pt x="314" y="198"/>
                </a:cubicBezTo>
                <a:cubicBezTo>
                  <a:pt x="302" y="198"/>
                  <a:pt x="290" y="198"/>
                  <a:pt x="278" y="198"/>
                </a:cubicBezTo>
                <a:cubicBezTo>
                  <a:pt x="275" y="198"/>
                  <a:pt x="273" y="200"/>
                  <a:pt x="273" y="203"/>
                </a:cubicBezTo>
                <a:cubicBezTo>
                  <a:pt x="273" y="214"/>
                  <a:pt x="273" y="225"/>
                  <a:pt x="273" y="236"/>
                </a:cubicBezTo>
                <a:cubicBezTo>
                  <a:pt x="273" y="241"/>
                  <a:pt x="270" y="244"/>
                  <a:pt x="266" y="244"/>
                </a:cubicBezTo>
                <a:cubicBezTo>
                  <a:pt x="256" y="244"/>
                  <a:pt x="246" y="244"/>
                  <a:pt x="236" y="244"/>
                </a:cubicBezTo>
                <a:cubicBezTo>
                  <a:pt x="232" y="244"/>
                  <a:pt x="229" y="241"/>
                  <a:pt x="229" y="236"/>
                </a:cubicBezTo>
                <a:cubicBezTo>
                  <a:pt x="229" y="230"/>
                  <a:pt x="229" y="224"/>
                  <a:pt x="229" y="217"/>
                </a:cubicBezTo>
                <a:cubicBezTo>
                  <a:pt x="229" y="214"/>
                  <a:pt x="227" y="212"/>
                  <a:pt x="224" y="212"/>
                </a:cubicBezTo>
                <a:cubicBezTo>
                  <a:pt x="221" y="212"/>
                  <a:pt x="219" y="212"/>
                  <a:pt x="216" y="212"/>
                </a:cubicBezTo>
                <a:cubicBezTo>
                  <a:pt x="213" y="212"/>
                  <a:pt x="211" y="214"/>
                  <a:pt x="211" y="217"/>
                </a:cubicBezTo>
                <a:cubicBezTo>
                  <a:pt x="210" y="230"/>
                  <a:pt x="207" y="240"/>
                  <a:pt x="203" y="241"/>
                </a:cubicBezTo>
                <a:cubicBezTo>
                  <a:pt x="199" y="243"/>
                  <a:pt x="195" y="244"/>
                  <a:pt x="190" y="244"/>
                </a:cubicBezTo>
                <a:cubicBezTo>
                  <a:pt x="165" y="244"/>
                  <a:pt x="145" y="220"/>
                  <a:pt x="145" y="190"/>
                </a:cubicBezTo>
                <a:cubicBezTo>
                  <a:pt x="145" y="160"/>
                  <a:pt x="165" y="136"/>
                  <a:pt x="190" y="136"/>
                </a:cubicBezTo>
                <a:cubicBezTo>
                  <a:pt x="194" y="136"/>
                  <a:pt x="198" y="137"/>
                  <a:pt x="201" y="138"/>
                </a:cubicBezTo>
                <a:cubicBezTo>
                  <a:pt x="204" y="139"/>
                  <a:pt x="207" y="150"/>
                  <a:pt x="209" y="164"/>
                </a:cubicBezTo>
                <a:cubicBezTo>
                  <a:pt x="209" y="166"/>
                  <a:pt x="212" y="168"/>
                  <a:pt x="214" y="168"/>
                </a:cubicBezTo>
                <a:cubicBezTo>
                  <a:pt x="218" y="168"/>
                  <a:pt x="221" y="168"/>
                  <a:pt x="224" y="168"/>
                </a:cubicBezTo>
                <a:cubicBezTo>
                  <a:pt x="227" y="168"/>
                  <a:pt x="229" y="166"/>
                  <a:pt x="229" y="163"/>
                </a:cubicBezTo>
                <a:cubicBezTo>
                  <a:pt x="229" y="156"/>
                  <a:pt x="229" y="150"/>
                  <a:pt x="229" y="143"/>
                </a:cubicBezTo>
                <a:cubicBezTo>
                  <a:pt x="229" y="140"/>
                  <a:pt x="232" y="136"/>
                  <a:pt x="236" y="136"/>
                </a:cubicBezTo>
                <a:cubicBezTo>
                  <a:pt x="246" y="136"/>
                  <a:pt x="256" y="136"/>
                  <a:pt x="266" y="136"/>
                </a:cubicBezTo>
                <a:cubicBezTo>
                  <a:pt x="270" y="136"/>
                  <a:pt x="273" y="140"/>
                  <a:pt x="273" y="143"/>
                </a:cubicBezTo>
                <a:cubicBezTo>
                  <a:pt x="273" y="155"/>
                  <a:pt x="273" y="166"/>
                  <a:pt x="273" y="178"/>
                </a:cubicBezTo>
                <a:cubicBezTo>
                  <a:pt x="273" y="180"/>
                  <a:pt x="275" y="182"/>
                  <a:pt x="278" y="182"/>
                </a:cubicBezTo>
                <a:cubicBezTo>
                  <a:pt x="290" y="182"/>
                  <a:pt x="302" y="182"/>
                  <a:pt x="314" y="182"/>
                </a:cubicBezTo>
                <a:cubicBezTo>
                  <a:pt x="327" y="182"/>
                  <a:pt x="337" y="193"/>
                  <a:pt x="337" y="206"/>
                </a:cubicBezTo>
                <a:cubicBezTo>
                  <a:pt x="337" y="224"/>
                  <a:pt x="337" y="242"/>
                  <a:pt x="337" y="260"/>
                </a:cubicBezTo>
                <a:cubicBezTo>
                  <a:pt x="337" y="273"/>
                  <a:pt x="327" y="284"/>
                  <a:pt x="314" y="284"/>
                </a:cubicBezTo>
                <a:cubicBezTo>
                  <a:pt x="259" y="284"/>
                  <a:pt x="204" y="284"/>
                  <a:pt x="149" y="284"/>
                </a:cubicBezTo>
                <a:cubicBezTo>
                  <a:pt x="145" y="284"/>
                  <a:pt x="141" y="288"/>
                  <a:pt x="141" y="292"/>
                </a:cubicBezTo>
                <a:cubicBezTo>
                  <a:pt x="141" y="315"/>
                  <a:pt x="141" y="339"/>
                  <a:pt x="141" y="362"/>
                </a:cubicBezTo>
                <a:cubicBezTo>
                  <a:pt x="141" y="364"/>
                  <a:pt x="143" y="367"/>
                  <a:pt x="146" y="367"/>
                </a:cubicBezTo>
                <a:cubicBezTo>
                  <a:pt x="157" y="367"/>
                  <a:pt x="169" y="367"/>
                  <a:pt x="180" y="367"/>
                </a:cubicBezTo>
                <a:cubicBezTo>
                  <a:pt x="185" y="367"/>
                  <a:pt x="188" y="363"/>
                  <a:pt x="188" y="358"/>
                </a:cubicBezTo>
                <a:cubicBezTo>
                  <a:pt x="188" y="353"/>
                  <a:pt x="188" y="348"/>
                  <a:pt x="188" y="343"/>
                </a:cubicBezTo>
                <a:cubicBezTo>
                  <a:pt x="188" y="330"/>
                  <a:pt x="199" y="319"/>
                  <a:pt x="212" y="319"/>
                </a:cubicBezTo>
                <a:cubicBezTo>
                  <a:pt x="268" y="319"/>
                  <a:pt x="324" y="319"/>
                  <a:pt x="380" y="319"/>
                </a:cubicBezTo>
                <a:cubicBezTo>
                  <a:pt x="385" y="319"/>
                  <a:pt x="388" y="315"/>
                  <a:pt x="388" y="311"/>
                </a:cubicBezTo>
                <a:cubicBezTo>
                  <a:pt x="388" y="231"/>
                  <a:pt x="388" y="151"/>
                  <a:pt x="388" y="71"/>
                </a:cubicBezTo>
                <a:cubicBezTo>
                  <a:pt x="388" y="67"/>
                  <a:pt x="385" y="63"/>
                  <a:pt x="380" y="63"/>
                </a:cubicBezTo>
                <a:cubicBezTo>
                  <a:pt x="322" y="63"/>
                  <a:pt x="264" y="63"/>
                  <a:pt x="206" y="63"/>
                </a:cubicBezTo>
                <a:cubicBezTo>
                  <a:pt x="204" y="63"/>
                  <a:pt x="202" y="65"/>
                  <a:pt x="202" y="68"/>
                </a:cubicBezTo>
                <a:cubicBezTo>
                  <a:pt x="202" y="79"/>
                  <a:pt x="202" y="90"/>
                  <a:pt x="202" y="101"/>
                </a:cubicBezTo>
                <a:cubicBezTo>
                  <a:pt x="202" y="105"/>
                  <a:pt x="198" y="108"/>
                  <a:pt x="194" y="108"/>
                </a:cubicBezTo>
                <a:cubicBezTo>
                  <a:pt x="185" y="108"/>
                  <a:pt x="175" y="108"/>
                  <a:pt x="165" y="108"/>
                </a:cubicBezTo>
                <a:cubicBezTo>
                  <a:pt x="161" y="108"/>
                  <a:pt x="157" y="105"/>
                  <a:pt x="157" y="101"/>
                </a:cubicBezTo>
                <a:cubicBezTo>
                  <a:pt x="157" y="94"/>
                  <a:pt x="157" y="88"/>
                  <a:pt x="157" y="82"/>
                </a:cubicBezTo>
                <a:cubicBezTo>
                  <a:pt x="157" y="79"/>
                  <a:pt x="155" y="76"/>
                  <a:pt x="152" y="76"/>
                </a:cubicBezTo>
                <a:cubicBezTo>
                  <a:pt x="150" y="76"/>
                  <a:pt x="147" y="76"/>
                  <a:pt x="144" y="76"/>
                </a:cubicBezTo>
                <a:cubicBezTo>
                  <a:pt x="142" y="76"/>
                  <a:pt x="139" y="78"/>
                  <a:pt x="139" y="81"/>
                </a:cubicBezTo>
                <a:cubicBezTo>
                  <a:pt x="138" y="94"/>
                  <a:pt x="136" y="104"/>
                  <a:pt x="132" y="106"/>
                </a:cubicBezTo>
                <a:cubicBezTo>
                  <a:pt x="127" y="107"/>
                  <a:pt x="123" y="108"/>
                  <a:pt x="118" y="108"/>
                </a:cubicBezTo>
                <a:cubicBezTo>
                  <a:pt x="94" y="108"/>
                  <a:pt x="74" y="84"/>
                  <a:pt x="74" y="54"/>
                </a:cubicBezTo>
                <a:cubicBezTo>
                  <a:pt x="74" y="25"/>
                  <a:pt x="94" y="0"/>
                  <a:pt x="118" y="0"/>
                </a:cubicBezTo>
                <a:cubicBezTo>
                  <a:pt x="122" y="0"/>
                  <a:pt x="126" y="1"/>
                  <a:pt x="130" y="2"/>
                </a:cubicBezTo>
                <a:cubicBezTo>
                  <a:pt x="133" y="3"/>
                  <a:pt x="136" y="14"/>
                  <a:pt x="137" y="28"/>
                </a:cubicBezTo>
                <a:cubicBezTo>
                  <a:pt x="138" y="31"/>
                  <a:pt x="140" y="32"/>
                  <a:pt x="143" y="32"/>
                </a:cubicBezTo>
                <a:cubicBezTo>
                  <a:pt x="146" y="32"/>
                  <a:pt x="149" y="32"/>
                  <a:pt x="152" y="32"/>
                </a:cubicBezTo>
                <a:cubicBezTo>
                  <a:pt x="155" y="32"/>
                  <a:pt x="157" y="30"/>
                  <a:pt x="157" y="27"/>
                </a:cubicBezTo>
                <a:cubicBezTo>
                  <a:pt x="157" y="21"/>
                  <a:pt x="157" y="14"/>
                  <a:pt x="157" y="8"/>
                </a:cubicBezTo>
                <a:cubicBezTo>
                  <a:pt x="157" y="4"/>
                  <a:pt x="161" y="0"/>
                  <a:pt x="165" y="0"/>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文本框 4"/>
          <p:cNvSpPr txBox="1"/>
          <p:nvPr>
            <p:custDataLst>
              <p:tags r:id="rId7"/>
            </p:custDataLst>
          </p:nvPr>
        </p:nvSpPr>
        <p:spPr>
          <a:xfrm>
            <a:off x="2263140" y="3455670"/>
            <a:ext cx="1484630" cy="391160"/>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2000">
                <a:sym typeface="+mn-ea"/>
              </a:rPr>
              <a:t>云端智能体</a:t>
            </a:r>
            <a:endParaRPr lang="zh-CN" altLang="en-US" sz="2000">
              <a:sym typeface="+mn-ea"/>
            </a:endParaRPr>
          </a:p>
        </p:txBody>
      </p:sp>
      <p:sp>
        <p:nvSpPr>
          <p:cNvPr id="15" name="文本框 14"/>
          <p:cNvSpPr txBox="1"/>
          <p:nvPr>
            <p:custDataLst>
              <p:tags r:id="rId8"/>
            </p:custDataLst>
          </p:nvPr>
        </p:nvSpPr>
        <p:spPr>
          <a:xfrm>
            <a:off x="2243455" y="5374005"/>
            <a:ext cx="1504315" cy="391160"/>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2000">
                <a:sym typeface="+mn-ea"/>
              </a:rPr>
              <a:t>用户端设备</a:t>
            </a:r>
            <a:endParaRPr lang="zh-CN" altLang="en-US" sz="2000">
              <a:sym typeface="+mn-ea"/>
            </a:endParaRPr>
          </a:p>
        </p:txBody>
      </p:sp>
      <p:sp>
        <p:nvSpPr>
          <p:cNvPr id="23" name="文本框 22"/>
          <p:cNvSpPr txBox="1"/>
          <p:nvPr>
            <p:custDataLst>
              <p:tags r:id="rId9"/>
            </p:custDataLst>
          </p:nvPr>
        </p:nvSpPr>
        <p:spPr>
          <a:xfrm>
            <a:off x="4472940" y="841375"/>
            <a:ext cx="1434465" cy="346710"/>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rgbClr val="FF0000"/>
                </a:solidFill>
                <a:sym typeface="+mn-ea"/>
              </a:rPr>
              <a:t>嵌入式</a:t>
            </a:r>
            <a:r>
              <a:rPr lang="zh-CN" altLang="en-US" sz="1400">
                <a:sym typeface="+mn-ea"/>
              </a:rPr>
              <a:t>处理器</a:t>
            </a:r>
            <a:endParaRPr lang="zh-CN" altLang="en-US" sz="1400">
              <a:sym typeface="+mn-ea"/>
            </a:endParaRPr>
          </a:p>
        </p:txBody>
      </p:sp>
      <p:sp>
        <p:nvSpPr>
          <p:cNvPr id="24" name="文本框 23"/>
          <p:cNvSpPr txBox="1"/>
          <p:nvPr>
            <p:custDataLst>
              <p:tags r:id="rId10"/>
            </p:custDataLst>
          </p:nvPr>
        </p:nvSpPr>
        <p:spPr>
          <a:xfrm>
            <a:off x="4472940" y="1188085"/>
            <a:ext cx="2497455" cy="36512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ym typeface="+mn-ea"/>
              </a:rPr>
              <a:t>光照</a:t>
            </a:r>
            <a:r>
              <a:rPr lang="en-US" altLang="zh-CN" sz="1400">
                <a:sym typeface="+mn-ea"/>
              </a:rPr>
              <a:t>/</a:t>
            </a:r>
            <a:r>
              <a:rPr lang="zh-CN" altLang="en-US" sz="1400">
                <a:sym typeface="+mn-ea"/>
              </a:rPr>
              <a:t>温湿度</a:t>
            </a:r>
            <a:r>
              <a:rPr lang="en-US" altLang="zh-CN" sz="1400">
                <a:sym typeface="+mn-ea"/>
              </a:rPr>
              <a:t>/</a:t>
            </a:r>
            <a:r>
              <a:rPr lang="zh-CN" altLang="en-US" sz="1400">
                <a:sym typeface="+mn-ea"/>
              </a:rPr>
              <a:t>人体红外</a:t>
            </a:r>
            <a:r>
              <a:rPr lang="zh-CN" altLang="en-US" sz="1400">
                <a:solidFill>
                  <a:srgbClr val="FF0000"/>
                </a:solidFill>
                <a:sym typeface="+mn-ea"/>
              </a:rPr>
              <a:t>传感器</a:t>
            </a:r>
            <a:endParaRPr lang="zh-CN" altLang="en-US" sz="1400">
              <a:solidFill>
                <a:srgbClr val="FF0000"/>
              </a:solidFill>
              <a:sym typeface="+mn-ea"/>
            </a:endParaRPr>
          </a:p>
        </p:txBody>
      </p:sp>
      <p:sp>
        <p:nvSpPr>
          <p:cNvPr id="25" name="文本框 24"/>
          <p:cNvSpPr txBox="1"/>
          <p:nvPr>
            <p:custDataLst>
              <p:tags r:id="rId11"/>
            </p:custDataLst>
          </p:nvPr>
        </p:nvSpPr>
        <p:spPr>
          <a:xfrm>
            <a:off x="4472940" y="1553210"/>
            <a:ext cx="2412365" cy="367665"/>
          </a:xfrm>
          <a:prstGeom prst="rect">
            <a:avLst/>
          </a:prstGeom>
          <a:noFill/>
          <a:ln>
            <a:solidFill>
              <a:schemeClr val="tx1"/>
            </a:solidFill>
          </a:ln>
        </p:spPr>
        <p:txBody>
          <a:bodyPr wrap="square" rtlCol="0" anchor="t">
            <a:noAutofit/>
          </a:bodyPr>
          <a:p>
            <a:pPr lvl="0" indent="0" algn="ctr" fontAlgn="auto" latinLnBrk="1">
              <a:lnSpc>
                <a:spcPct val="110000"/>
              </a:lnSpc>
              <a:buClrTx/>
              <a:buSzTx/>
              <a:buFont typeface="Arial" panose="020B0604020202020204" pitchFamily="34" charset="0"/>
            </a:pPr>
            <a:r>
              <a:rPr lang="en-US" altLang="zh-CN" sz="1400">
                <a:sym typeface="+mn-ea"/>
              </a:rPr>
              <a:t>PWM</a:t>
            </a:r>
            <a:r>
              <a:rPr lang="zh-CN" altLang="en-US" sz="1400">
                <a:solidFill>
                  <a:srgbClr val="FF0000"/>
                </a:solidFill>
                <a:sym typeface="+mn-ea"/>
              </a:rPr>
              <a:t>调光模块</a:t>
            </a:r>
            <a:r>
              <a:rPr lang="en-US" altLang="zh-CN" sz="1400">
                <a:sym typeface="+mn-ea"/>
              </a:rPr>
              <a:t>/RGB</a:t>
            </a:r>
            <a:r>
              <a:rPr lang="zh-CN" altLang="en-US" sz="1400">
                <a:sym typeface="+mn-ea"/>
              </a:rPr>
              <a:t>调色模块</a:t>
            </a:r>
            <a:endParaRPr lang="zh-CN" altLang="en-US" sz="1400">
              <a:sym typeface="+mn-ea"/>
            </a:endParaRPr>
          </a:p>
        </p:txBody>
      </p:sp>
      <p:sp>
        <p:nvSpPr>
          <p:cNvPr id="26" name="文本框 25"/>
          <p:cNvSpPr txBox="1"/>
          <p:nvPr>
            <p:custDataLst>
              <p:tags r:id="rId12"/>
            </p:custDataLst>
          </p:nvPr>
        </p:nvSpPr>
        <p:spPr>
          <a:xfrm>
            <a:off x="4472940" y="1920875"/>
            <a:ext cx="2139315" cy="345440"/>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en-US" altLang="zh-CN" sz="1400">
                <a:sym typeface="+mn-ea"/>
              </a:rPr>
              <a:t>Wi-Fi/</a:t>
            </a:r>
            <a:r>
              <a:rPr lang="en-US" altLang="zh-CN" sz="1400">
                <a:sym typeface="+mn-ea"/>
              </a:rPr>
              <a:t>蓝牙/ZigBee</a:t>
            </a:r>
            <a:r>
              <a:rPr lang="zh-CN" altLang="en-US" sz="1400">
                <a:sym typeface="+mn-ea"/>
              </a:rPr>
              <a:t>模</a:t>
            </a:r>
            <a:r>
              <a:rPr lang="zh-CN" altLang="en-US" sz="1400">
                <a:sym typeface="+mn-ea"/>
              </a:rPr>
              <a:t>块</a:t>
            </a:r>
            <a:endParaRPr lang="zh-CN" altLang="en-US" sz="1400">
              <a:sym typeface="+mn-ea"/>
            </a:endParaRPr>
          </a:p>
        </p:txBody>
      </p:sp>
      <p:sp>
        <p:nvSpPr>
          <p:cNvPr id="27" name="文本框 26"/>
          <p:cNvSpPr txBox="1"/>
          <p:nvPr>
            <p:custDataLst>
              <p:tags r:id="rId13"/>
            </p:custDataLst>
          </p:nvPr>
        </p:nvSpPr>
        <p:spPr>
          <a:xfrm>
            <a:off x="4472940" y="2286000"/>
            <a:ext cx="1690370" cy="345440"/>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zh-CN" altLang="en-US" sz="1400">
                <a:sym typeface="+mn-ea"/>
              </a:rPr>
              <a:t>电源模块</a:t>
            </a:r>
            <a:r>
              <a:rPr lang="en-US" altLang="zh-CN" sz="1400">
                <a:sym typeface="+mn-ea"/>
              </a:rPr>
              <a:t>/</a:t>
            </a:r>
            <a:r>
              <a:rPr lang="zh-CN" altLang="en-US" sz="1400">
                <a:sym typeface="+mn-ea"/>
              </a:rPr>
              <a:t>外壳等等</a:t>
            </a:r>
            <a:endParaRPr lang="zh-CN" altLang="en-US" sz="1400">
              <a:sym typeface="+mn-ea"/>
            </a:endParaRPr>
          </a:p>
        </p:txBody>
      </p:sp>
      <p:sp>
        <p:nvSpPr>
          <p:cNvPr id="28" name="左大括号 27"/>
          <p:cNvSpPr/>
          <p:nvPr/>
        </p:nvSpPr>
        <p:spPr>
          <a:xfrm>
            <a:off x="1715135" y="1387475"/>
            <a:ext cx="298450" cy="411543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文本框 32"/>
          <p:cNvSpPr txBox="1"/>
          <p:nvPr>
            <p:custDataLst>
              <p:tags r:id="rId14"/>
            </p:custDataLst>
          </p:nvPr>
        </p:nvSpPr>
        <p:spPr>
          <a:xfrm>
            <a:off x="847090" y="2631440"/>
            <a:ext cx="517525" cy="157480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2000">
                <a:solidFill>
                  <a:schemeClr val="tx1"/>
                </a:solidFill>
                <a:sym typeface="+mn-ea"/>
              </a:rPr>
              <a:t>设备选取</a:t>
            </a:r>
            <a:endParaRPr lang="zh-CN" altLang="en-US" sz="2000">
              <a:solidFill>
                <a:schemeClr val="tx1"/>
              </a:solidFill>
              <a:sym typeface="+mn-ea"/>
            </a:endParaRPr>
          </a:p>
        </p:txBody>
      </p:sp>
      <p:sp>
        <p:nvSpPr>
          <p:cNvPr id="41" name="文本框 40"/>
          <p:cNvSpPr txBox="1"/>
          <p:nvPr>
            <p:custDataLst>
              <p:tags r:id="rId15"/>
            </p:custDataLst>
          </p:nvPr>
        </p:nvSpPr>
        <p:spPr>
          <a:xfrm>
            <a:off x="4391025" y="3229610"/>
            <a:ext cx="2477770" cy="380365"/>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zh-CN" altLang="en-US" sz="1400">
                <a:solidFill>
                  <a:srgbClr val="FF0000"/>
                </a:solidFill>
                <a:sym typeface="+mn-ea"/>
              </a:rPr>
              <a:t>云服务器</a:t>
            </a:r>
            <a:r>
              <a:rPr lang="zh-CN" altLang="en-US" sz="1400">
                <a:sym typeface="+mn-ea"/>
              </a:rPr>
              <a:t>（阿里云</a:t>
            </a:r>
            <a:r>
              <a:rPr lang="en-US" altLang="zh-CN" sz="1400">
                <a:sym typeface="+mn-ea"/>
              </a:rPr>
              <a:t>/</a:t>
            </a:r>
            <a:r>
              <a:rPr lang="zh-CN" altLang="en-US" sz="1400">
                <a:sym typeface="+mn-ea"/>
              </a:rPr>
              <a:t>腾讯云</a:t>
            </a:r>
            <a:r>
              <a:rPr lang="en-US" altLang="zh-CN" sz="1400">
                <a:sym typeface="+mn-ea"/>
              </a:rPr>
              <a:t>ECS</a:t>
            </a:r>
            <a:r>
              <a:rPr lang="zh-CN" altLang="en-US" sz="1400">
                <a:sym typeface="+mn-ea"/>
              </a:rPr>
              <a:t>）</a:t>
            </a:r>
            <a:endParaRPr lang="zh-CN" altLang="en-US" sz="1400">
              <a:sym typeface="+mn-ea"/>
            </a:endParaRPr>
          </a:p>
        </p:txBody>
      </p:sp>
      <p:sp>
        <p:nvSpPr>
          <p:cNvPr id="42" name="文本框 41"/>
          <p:cNvSpPr txBox="1"/>
          <p:nvPr>
            <p:custDataLst>
              <p:tags r:id="rId16"/>
            </p:custDataLst>
          </p:nvPr>
        </p:nvSpPr>
        <p:spPr>
          <a:xfrm>
            <a:off x="4391025" y="3618865"/>
            <a:ext cx="2282825" cy="380365"/>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zh-CN" altLang="en-US" sz="1400">
                <a:solidFill>
                  <a:srgbClr val="FF0000"/>
                </a:solidFill>
                <a:sym typeface="+mn-ea"/>
              </a:rPr>
              <a:t>数据库服务器</a:t>
            </a:r>
            <a:r>
              <a:rPr lang="zh-CN" altLang="en-US" sz="1400">
                <a:sym typeface="+mn-ea"/>
              </a:rPr>
              <a:t>（</a:t>
            </a:r>
            <a:r>
              <a:rPr lang="en-US" altLang="zh-CN" sz="1400">
                <a:sym typeface="+mn-ea"/>
              </a:rPr>
              <a:t>MongoDB</a:t>
            </a:r>
            <a:r>
              <a:rPr lang="zh-CN" altLang="en-US" sz="1400">
                <a:sym typeface="+mn-ea"/>
              </a:rPr>
              <a:t>）</a:t>
            </a:r>
            <a:endParaRPr lang="zh-CN" altLang="en-US" sz="1400">
              <a:sym typeface="+mn-ea"/>
            </a:endParaRPr>
          </a:p>
        </p:txBody>
      </p:sp>
      <p:sp>
        <p:nvSpPr>
          <p:cNvPr id="44" name="文本框 43"/>
          <p:cNvSpPr txBox="1"/>
          <p:nvPr>
            <p:custDataLst>
              <p:tags r:id="rId17"/>
            </p:custDataLst>
          </p:nvPr>
        </p:nvSpPr>
        <p:spPr>
          <a:xfrm>
            <a:off x="4391025" y="4008120"/>
            <a:ext cx="2413000" cy="380365"/>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en-US" altLang="zh-CN" sz="1400">
                <a:solidFill>
                  <a:srgbClr val="FF0000"/>
                </a:solidFill>
                <a:sym typeface="+mn-ea"/>
              </a:rPr>
              <a:t>GPU</a:t>
            </a:r>
            <a:r>
              <a:rPr lang="zh-CN" altLang="en-US" sz="1400">
                <a:solidFill>
                  <a:srgbClr val="FF0000"/>
                </a:solidFill>
                <a:sym typeface="+mn-ea"/>
              </a:rPr>
              <a:t>服务器</a:t>
            </a:r>
            <a:r>
              <a:rPr lang="zh-CN" altLang="en-US" sz="1400">
                <a:sym typeface="+mn-ea"/>
              </a:rPr>
              <a:t>（</a:t>
            </a:r>
            <a:r>
              <a:rPr lang="en-US" altLang="zh-CN" sz="1400">
                <a:sym typeface="+mn-ea"/>
              </a:rPr>
              <a:t>NVIDIA Tesla T4</a:t>
            </a:r>
            <a:r>
              <a:rPr lang="zh-CN" altLang="en-US" sz="1400">
                <a:sym typeface="+mn-ea"/>
              </a:rPr>
              <a:t>）</a:t>
            </a:r>
            <a:endParaRPr lang="zh-CN" altLang="en-US" sz="1400">
              <a:sym typeface="+mn-ea"/>
            </a:endParaRPr>
          </a:p>
        </p:txBody>
      </p:sp>
      <p:sp>
        <p:nvSpPr>
          <p:cNvPr id="47" name="文本框 46"/>
          <p:cNvSpPr txBox="1"/>
          <p:nvPr>
            <p:custDataLst>
              <p:tags r:id="rId18"/>
            </p:custDataLst>
          </p:nvPr>
        </p:nvSpPr>
        <p:spPr>
          <a:xfrm>
            <a:off x="2599055" y="1920875"/>
            <a:ext cx="954405" cy="380365"/>
          </a:xfrm>
          <a:prstGeom prst="roundRect">
            <a:avLst>
              <a:gd name="adj" fmla="val 25709"/>
            </a:avLst>
          </a:prstGeom>
          <a:noFill/>
          <a:ln>
            <a:solidFill>
              <a:schemeClr val="tx1"/>
            </a:solidFill>
          </a:ln>
        </p:spPr>
        <p:txBody>
          <a:bodyPr wrap="square" rtlCol="0" anchor="t">
            <a:noAutofit/>
          </a:bodyPr>
          <a:p>
            <a:pPr lvl="0" indent="0" algn="ctr" fontAlgn="auto" latinLnBrk="1">
              <a:lnSpc>
                <a:spcPct val="110000"/>
              </a:lnSpc>
              <a:buClrTx/>
              <a:buSzTx/>
              <a:buFont typeface="Arial" panose="020B0604020202020204" pitchFamily="34" charset="0"/>
            </a:pPr>
            <a:r>
              <a:rPr lang="zh-CN" altLang="en-US" sz="1400">
                <a:solidFill>
                  <a:srgbClr val="FF0000"/>
                </a:solidFill>
                <a:sym typeface="+mn-ea"/>
              </a:rPr>
              <a:t>树莓派</a:t>
            </a:r>
            <a:endParaRPr lang="zh-CN" altLang="en-US" sz="1400">
              <a:solidFill>
                <a:srgbClr val="FF0000"/>
              </a:solidFill>
              <a:sym typeface="+mn-ea"/>
            </a:endParaRPr>
          </a:p>
        </p:txBody>
      </p:sp>
      <p:sp>
        <p:nvSpPr>
          <p:cNvPr id="48" name="文本框 47"/>
          <p:cNvSpPr txBox="1"/>
          <p:nvPr>
            <p:custDataLst>
              <p:tags r:id="rId19"/>
            </p:custDataLst>
          </p:nvPr>
        </p:nvSpPr>
        <p:spPr>
          <a:xfrm>
            <a:off x="2140585" y="4126230"/>
            <a:ext cx="1871980" cy="778510"/>
          </a:xfrm>
          <a:prstGeom prst="rect">
            <a:avLst/>
          </a:prstGeom>
          <a:noFill/>
          <a:ln>
            <a:solidFill>
              <a:schemeClr val="tx1"/>
            </a:solidFill>
          </a:ln>
        </p:spPr>
        <p:txBody>
          <a:bodyPr wrap="square" rtlCol="0" anchor="t">
            <a:noAutofit/>
          </a:bodyPr>
          <a:p>
            <a:pPr lvl="0" indent="0" algn="ctr" fontAlgn="auto" latinLnBrk="1">
              <a:lnSpc>
                <a:spcPct val="110000"/>
              </a:lnSpc>
              <a:buClrTx/>
              <a:buSzTx/>
              <a:buFont typeface="Arial" panose="020B0604020202020204" pitchFamily="34" charset="0"/>
            </a:pPr>
            <a:r>
              <a:rPr lang="zh-CN" altLang="en-US" sz="1400">
                <a:solidFill>
                  <a:srgbClr val="FF0000"/>
                </a:solidFill>
                <a:sym typeface="+mn-ea"/>
              </a:rPr>
              <a:t>智城云</a:t>
            </a:r>
            <a:r>
              <a:rPr lang="zh-CN" altLang="en-US" sz="1400">
                <a:sym typeface="+mn-ea"/>
              </a:rPr>
              <a:t>云储存服务</a:t>
            </a:r>
            <a:r>
              <a:rPr lang="en-US" altLang="zh-CN" sz="1400">
                <a:sym typeface="+mn-ea"/>
              </a:rPr>
              <a:t>/</a:t>
            </a:r>
            <a:r>
              <a:rPr lang="zh-CN" altLang="en-US" sz="1400">
                <a:sym typeface="+mn-ea"/>
              </a:rPr>
              <a:t>智城云机器学习平台</a:t>
            </a:r>
            <a:r>
              <a:rPr lang="en-US" altLang="zh-CN" sz="1400">
                <a:sym typeface="+mn-ea"/>
              </a:rPr>
              <a:t>/</a:t>
            </a:r>
            <a:r>
              <a:rPr lang="zh-CN" altLang="en-US" sz="1400">
                <a:sym typeface="+mn-ea"/>
              </a:rPr>
              <a:t>智城云机器学习平台</a:t>
            </a:r>
            <a:endParaRPr lang="zh-CN" altLang="en-US" sz="1400">
              <a:sym typeface="+mn-ea"/>
            </a:endParaRPr>
          </a:p>
        </p:txBody>
      </p:sp>
      <p:sp>
        <p:nvSpPr>
          <p:cNvPr id="50" name="文本框 49"/>
          <p:cNvSpPr txBox="1"/>
          <p:nvPr>
            <p:custDataLst>
              <p:tags r:id="rId20"/>
            </p:custDataLst>
          </p:nvPr>
        </p:nvSpPr>
        <p:spPr>
          <a:xfrm>
            <a:off x="3977640" y="5156200"/>
            <a:ext cx="3947160" cy="380365"/>
          </a:xfrm>
          <a:prstGeom prst="rect">
            <a:avLst/>
          </a:prstGeom>
          <a:noFill/>
          <a:ln>
            <a:solidFill>
              <a:schemeClr val="tx1"/>
            </a:solidFill>
          </a:ln>
        </p:spPr>
        <p:txBody>
          <a:bodyPr wrap="square" rtlCol="0" anchor="t">
            <a:noAutofit/>
          </a:bodyPr>
          <a:p>
            <a:pPr lvl="0" algn="l" latinLnBrk="1">
              <a:lnSpc>
                <a:spcPct val="110000"/>
              </a:lnSpc>
              <a:buClrTx/>
              <a:buSzTx/>
              <a:buFont typeface="Arial" panose="020B0604020202020204" pitchFamily="34" charset="0"/>
            </a:pPr>
            <a:r>
              <a:rPr lang="en-US" altLang="zh-CN" sz="1400">
                <a:sym typeface="+mn-ea"/>
              </a:rPr>
              <a:t>智能灯具（支持</a:t>
            </a:r>
            <a:r>
              <a:rPr lang="en-US" altLang="zh-CN" sz="1400">
                <a:sym typeface="+mn-ea"/>
              </a:rPr>
              <a:t>PWM</a:t>
            </a:r>
            <a:r>
              <a:rPr lang="en-US" altLang="zh-CN" sz="1400">
                <a:sym typeface="+mn-ea"/>
              </a:rPr>
              <a:t>调光和</a:t>
            </a:r>
            <a:r>
              <a:rPr lang="en-US" altLang="zh-CN" sz="1400">
                <a:sym typeface="+mn-ea"/>
              </a:rPr>
              <a:t>RGB</a:t>
            </a:r>
            <a:r>
              <a:rPr lang="en-US" altLang="zh-CN" sz="1400">
                <a:sym typeface="+mn-ea"/>
              </a:rPr>
              <a:t>调色的</a:t>
            </a:r>
            <a:r>
              <a:rPr lang="en-US" altLang="zh-CN" sz="1400">
                <a:sym typeface="+mn-ea"/>
              </a:rPr>
              <a:t>LED</a:t>
            </a:r>
            <a:r>
              <a:rPr lang="en-US" altLang="zh-CN" sz="1400">
                <a:sym typeface="+mn-ea"/>
              </a:rPr>
              <a:t>灯具）</a:t>
            </a:r>
            <a:endParaRPr lang="en-US" altLang="zh-CN" sz="1400">
              <a:sym typeface="+mn-ea"/>
            </a:endParaRPr>
          </a:p>
        </p:txBody>
      </p:sp>
      <p:sp>
        <p:nvSpPr>
          <p:cNvPr id="51" name="文本框 50"/>
          <p:cNvSpPr txBox="1"/>
          <p:nvPr>
            <p:custDataLst>
              <p:tags r:id="rId21"/>
            </p:custDataLst>
          </p:nvPr>
        </p:nvSpPr>
        <p:spPr>
          <a:xfrm>
            <a:off x="3977640" y="5651500"/>
            <a:ext cx="1955165" cy="380365"/>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zh-CN" altLang="en-US" sz="1400">
                <a:sym typeface="+mn-ea"/>
              </a:rPr>
              <a:t>手机平板</a:t>
            </a:r>
            <a:r>
              <a:rPr lang="en-US" altLang="zh-CN" sz="1400">
                <a:sym typeface="+mn-ea"/>
              </a:rPr>
              <a:t>/</a:t>
            </a:r>
            <a:r>
              <a:rPr lang="zh-CN" altLang="en-US" sz="1400">
                <a:sym typeface="+mn-ea"/>
              </a:rPr>
              <a:t>语音助手等</a:t>
            </a:r>
            <a:endParaRPr lang="zh-CN" altLang="en-US" sz="1400">
              <a:sym typeface="+mn-ea"/>
            </a:endParaRPr>
          </a:p>
        </p:txBody>
      </p:sp>
      <p:sp>
        <p:nvSpPr>
          <p:cNvPr id="52" name="文本框 51"/>
          <p:cNvSpPr txBox="1"/>
          <p:nvPr>
            <p:custDataLst>
              <p:tags r:id="rId22"/>
            </p:custDataLst>
          </p:nvPr>
        </p:nvSpPr>
        <p:spPr>
          <a:xfrm>
            <a:off x="10342245" y="2454275"/>
            <a:ext cx="156845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olidFill>
                  <a:srgbClr val="FF0000"/>
                </a:solidFill>
                <a:sym typeface="+mn-ea"/>
              </a:rPr>
              <a:t>环境数据</a:t>
            </a:r>
            <a:r>
              <a:rPr lang="zh-CN" altLang="en-US">
                <a:sym typeface="+mn-ea"/>
              </a:rPr>
              <a:t>采集</a:t>
            </a:r>
            <a:endParaRPr lang="zh-CN" altLang="en-US">
              <a:sym typeface="+mn-ea"/>
            </a:endParaRPr>
          </a:p>
        </p:txBody>
      </p:sp>
      <p:sp>
        <p:nvSpPr>
          <p:cNvPr id="53" name="文本框 52"/>
          <p:cNvSpPr txBox="1"/>
          <p:nvPr>
            <p:custDataLst>
              <p:tags r:id="rId23"/>
            </p:custDataLst>
          </p:nvPr>
        </p:nvSpPr>
        <p:spPr>
          <a:xfrm>
            <a:off x="7366635" y="2454275"/>
            <a:ext cx="207264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olidFill>
                  <a:srgbClr val="FF0000"/>
                </a:solidFill>
                <a:sym typeface="+mn-ea"/>
              </a:rPr>
              <a:t>设备状态数据</a:t>
            </a:r>
            <a:r>
              <a:rPr lang="zh-CN" altLang="en-US">
                <a:sym typeface="+mn-ea"/>
              </a:rPr>
              <a:t>采集</a:t>
            </a:r>
            <a:endParaRPr lang="zh-CN" altLang="en-US">
              <a:sym typeface="+mn-ea"/>
            </a:endParaRPr>
          </a:p>
        </p:txBody>
      </p:sp>
      <p:cxnSp>
        <p:nvCxnSpPr>
          <p:cNvPr id="54" name="肘形连接符 53"/>
          <p:cNvCxnSpPr>
            <a:stCxn id="8" idx="2"/>
            <a:endCxn id="53" idx="0"/>
          </p:cNvCxnSpPr>
          <p:nvPr/>
        </p:nvCxnSpPr>
        <p:spPr>
          <a:xfrm rot="5400000">
            <a:off x="8605520" y="1508760"/>
            <a:ext cx="742315" cy="1147445"/>
          </a:xfrm>
          <a:prstGeom prst="bentConnector3">
            <a:avLst>
              <a:gd name="adj1" fmla="val 50043"/>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5" name="肘形连接符 54"/>
          <p:cNvCxnSpPr>
            <a:stCxn id="8" idx="2"/>
            <a:endCxn id="52" idx="0"/>
          </p:cNvCxnSpPr>
          <p:nvPr/>
        </p:nvCxnSpPr>
        <p:spPr>
          <a:xfrm rot="5400000" flipV="1">
            <a:off x="9967278" y="1295083"/>
            <a:ext cx="742315" cy="1576070"/>
          </a:xfrm>
          <a:prstGeom prst="bent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6" name="文本框 55"/>
          <p:cNvSpPr txBox="1"/>
          <p:nvPr/>
        </p:nvSpPr>
        <p:spPr>
          <a:xfrm>
            <a:off x="10060305" y="3923030"/>
            <a:ext cx="2131695" cy="753745"/>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a:sym typeface="+mn-ea"/>
              </a:rPr>
              <a:t>温湿度数据</a:t>
            </a:r>
            <a:r>
              <a:rPr lang="zh-CN" altLang="en-US">
                <a:sym typeface="+mn-ea"/>
              </a:rPr>
              <a:t>/</a:t>
            </a:r>
            <a:r>
              <a:rPr lang="zh-CN" altLang="en-US">
                <a:sym typeface="+mn-ea"/>
              </a:rPr>
              <a:t>光照数据</a:t>
            </a:r>
            <a:r>
              <a:rPr lang="zh-CN" altLang="en-US">
                <a:sym typeface="+mn-ea"/>
              </a:rPr>
              <a:t>/</a:t>
            </a:r>
            <a:r>
              <a:rPr lang="zh-CN" altLang="en-US">
                <a:sym typeface="+mn-ea"/>
              </a:rPr>
              <a:t>人体活动数据</a:t>
            </a:r>
            <a:endParaRPr lang="zh-CN" altLang="en-US">
              <a:sym typeface="+mn-ea"/>
            </a:endParaRPr>
          </a:p>
        </p:txBody>
      </p:sp>
      <p:cxnSp>
        <p:nvCxnSpPr>
          <p:cNvPr id="57" name="直接箭头连接符 56"/>
          <p:cNvCxnSpPr>
            <a:stCxn id="52" idx="2"/>
            <a:endCxn id="56" idx="0"/>
          </p:cNvCxnSpPr>
          <p:nvPr/>
        </p:nvCxnSpPr>
        <p:spPr>
          <a:xfrm>
            <a:off x="11126470" y="2845435"/>
            <a:ext cx="0" cy="10775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9" name="文本框 58"/>
          <p:cNvSpPr txBox="1"/>
          <p:nvPr/>
        </p:nvSpPr>
        <p:spPr>
          <a:xfrm>
            <a:off x="7366635" y="3965575"/>
            <a:ext cx="2131695" cy="753745"/>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a:sym typeface="+mn-ea"/>
              </a:rPr>
              <a:t>智能灯具数据采集</a:t>
            </a:r>
            <a:r>
              <a:rPr lang="en-US" altLang="zh-CN">
                <a:sym typeface="+mn-ea"/>
              </a:rPr>
              <a:t>/</a:t>
            </a:r>
            <a:r>
              <a:rPr lang="zh-CN" altLang="en-US">
                <a:sym typeface="+mn-ea"/>
              </a:rPr>
              <a:t>其他设备状态采集</a:t>
            </a:r>
            <a:endParaRPr lang="zh-CN" altLang="en-US">
              <a:sym typeface="+mn-ea"/>
            </a:endParaRPr>
          </a:p>
        </p:txBody>
      </p:sp>
      <p:cxnSp>
        <p:nvCxnSpPr>
          <p:cNvPr id="60" name="直接箭头连接符 59"/>
          <p:cNvCxnSpPr>
            <a:stCxn id="53" idx="2"/>
            <a:endCxn id="59" idx="0"/>
          </p:cNvCxnSpPr>
          <p:nvPr/>
        </p:nvCxnSpPr>
        <p:spPr>
          <a:xfrm>
            <a:off x="8402955" y="2845435"/>
            <a:ext cx="29845" cy="11201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1" name="直接箭头连接符 60"/>
          <p:cNvCxnSpPr>
            <a:stCxn id="59" idx="2"/>
            <a:endCxn id="63" idx="0"/>
          </p:cNvCxnSpPr>
          <p:nvPr/>
        </p:nvCxnSpPr>
        <p:spPr>
          <a:xfrm>
            <a:off x="8432800" y="4719320"/>
            <a:ext cx="1713230" cy="9321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a:stCxn id="56" idx="2"/>
            <a:endCxn id="63" idx="0"/>
          </p:cNvCxnSpPr>
          <p:nvPr/>
        </p:nvCxnSpPr>
        <p:spPr>
          <a:xfrm flipH="1">
            <a:off x="10146030" y="4676775"/>
            <a:ext cx="980440" cy="9747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63" name="文本框 62"/>
          <p:cNvSpPr txBox="1"/>
          <p:nvPr>
            <p:custDataLst>
              <p:tags r:id="rId24"/>
            </p:custDataLst>
          </p:nvPr>
        </p:nvSpPr>
        <p:spPr>
          <a:xfrm>
            <a:off x="9361805" y="5651500"/>
            <a:ext cx="156845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监测实时数据</a:t>
            </a:r>
            <a:endParaRPr lang="zh-CN" altLang="en-US">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70"/>
                                        </p:tgtEl>
                                        <p:attrNameLst>
                                          <p:attrName>style.visibility</p:attrName>
                                        </p:attrNameLst>
                                      </p:cBhvr>
                                      <p:to>
                                        <p:strVal val="visible"/>
                                      </p:to>
                                    </p:set>
                                    <p:anim calcmode="lin" valueType="num">
                                      <p:cBhvr>
                                        <p:cTn id="7" dur="500" fill="hold"/>
                                        <p:tgtEl>
                                          <p:spTgt spid="4070"/>
                                        </p:tgtEl>
                                        <p:attrNameLst>
                                          <p:attrName>ppt_w</p:attrName>
                                        </p:attrNameLst>
                                      </p:cBhvr>
                                      <p:tavLst>
                                        <p:tav tm="0">
                                          <p:val>
                                            <p:fltVal val="0"/>
                                          </p:val>
                                        </p:tav>
                                        <p:tav tm="100000">
                                          <p:val>
                                            <p:strVal val="#ppt_w"/>
                                          </p:val>
                                        </p:tav>
                                      </p:tavLst>
                                    </p:anim>
                                    <p:anim calcmode="lin" valueType="num">
                                      <p:cBhvr>
                                        <p:cTn id="8" dur="500" fill="hold"/>
                                        <p:tgtEl>
                                          <p:spTgt spid="407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066"/>
                                        </p:tgtEl>
                                        <p:attrNameLst>
                                          <p:attrName>style.visibility</p:attrName>
                                        </p:attrNameLst>
                                      </p:cBhvr>
                                      <p:to>
                                        <p:strVal val="visible"/>
                                      </p:to>
                                    </p:set>
                                    <p:anim calcmode="lin" valueType="num">
                                      <p:cBhvr>
                                        <p:cTn id="11" dur="500" fill="hold"/>
                                        <p:tgtEl>
                                          <p:spTgt spid="4066"/>
                                        </p:tgtEl>
                                        <p:attrNameLst>
                                          <p:attrName>ppt_w</p:attrName>
                                        </p:attrNameLst>
                                      </p:cBhvr>
                                      <p:tavLst>
                                        <p:tav tm="0">
                                          <p:val>
                                            <p:fltVal val="0"/>
                                          </p:val>
                                        </p:tav>
                                        <p:tav tm="100000">
                                          <p:val>
                                            <p:strVal val="#ppt_w"/>
                                          </p:val>
                                        </p:tav>
                                      </p:tavLst>
                                    </p:anim>
                                    <p:anim calcmode="lin" valueType="num">
                                      <p:cBhvr>
                                        <p:cTn id="12" dur="500" fill="hold"/>
                                        <p:tgtEl>
                                          <p:spTgt spid="4066"/>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18" presetClass="entr" presetSubtype="12"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trips(downLeft)">
                                      <p:cBhvr>
                                        <p:cTn id="16" dur="500"/>
                                        <p:tgtEl>
                                          <p:spTgt spid="4"/>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500"/>
                                        <p:tgtEl>
                                          <p:spTgt spid="5"/>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trips(downLeft)">
                                      <p:cBhvr>
                                        <p:cTn id="22" dur="500"/>
                                        <p:tgtEl>
                                          <p:spTgt spid="15"/>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strips(downLeft)">
                                      <p:cBhvr>
                                        <p:cTn id="25" dur="500"/>
                                        <p:tgtEl>
                                          <p:spTgt spid="23"/>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strips(downLeft)">
                                      <p:cBhvr>
                                        <p:cTn id="40" dur="500"/>
                                        <p:tgtEl>
                                          <p:spTgt spid="28"/>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strips(downLeft)">
                                      <p:cBhvr>
                                        <p:cTn id="43" dur="500"/>
                                        <p:tgtEl>
                                          <p:spTgt spid="41"/>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strips(downLeft)">
                                      <p:cBhvr>
                                        <p:cTn id="46" dur="500"/>
                                        <p:tgtEl>
                                          <p:spTgt spid="42"/>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strips(downLeft)">
                                      <p:cBhvr>
                                        <p:cTn id="49" dur="500"/>
                                        <p:tgtEl>
                                          <p:spTgt spid="44"/>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strips(downLeft)">
                                      <p:cBhvr>
                                        <p:cTn id="52" dur="500"/>
                                        <p:tgtEl>
                                          <p:spTgt spid="47"/>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strips(downLeft)">
                                      <p:cBhvr>
                                        <p:cTn id="55" dur="500"/>
                                        <p:tgtEl>
                                          <p:spTgt spid="48"/>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strips(downLeft)">
                                      <p:cBhvr>
                                        <p:cTn id="58" dur="500"/>
                                        <p:tgtEl>
                                          <p:spTgt spid="50"/>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strips(downLeft)">
                                      <p:cBhvr>
                                        <p:cTn id="61" dur="500"/>
                                        <p:tgtEl>
                                          <p:spTgt spid="51"/>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strips(downLeft)">
                                      <p:cBhvr>
                                        <p:cTn id="64" dur="500"/>
                                        <p:tgtEl>
                                          <p:spTgt spid="52"/>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strips(downLeft)">
                                      <p:cBhvr>
                                        <p:cTn id="67" dur="500"/>
                                        <p:tgtEl>
                                          <p:spTgt spid="53"/>
                                        </p:tgtEl>
                                      </p:cBhvr>
                                    </p:animEffect>
                                  </p:childTnLst>
                                </p:cTn>
                              </p:par>
                              <p:par>
                                <p:cTn id="68" presetID="18" presetClass="entr" presetSubtype="12"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strips(downLeft)">
                                      <p:cBhvr>
                                        <p:cTn id="70" dur="500"/>
                                        <p:tgtEl>
                                          <p:spTgt spid="54"/>
                                        </p:tgtEl>
                                      </p:cBhvr>
                                    </p:animEffect>
                                  </p:childTnLst>
                                </p:cTn>
                              </p:par>
                              <p:par>
                                <p:cTn id="71" presetID="18" presetClass="entr" presetSubtype="12"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strips(downLeft)">
                                      <p:cBhvr>
                                        <p:cTn id="73" dur="500"/>
                                        <p:tgtEl>
                                          <p:spTgt spid="55"/>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strips(downLeft)">
                                      <p:cBhvr>
                                        <p:cTn id="76" dur="500"/>
                                        <p:tgtEl>
                                          <p:spTgt spid="56"/>
                                        </p:tgtEl>
                                      </p:cBhvr>
                                    </p:animEffect>
                                  </p:childTnLst>
                                </p:cTn>
                              </p:par>
                              <p:par>
                                <p:cTn id="77" presetID="18" presetClass="entr" presetSubtype="12"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strips(downLeft)">
                                      <p:cBhvr>
                                        <p:cTn id="79" dur="500"/>
                                        <p:tgtEl>
                                          <p:spTgt spid="57"/>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strips(downLeft)">
                                      <p:cBhvr>
                                        <p:cTn id="82" dur="500"/>
                                        <p:tgtEl>
                                          <p:spTgt spid="59"/>
                                        </p:tgtEl>
                                      </p:cBhvr>
                                    </p:animEffect>
                                  </p:childTnLst>
                                </p:cTn>
                              </p:par>
                              <p:par>
                                <p:cTn id="83" presetID="18" presetClass="entr" presetSubtype="12"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strips(downLeft)">
                                      <p:cBhvr>
                                        <p:cTn id="85" dur="500"/>
                                        <p:tgtEl>
                                          <p:spTgt spid="60"/>
                                        </p:tgtEl>
                                      </p:cBhvr>
                                    </p:animEffect>
                                  </p:childTnLst>
                                </p:cTn>
                              </p:par>
                              <p:par>
                                <p:cTn id="86" presetID="18" presetClass="entr" presetSubtype="12" fill="hold"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strips(downLeft)">
                                      <p:cBhvr>
                                        <p:cTn id="88" dur="500"/>
                                        <p:tgtEl>
                                          <p:spTgt spid="61"/>
                                        </p:tgtEl>
                                      </p:cBhvr>
                                    </p:animEffect>
                                  </p:childTnLst>
                                </p:cTn>
                              </p:par>
                              <p:par>
                                <p:cTn id="89" presetID="18" presetClass="entr" presetSubtype="12"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strips(downLeft)">
                                      <p:cBhvr>
                                        <p:cTn id="91" dur="500"/>
                                        <p:tgtEl>
                                          <p:spTgt spid="62"/>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strips(downLeft)">
                                      <p:cBhvr>
                                        <p:cTn id="9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0" grpId="0" animBg="1"/>
      <p:bldP spid="4066" grpId="0" animBg="1"/>
      <p:bldP spid="4" grpId="0" animBg="1"/>
      <p:bldP spid="5" grpId="0" animBg="1"/>
      <p:bldP spid="15" grpId="0" animBg="1"/>
      <p:bldP spid="23" grpId="0" bldLvl="0" animBg="1"/>
      <p:bldP spid="24" grpId="0" bldLvl="0" animBg="1"/>
      <p:bldP spid="25" grpId="0" bldLvl="0" animBg="1"/>
      <p:bldP spid="26" grpId="0" animBg="1"/>
      <p:bldP spid="27" grpId="0" animBg="1"/>
      <p:bldP spid="28" grpId="0" animBg="1"/>
      <p:bldP spid="41" grpId="0" bldLvl="0" animBg="1"/>
      <p:bldP spid="42" grpId="0" bldLvl="0" animBg="1"/>
      <p:bldP spid="44" grpId="0" bldLvl="0" animBg="1"/>
      <p:bldP spid="47" grpId="0" bldLvl="0" animBg="1"/>
      <p:bldP spid="48" grpId="0" bldLvl="0" animBg="1"/>
      <p:bldP spid="50" grpId="0" animBg="1"/>
      <p:bldP spid="51" grpId="0" animBg="1"/>
      <p:bldP spid="52" grpId="0" bldLvl="0" animBg="1"/>
      <p:bldP spid="53" grpId="0" bldLvl="0" animBg="1"/>
      <p:bldP spid="56" grpId="0" animBg="1"/>
      <p:bldP spid="59"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3"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3" name="文本框 10"/>
          <p:cNvSpPr txBox="1"/>
          <p:nvPr/>
        </p:nvSpPr>
        <p:spPr>
          <a:xfrm>
            <a:off x="174625" y="220980"/>
            <a:ext cx="3102610" cy="521970"/>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技术方案</a:t>
            </a:r>
            <a:r>
              <a:rPr lang="en-US" altLang="zh-CN" sz="2400" b="1" dirty="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智能性</a:t>
            </a:r>
            <a:endParaRPr lang="zh-CN" altLang="en-US" sz="2400" b="1" dirty="0">
              <a:latin typeface="微软雅黑" panose="020B0503020204020204" charset="-122"/>
              <a:ea typeface="微软雅黑" panose="020B0503020204020204" charset="-122"/>
              <a:sym typeface="+mn-ea"/>
            </a:endParaRPr>
          </a:p>
        </p:txBody>
      </p:sp>
      <p:sp>
        <p:nvSpPr>
          <p:cNvPr id="11"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4" name="文本框 3"/>
          <p:cNvSpPr txBox="1"/>
          <p:nvPr>
            <p:custDataLst>
              <p:tags r:id="rId2"/>
            </p:custDataLst>
          </p:nvPr>
        </p:nvSpPr>
        <p:spPr>
          <a:xfrm>
            <a:off x="269875" y="2673350"/>
            <a:ext cx="513715" cy="1578610"/>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sz="2000">
                <a:sym typeface="+mn-ea"/>
              </a:rPr>
              <a:t>数据传输</a:t>
            </a:r>
            <a:endParaRPr lang="zh-CN" altLang="en-US" sz="2000">
              <a:sym typeface="+mn-ea"/>
            </a:endParaRPr>
          </a:p>
        </p:txBody>
      </p:sp>
      <p:sp>
        <p:nvSpPr>
          <p:cNvPr id="8" name="文本框 7"/>
          <p:cNvSpPr txBox="1"/>
          <p:nvPr>
            <p:custDataLst>
              <p:tags r:id="rId3"/>
            </p:custDataLst>
          </p:nvPr>
        </p:nvSpPr>
        <p:spPr>
          <a:xfrm>
            <a:off x="8367395" y="1014730"/>
            <a:ext cx="1303020" cy="451485"/>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sz="2000">
                <a:sym typeface="+mn-ea"/>
              </a:rPr>
              <a:t>模型训练</a:t>
            </a:r>
            <a:endParaRPr lang="zh-CN" altLang="en-US" sz="2000">
              <a:sym typeface="+mn-ea"/>
            </a:endParaRPr>
          </a:p>
        </p:txBody>
      </p:sp>
      <p:sp>
        <p:nvSpPr>
          <p:cNvPr id="4070" name="Freeform 27"/>
          <p:cNvSpPr>
            <a:spLocks noEditPoints="1"/>
          </p:cNvSpPr>
          <p:nvPr/>
        </p:nvSpPr>
        <p:spPr bwMode="auto">
          <a:xfrm>
            <a:off x="254635" y="2004060"/>
            <a:ext cx="528955" cy="342265"/>
          </a:xfrm>
          <a:custGeom>
            <a:avLst/>
            <a:gdLst>
              <a:gd name="T0" fmla="*/ 30 w 597"/>
              <a:gd name="T1" fmla="*/ 0 h 408"/>
              <a:gd name="T2" fmla="*/ 567 w 597"/>
              <a:gd name="T3" fmla="*/ 0 h 408"/>
              <a:gd name="T4" fmla="*/ 597 w 597"/>
              <a:gd name="T5" fmla="*/ 30 h 408"/>
              <a:gd name="T6" fmla="*/ 597 w 597"/>
              <a:gd name="T7" fmla="*/ 328 h 408"/>
              <a:gd name="T8" fmla="*/ 567 w 597"/>
              <a:gd name="T9" fmla="*/ 358 h 408"/>
              <a:gd name="T10" fmla="*/ 384 w 597"/>
              <a:gd name="T11" fmla="*/ 358 h 408"/>
              <a:gd name="T12" fmla="*/ 384 w 597"/>
              <a:gd name="T13" fmla="*/ 373 h 408"/>
              <a:gd name="T14" fmla="*/ 431 w 597"/>
              <a:gd name="T15" fmla="*/ 373 h 408"/>
              <a:gd name="T16" fmla="*/ 444 w 597"/>
              <a:gd name="T17" fmla="*/ 391 h 408"/>
              <a:gd name="T18" fmla="*/ 431 w 597"/>
              <a:gd name="T19" fmla="*/ 408 h 408"/>
              <a:gd name="T20" fmla="*/ 166 w 597"/>
              <a:gd name="T21" fmla="*/ 408 h 408"/>
              <a:gd name="T22" fmla="*/ 153 w 597"/>
              <a:gd name="T23" fmla="*/ 390 h 408"/>
              <a:gd name="T24" fmla="*/ 166 w 597"/>
              <a:gd name="T25" fmla="*/ 373 h 408"/>
              <a:gd name="T26" fmla="*/ 212 w 597"/>
              <a:gd name="T27" fmla="*/ 373 h 408"/>
              <a:gd name="T28" fmla="*/ 212 w 597"/>
              <a:gd name="T29" fmla="*/ 358 h 408"/>
              <a:gd name="T30" fmla="*/ 30 w 597"/>
              <a:gd name="T31" fmla="*/ 358 h 408"/>
              <a:gd name="T32" fmla="*/ 0 w 597"/>
              <a:gd name="T33" fmla="*/ 328 h 408"/>
              <a:gd name="T34" fmla="*/ 0 w 597"/>
              <a:gd name="T35" fmla="*/ 30 h 408"/>
              <a:gd name="T36" fmla="*/ 30 w 597"/>
              <a:gd name="T37" fmla="*/ 0 h 408"/>
              <a:gd name="T38" fmla="*/ 63 w 597"/>
              <a:gd name="T39" fmla="*/ 114 h 408"/>
              <a:gd name="T40" fmla="*/ 455 w 597"/>
              <a:gd name="T41" fmla="*/ 114 h 408"/>
              <a:gd name="T42" fmla="*/ 455 w 597"/>
              <a:gd name="T43" fmla="*/ 130 h 408"/>
              <a:gd name="T44" fmla="*/ 63 w 597"/>
              <a:gd name="T45" fmla="*/ 130 h 408"/>
              <a:gd name="T46" fmla="*/ 63 w 597"/>
              <a:gd name="T47" fmla="*/ 114 h 408"/>
              <a:gd name="T48" fmla="*/ 64 w 597"/>
              <a:gd name="T49" fmla="*/ 57 h 408"/>
              <a:gd name="T50" fmla="*/ 533 w 597"/>
              <a:gd name="T51" fmla="*/ 57 h 408"/>
              <a:gd name="T52" fmla="*/ 533 w 597"/>
              <a:gd name="T53" fmla="*/ 73 h 408"/>
              <a:gd name="T54" fmla="*/ 64 w 597"/>
              <a:gd name="T55" fmla="*/ 73 h 408"/>
              <a:gd name="T56" fmla="*/ 64 w 597"/>
              <a:gd name="T57" fmla="*/ 57 h 408"/>
              <a:gd name="T58" fmla="*/ 64 w 597"/>
              <a:gd name="T59" fmla="*/ 283 h 408"/>
              <a:gd name="T60" fmla="*/ 533 w 597"/>
              <a:gd name="T61" fmla="*/ 283 h 408"/>
              <a:gd name="T62" fmla="*/ 533 w 597"/>
              <a:gd name="T63" fmla="*/ 299 h 408"/>
              <a:gd name="T64" fmla="*/ 64 w 597"/>
              <a:gd name="T65" fmla="*/ 299 h 408"/>
              <a:gd name="T66" fmla="*/ 64 w 597"/>
              <a:gd name="T67" fmla="*/ 283 h 408"/>
              <a:gd name="T68" fmla="*/ 63 w 597"/>
              <a:gd name="T69" fmla="*/ 226 h 408"/>
              <a:gd name="T70" fmla="*/ 455 w 597"/>
              <a:gd name="T71" fmla="*/ 226 h 408"/>
              <a:gd name="T72" fmla="*/ 455 w 597"/>
              <a:gd name="T73" fmla="*/ 242 h 408"/>
              <a:gd name="T74" fmla="*/ 63 w 597"/>
              <a:gd name="T75" fmla="*/ 242 h 408"/>
              <a:gd name="T76" fmla="*/ 63 w 597"/>
              <a:gd name="T77" fmla="*/ 226 h 408"/>
              <a:gd name="T78" fmla="*/ 64 w 597"/>
              <a:gd name="T79" fmla="*/ 170 h 408"/>
              <a:gd name="T80" fmla="*/ 533 w 597"/>
              <a:gd name="T81" fmla="*/ 170 h 408"/>
              <a:gd name="T82" fmla="*/ 533 w 597"/>
              <a:gd name="T83" fmla="*/ 186 h 408"/>
              <a:gd name="T84" fmla="*/ 64 w 597"/>
              <a:gd name="T85" fmla="*/ 186 h 408"/>
              <a:gd name="T86" fmla="*/ 64 w 597"/>
              <a:gd name="T87" fmla="*/ 170 h 408"/>
              <a:gd name="T88" fmla="*/ 30 w 597"/>
              <a:gd name="T89" fmla="*/ 17 h 408"/>
              <a:gd name="T90" fmla="*/ 567 w 597"/>
              <a:gd name="T91" fmla="*/ 17 h 408"/>
              <a:gd name="T92" fmla="*/ 580 w 597"/>
              <a:gd name="T93" fmla="*/ 30 h 408"/>
              <a:gd name="T94" fmla="*/ 580 w 597"/>
              <a:gd name="T95" fmla="*/ 328 h 408"/>
              <a:gd name="T96" fmla="*/ 567 w 597"/>
              <a:gd name="T97" fmla="*/ 341 h 408"/>
              <a:gd name="T98" fmla="*/ 30 w 597"/>
              <a:gd name="T99" fmla="*/ 341 h 408"/>
              <a:gd name="T100" fmla="*/ 17 w 597"/>
              <a:gd name="T101" fmla="*/ 328 h 408"/>
              <a:gd name="T102" fmla="*/ 17 w 597"/>
              <a:gd name="T103" fmla="*/ 30 h 408"/>
              <a:gd name="T104" fmla="*/ 30 w 597"/>
              <a:gd name="T105" fmla="*/ 1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7" h="408">
                <a:moveTo>
                  <a:pt x="30" y="0"/>
                </a:moveTo>
                <a:cubicBezTo>
                  <a:pt x="567" y="0"/>
                  <a:pt x="567" y="0"/>
                  <a:pt x="567" y="0"/>
                </a:cubicBezTo>
                <a:cubicBezTo>
                  <a:pt x="583" y="0"/>
                  <a:pt x="597" y="13"/>
                  <a:pt x="597" y="30"/>
                </a:cubicBezTo>
                <a:cubicBezTo>
                  <a:pt x="597" y="328"/>
                  <a:pt x="597" y="328"/>
                  <a:pt x="597" y="328"/>
                </a:cubicBezTo>
                <a:cubicBezTo>
                  <a:pt x="597" y="344"/>
                  <a:pt x="583" y="358"/>
                  <a:pt x="567" y="358"/>
                </a:cubicBezTo>
                <a:cubicBezTo>
                  <a:pt x="384" y="358"/>
                  <a:pt x="384" y="358"/>
                  <a:pt x="384" y="358"/>
                </a:cubicBezTo>
                <a:cubicBezTo>
                  <a:pt x="374" y="358"/>
                  <a:pt x="374" y="373"/>
                  <a:pt x="384" y="373"/>
                </a:cubicBezTo>
                <a:cubicBezTo>
                  <a:pt x="431" y="373"/>
                  <a:pt x="431" y="373"/>
                  <a:pt x="431" y="373"/>
                </a:cubicBezTo>
                <a:cubicBezTo>
                  <a:pt x="442" y="373"/>
                  <a:pt x="444" y="377"/>
                  <a:pt x="444" y="391"/>
                </a:cubicBezTo>
                <a:cubicBezTo>
                  <a:pt x="444" y="403"/>
                  <a:pt x="442" y="408"/>
                  <a:pt x="431" y="408"/>
                </a:cubicBezTo>
                <a:cubicBezTo>
                  <a:pt x="166" y="408"/>
                  <a:pt x="166" y="408"/>
                  <a:pt x="166" y="408"/>
                </a:cubicBezTo>
                <a:cubicBezTo>
                  <a:pt x="155" y="408"/>
                  <a:pt x="153" y="402"/>
                  <a:pt x="153" y="390"/>
                </a:cubicBezTo>
                <a:cubicBezTo>
                  <a:pt x="153" y="378"/>
                  <a:pt x="156" y="373"/>
                  <a:pt x="166" y="373"/>
                </a:cubicBezTo>
                <a:cubicBezTo>
                  <a:pt x="212" y="373"/>
                  <a:pt x="212" y="373"/>
                  <a:pt x="212" y="373"/>
                </a:cubicBezTo>
                <a:cubicBezTo>
                  <a:pt x="223" y="373"/>
                  <a:pt x="223" y="358"/>
                  <a:pt x="212" y="358"/>
                </a:cubicBezTo>
                <a:cubicBezTo>
                  <a:pt x="30" y="358"/>
                  <a:pt x="30" y="358"/>
                  <a:pt x="30" y="358"/>
                </a:cubicBezTo>
                <a:cubicBezTo>
                  <a:pt x="14" y="358"/>
                  <a:pt x="0" y="344"/>
                  <a:pt x="0" y="328"/>
                </a:cubicBezTo>
                <a:cubicBezTo>
                  <a:pt x="0" y="30"/>
                  <a:pt x="0" y="30"/>
                  <a:pt x="0" y="30"/>
                </a:cubicBezTo>
                <a:cubicBezTo>
                  <a:pt x="0" y="13"/>
                  <a:pt x="14" y="0"/>
                  <a:pt x="30" y="0"/>
                </a:cubicBezTo>
                <a:close/>
                <a:moveTo>
                  <a:pt x="63" y="114"/>
                </a:moveTo>
                <a:cubicBezTo>
                  <a:pt x="455" y="114"/>
                  <a:pt x="455" y="114"/>
                  <a:pt x="455" y="114"/>
                </a:cubicBezTo>
                <a:cubicBezTo>
                  <a:pt x="463" y="114"/>
                  <a:pt x="463" y="130"/>
                  <a:pt x="455" y="130"/>
                </a:cubicBezTo>
                <a:cubicBezTo>
                  <a:pt x="63" y="130"/>
                  <a:pt x="63" y="130"/>
                  <a:pt x="63" y="130"/>
                </a:cubicBezTo>
                <a:cubicBezTo>
                  <a:pt x="55" y="130"/>
                  <a:pt x="55" y="114"/>
                  <a:pt x="63" y="114"/>
                </a:cubicBezTo>
                <a:close/>
                <a:moveTo>
                  <a:pt x="64" y="57"/>
                </a:moveTo>
                <a:cubicBezTo>
                  <a:pt x="533" y="57"/>
                  <a:pt x="533" y="57"/>
                  <a:pt x="533" y="57"/>
                </a:cubicBezTo>
                <a:cubicBezTo>
                  <a:pt x="543" y="57"/>
                  <a:pt x="543" y="73"/>
                  <a:pt x="533" y="73"/>
                </a:cubicBezTo>
                <a:cubicBezTo>
                  <a:pt x="64" y="73"/>
                  <a:pt x="64" y="73"/>
                  <a:pt x="64" y="73"/>
                </a:cubicBezTo>
                <a:cubicBezTo>
                  <a:pt x="54" y="73"/>
                  <a:pt x="54" y="57"/>
                  <a:pt x="64" y="57"/>
                </a:cubicBezTo>
                <a:close/>
                <a:moveTo>
                  <a:pt x="64" y="283"/>
                </a:moveTo>
                <a:cubicBezTo>
                  <a:pt x="533" y="283"/>
                  <a:pt x="533" y="283"/>
                  <a:pt x="533" y="283"/>
                </a:cubicBezTo>
                <a:cubicBezTo>
                  <a:pt x="543" y="283"/>
                  <a:pt x="543" y="299"/>
                  <a:pt x="533" y="299"/>
                </a:cubicBezTo>
                <a:cubicBezTo>
                  <a:pt x="64" y="299"/>
                  <a:pt x="64" y="299"/>
                  <a:pt x="64" y="299"/>
                </a:cubicBezTo>
                <a:cubicBezTo>
                  <a:pt x="54" y="299"/>
                  <a:pt x="54" y="283"/>
                  <a:pt x="64" y="283"/>
                </a:cubicBezTo>
                <a:close/>
                <a:moveTo>
                  <a:pt x="63" y="226"/>
                </a:moveTo>
                <a:cubicBezTo>
                  <a:pt x="455" y="226"/>
                  <a:pt x="455" y="226"/>
                  <a:pt x="455" y="226"/>
                </a:cubicBezTo>
                <a:cubicBezTo>
                  <a:pt x="463" y="226"/>
                  <a:pt x="463" y="242"/>
                  <a:pt x="455" y="242"/>
                </a:cubicBezTo>
                <a:cubicBezTo>
                  <a:pt x="63" y="242"/>
                  <a:pt x="63" y="242"/>
                  <a:pt x="63" y="242"/>
                </a:cubicBezTo>
                <a:cubicBezTo>
                  <a:pt x="55" y="242"/>
                  <a:pt x="55" y="226"/>
                  <a:pt x="63" y="226"/>
                </a:cubicBezTo>
                <a:close/>
                <a:moveTo>
                  <a:pt x="64" y="170"/>
                </a:moveTo>
                <a:cubicBezTo>
                  <a:pt x="533" y="170"/>
                  <a:pt x="533" y="170"/>
                  <a:pt x="533" y="170"/>
                </a:cubicBezTo>
                <a:cubicBezTo>
                  <a:pt x="543" y="170"/>
                  <a:pt x="543" y="186"/>
                  <a:pt x="533" y="186"/>
                </a:cubicBezTo>
                <a:cubicBezTo>
                  <a:pt x="64" y="186"/>
                  <a:pt x="64" y="186"/>
                  <a:pt x="64" y="186"/>
                </a:cubicBezTo>
                <a:cubicBezTo>
                  <a:pt x="54" y="186"/>
                  <a:pt x="54" y="170"/>
                  <a:pt x="64" y="170"/>
                </a:cubicBezTo>
                <a:close/>
                <a:moveTo>
                  <a:pt x="30" y="17"/>
                </a:moveTo>
                <a:cubicBezTo>
                  <a:pt x="567" y="17"/>
                  <a:pt x="567" y="17"/>
                  <a:pt x="567" y="17"/>
                </a:cubicBezTo>
                <a:cubicBezTo>
                  <a:pt x="574" y="17"/>
                  <a:pt x="580" y="23"/>
                  <a:pt x="580" y="30"/>
                </a:cubicBezTo>
                <a:cubicBezTo>
                  <a:pt x="580" y="328"/>
                  <a:pt x="580" y="328"/>
                  <a:pt x="580" y="328"/>
                </a:cubicBezTo>
                <a:cubicBezTo>
                  <a:pt x="580" y="335"/>
                  <a:pt x="574" y="341"/>
                  <a:pt x="567" y="341"/>
                </a:cubicBezTo>
                <a:cubicBezTo>
                  <a:pt x="30" y="341"/>
                  <a:pt x="30" y="341"/>
                  <a:pt x="30" y="341"/>
                </a:cubicBezTo>
                <a:cubicBezTo>
                  <a:pt x="23" y="341"/>
                  <a:pt x="17" y="335"/>
                  <a:pt x="17" y="328"/>
                </a:cubicBezTo>
                <a:cubicBezTo>
                  <a:pt x="17" y="30"/>
                  <a:pt x="17" y="30"/>
                  <a:pt x="17" y="30"/>
                </a:cubicBezTo>
                <a:cubicBezTo>
                  <a:pt x="17" y="23"/>
                  <a:pt x="23" y="17"/>
                  <a:pt x="30" y="17"/>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66" name="Freeform 23"/>
          <p:cNvSpPr/>
          <p:nvPr>
            <p:custDataLst>
              <p:tags r:id="rId4"/>
            </p:custDataLst>
          </p:nvPr>
        </p:nvSpPr>
        <p:spPr bwMode="auto">
          <a:xfrm>
            <a:off x="7516495" y="1014730"/>
            <a:ext cx="424815" cy="607060"/>
          </a:xfrm>
          <a:custGeom>
            <a:avLst/>
            <a:gdLst>
              <a:gd name="T0" fmla="*/ 202 w 407"/>
              <a:gd name="T1" fmla="*/ 8 h 597"/>
              <a:gd name="T2" fmla="*/ 380 w 407"/>
              <a:gd name="T3" fmla="*/ 47 h 597"/>
              <a:gd name="T4" fmla="*/ 380 w 407"/>
              <a:gd name="T5" fmla="*/ 335 h 597"/>
              <a:gd name="T6" fmla="*/ 204 w 407"/>
              <a:gd name="T7" fmla="*/ 358 h 597"/>
              <a:gd name="T8" fmla="*/ 41 w 407"/>
              <a:gd name="T9" fmla="*/ 388 h 597"/>
              <a:gd name="T10" fmla="*/ 28 w 407"/>
              <a:gd name="T11" fmla="*/ 429 h 597"/>
              <a:gd name="T12" fmla="*/ 222 w 407"/>
              <a:gd name="T13" fmla="*/ 429 h 597"/>
              <a:gd name="T14" fmla="*/ 387 w 407"/>
              <a:gd name="T15" fmla="*/ 361 h 597"/>
              <a:gd name="T16" fmla="*/ 387 w 407"/>
              <a:gd name="T17" fmla="*/ 450 h 597"/>
              <a:gd name="T18" fmla="*/ 302 w 407"/>
              <a:gd name="T19" fmla="*/ 482 h 597"/>
              <a:gd name="T20" fmla="*/ 33 w 407"/>
              <a:gd name="T21" fmla="*/ 505 h 597"/>
              <a:gd name="T22" fmla="*/ 315 w 407"/>
              <a:gd name="T23" fmla="*/ 573 h 597"/>
              <a:gd name="T24" fmla="*/ 363 w 407"/>
              <a:gd name="T25" fmla="*/ 564 h 597"/>
              <a:gd name="T26" fmla="*/ 383 w 407"/>
              <a:gd name="T27" fmla="*/ 575 h 597"/>
              <a:gd name="T28" fmla="*/ 369 w 407"/>
              <a:gd name="T29" fmla="*/ 592 h 597"/>
              <a:gd name="T30" fmla="*/ 321 w 407"/>
              <a:gd name="T31" fmla="*/ 593 h 597"/>
              <a:gd name="T32" fmla="*/ 17 w 407"/>
              <a:gd name="T33" fmla="*/ 569 h 597"/>
              <a:gd name="T34" fmla="*/ 282 w 407"/>
              <a:gd name="T35" fmla="*/ 486 h 597"/>
              <a:gd name="T36" fmla="*/ 305 w 407"/>
              <a:gd name="T37" fmla="*/ 433 h 597"/>
              <a:gd name="T38" fmla="*/ 391 w 407"/>
              <a:gd name="T39" fmla="*/ 381 h 597"/>
              <a:gd name="T40" fmla="*/ 238 w 407"/>
              <a:gd name="T41" fmla="*/ 381 h 597"/>
              <a:gd name="T42" fmla="*/ 31 w 407"/>
              <a:gd name="T43" fmla="*/ 448 h 597"/>
              <a:gd name="T44" fmla="*/ 7 w 407"/>
              <a:gd name="T45" fmla="*/ 395 h 597"/>
              <a:gd name="T46" fmla="*/ 8 w 407"/>
              <a:gd name="T47" fmla="*/ 354 h 597"/>
              <a:gd name="T48" fmla="*/ 47 w 407"/>
              <a:gd name="T49" fmla="*/ 367 h 597"/>
              <a:gd name="T50" fmla="*/ 125 w 407"/>
              <a:gd name="T51" fmla="*/ 292 h 597"/>
              <a:gd name="T52" fmla="*/ 321 w 407"/>
              <a:gd name="T53" fmla="*/ 260 h 597"/>
              <a:gd name="T54" fmla="*/ 278 w 407"/>
              <a:gd name="T55" fmla="*/ 198 h 597"/>
              <a:gd name="T56" fmla="*/ 266 w 407"/>
              <a:gd name="T57" fmla="*/ 244 h 597"/>
              <a:gd name="T58" fmla="*/ 229 w 407"/>
              <a:gd name="T59" fmla="*/ 217 h 597"/>
              <a:gd name="T60" fmla="*/ 211 w 407"/>
              <a:gd name="T61" fmla="*/ 217 h 597"/>
              <a:gd name="T62" fmla="*/ 145 w 407"/>
              <a:gd name="T63" fmla="*/ 190 h 597"/>
              <a:gd name="T64" fmla="*/ 209 w 407"/>
              <a:gd name="T65" fmla="*/ 164 h 597"/>
              <a:gd name="T66" fmla="*/ 229 w 407"/>
              <a:gd name="T67" fmla="*/ 163 h 597"/>
              <a:gd name="T68" fmla="*/ 266 w 407"/>
              <a:gd name="T69" fmla="*/ 136 h 597"/>
              <a:gd name="T70" fmla="*/ 278 w 407"/>
              <a:gd name="T71" fmla="*/ 182 h 597"/>
              <a:gd name="T72" fmla="*/ 337 w 407"/>
              <a:gd name="T73" fmla="*/ 260 h 597"/>
              <a:gd name="T74" fmla="*/ 141 w 407"/>
              <a:gd name="T75" fmla="*/ 292 h 597"/>
              <a:gd name="T76" fmla="*/ 180 w 407"/>
              <a:gd name="T77" fmla="*/ 367 h 597"/>
              <a:gd name="T78" fmla="*/ 212 w 407"/>
              <a:gd name="T79" fmla="*/ 319 h 597"/>
              <a:gd name="T80" fmla="*/ 388 w 407"/>
              <a:gd name="T81" fmla="*/ 71 h 597"/>
              <a:gd name="T82" fmla="*/ 202 w 407"/>
              <a:gd name="T83" fmla="*/ 68 h 597"/>
              <a:gd name="T84" fmla="*/ 165 w 407"/>
              <a:gd name="T85" fmla="*/ 108 h 597"/>
              <a:gd name="T86" fmla="*/ 152 w 407"/>
              <a:gd name="T87" fmla="*/ 76 h 597"/>
              <a:gd name="T88" fmla="*/ 132 w 407"/>
              <a:gd name="T89" fmla="*/ 106 h 597"/>
              <a:gd name="T90" fmla="*/ 118 w 407"/>
              <a:gd name="T91" fmla="*/ 0 h 597"/>
              <a:gd name="T92" fmla="*/ 143 w 407"/>
              <a:gd name="T93" fmla="*/ 32 h 597"/>
              <a:gd name="T94" fmla="*/ 157 w 407"/>
              <a:gd name="T95" fmla="*/ 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7" h="597">
                <a:moveTo>
                  <a:pt x="165" y="0"/>
                </a:moveTo>
                <a:cubicBezTo>
                  <a:pt x="175" y="0"/>
                  <a:pt x="185" y="0"/>
                  <a:pt x="194" y="0"/>
                </a:cubicBezTo>
                <a:cubicBezTo>
                  <a:pt x="198" y="0"/>
                  <a:pt x="202" y="4"/>
                  <a:pt x="202" y="8"/>
                </a:cubicBezTo>
                <a:cubicBezTo>
                  <a:pt x="202" y="20"/>
                  <a:pt x="202" y="31"/>
                  <a:pt x="202" y="43"/>
                </a:cubicBezTo>
                <a:cubicBezTo>
                  <a:pt x="202" y="45"/>
                  <a:pt x="204" y="47"/>
                  <a:pt x="206" y="47"/>
                </a:cubicBezTo>
                <a:cubicBezTo>
                  <a:pt x="264" y="47"/>
                  <a:pt x="322" y="47"/>
                  <a:pt x="380" y="47"/>
                </a:cubicBezTo>
                <a:cubicBezTo>
                  <a:pt x="394" y="47"/>
                  <a:pt x="404" y="58"/>
                  <a:pt x="404" y="71"/>
                </a:cubicBezTo>
                <a:cubicBezTo>
                  <a:pt x="404" y="151"/>
                  <a:pt x="404" y="231"/>
                  <a:pt x="404" y="311"/>
                </a:cubicBezTo>
                <a:cubicBezTo>
                  <a:pt x="404" y="324"/>
                  <a:pt x="393" y="335"/>
                  <a:pt x="380" y="335"/>
                </a:cubicBezTo>
                <a:cubicBezTo>
                  <a:pt x="324" y="335"/>
                  <a:pt x="268" y="335"/>
                  <a:pt x="212" y="335"/>
                </a:cubicBezTo>
                <a:cubicBezTo>
                  <a:pt x="208" y="335"/>
                  <a:pt x="204" y="339"/>
                  <a:pt x="204" y="343"/>
                </a:cubicBezTo>
                <a:cubicBezTo>
                  <a:pt x="204" y="348"/>
                  <a:pt x="204" y="353"/>
                  <a:pt x="204" y="358"/>
                </a:cubicBezTo>
                <a:cubicBezTo>
                  <a:pt x="204" y="372"/>
                  <a:pt x="193" y="382"/>
                  <a:pt x="180" y="382"/>
                </a:cubicBezTo>
                <a:cubicBezTo>
                  <a:pt x="136" y="382"/>
                  <a:pt x="91" y="382"/>
                  <a:pt x="47" y="382"/>
                </a:cubicBezTo>
                <a:cubicBezTo>
                  <a:pt x="44" y="382"/>
                  <a:pt x="41" y="385"/>
                  <a:pt x="41" y="388"/>
                </a:cubicBezTo>
                <a:cubicBezTo>
                  <a:pt x="41" y="392"/>
                  <a:pt x="38" y="395"/>
                  <a:pt x="33" y="396"/>
                </a:cubicBezTo>
                <a:cubicBezTo>
                  <a:pt x="30" y="396"/>
                  <a:pt x="28" y="398"/>
                  <a:pt x="28" y="401"/>
                </a:cubicBezTo>
                <a:cubicBezTo>
                  <a:pt x="28" y="429"/>
                  <a:pt x="28" y="429"/>
                  <a:pt x="28" y="429"/>
                </a:cubicBezTo>
                <a:cubicBezTo>
                  <a:pt x="28" y="431"/>
                  <a:pt x="30" y="432"/>
                  <a:pt x="31" y="432"/>
                </a:cubicBezTo>
                <a:cubicBezTo>
                  <a:pt x="94" y="432"/>
                  <a:pt x="156" y="432"/>
                  <a:pt x="219" y="432"/>
                </a:cubicBezTo>
                <a:cubicBezTo>
                  <a:pt x="221" y="432"/>
                  <a:pt x="222" y="431"/>
                  <a:pt x="222" y="429"/>
                </a:cubicBezTo>
                <a:cubicBezTo>
                  <a:pt x="222" y="413"/>
                  <a:pt x="222" y="397"/>
                  <a:pt x="222" y="381"/>
                </a:cubicBezTo>
                <a:cubicBezTo>
                  <a:pt x="222" y="370"/>
                  <a:pt x="231" y="361"/>
                  <a:pt x="242" y="361"/>
                </a:cubicBezTo>
                <a:cubicBezTo>
                  <a:pt x="290" y="361"/>
                  <a:pt x="339" y="361"/>
                  <a:pt x="387" y="361"/>
                </a:cubicBezTo>
                <a:cubicBezTo>
                  <a:pt x="398" y="361"/>
                  <a:pt x="407" y="370"/>
                  <a:pt x="407" y="381"/>
                </a:cubicBezTo>
                <a:cubicBezTo>
                  <a:pt x="407" y="397"/>
                  <a:pt x="407" y="414"/>
                  <a:pt x="407" y="430"/>
                </a:cubicBezTo>
                <a:cubicBezTo>
                  <a:pt x="407" y="441"/>
                  <a:pt x="398" y="450"/>
                  <a:pt x="387" y="450"/>
                </a:cubicBezTo>
                <a:cubicBezTo>
                  <a:pt x="360" y="450"/>
                  <a:pt x="333" y="450"/>
                  <a:pt x="305" y="450"/>
                </a:cubicBezTo>
                <a:cubicBezTo>
                  <a:pt x="303" y="450"/>
                  <a:pt x="302" y="451"/>
                  <a:pt x="302" y="453"/>
                </a:cubicBezTo>
                <a:cubicBezTo>
                  <a:pt x="302" y="463"/>
                  <a:pt x="302" y="472"/>
                  <a:pt x="302" y="482"/>
                </a:cubicBezTo>
                <a:cubicBezTo>
                  <a:pt x="302" y="493"/>
                  <a:pt x="293" y="502"/>
                  <a:pt x="282" y="502"/>
                </a:cubicBezTo>
                <a:cubicBezTo>
                  <a:pt x="200" y="502"/>
                  <a:pt x="118" y="502"/>
                  <a:pt x="36" y="502"/>
                </a:cubicBezTo>
                <a:cubicBezTo>
                  <a:pt x="35" y="502"/>
                  <a:pt x="33" y="503"/>
                  <a:pt x="33" y="505"/>
                </a:cubicBezTo>
                <a:cubicBezTo>
                  <a:pt x="33" y="527"/>
                  <a:pt x="33" y="548"/>
                  <a:pt x="33" y="569"/>
                </a:cubicBezTo>
                <a:cubicBezTo>
                  <a:pt x="33" y="571"/>
                  <a:pt x="35" y="573"/>
                  <a:pt x="36" y="573"/>
                </a:cubicBezTo>
                <a:cubicBezTo>
                  <a:pt x="315" y="573"/>
                  <a:pt x="315" y="573"/>
                  <a:pt x="315" y="573"/>
                </a:cubicBezTo>
                <a:cubicBezTo>
                  <a:pt x="318" y="573"/>
                  <a:pt x="320" y="571"/>
                  <a:pt x="321" y="569"/>
                </a:cubicBezTo>
                <a:cubicBezTo>
                  <a:pt x="321" y="566"/>
                  <a:pt x="324" y="564"/>
                  <a:pt x="327" y="564"/>
                </a:cubicBezTo>
                <a:cubicBezTo>
                  <a:pt x="363" y="564"/>
                  <a:pt x="363" y="564"/>
                  <a:pt x="363" y="564"/>
                </a:cubicBezTo>
                <a:cubicBezTo>
                  <a:pt x="366" y="564"/>
                  <a:pt x="369" y="566"/>
                  <a:pt x="369" y="569"/>
                </a:cubicBezTo>
                <a:cubicBezTo>
                  <a:pt x="369" y="572"/>
                  <a:pt x="372" y="575"/>
                  <a:pt x="375" y="575"/>
                </a:cubicBezTo>
                <a:cubicBezTo>
                  <a:pt x="383" y="575"/>
                  <a:pt x="383" y="575"/>
                  <a:pt x="383" y="575"/>
                </a:cubicBezTo>
                <a:cubicBezTo>
                  <a:pt x="390" y="575"/>
                  <a:pt x="390" y="586"/>
                  <a:pt x="383" y="586"/>
                </a:cubicBezTo>
                <a:cubicBezTo>
                  <a:pt x="375" y="586"/>
                  <a:pt x="375" y="586"/>
                  <a:pt x="375" y="586"/>
                </a:cubicBezTo>
                <a:cubicBezTo>
                  <a:pt x="372" y="586"/>
                  <a:pt x="369" y="588"/>
                  <a:pt x="369" y="592"/>
                </a:cubicBezTo>
                <a:cubicBezTo>
                  <a:pt x="369" y="595"/>
                  <a:pt x="366" y="597"/>
                  <a:pt x="363" y="597"/>
                </a:cubicBezTo>
                <a:cubicBezTo>
                  <a:pt x="327" y="597"/>
                  <a:pt x="327" y="597"/>
                  <a:pt x="327" y="597"/>
                </a:cubicBezTo>
                <a:cubicBezTo>
                  <a:pt x="324" y="597"/>
                  <a:pt x="322" y="595"/>
                  <a:pt x="321" y="593"/>
                </a:cubicBezTo>
                <a:cubicBezTo>
                  <a:pt x="320" y="591"/>
                  <a:pt x="318" y="589"/>
                  <a:pt x="315" y="589"/>
                </a:cubicBezTo>
                <a:cubicBezTo>
                  <a:pt x="36" y="589"/>
                  <a:pt x="36" y="589"/>
                  <a:pt x="36" y="589"/>
                </a:cubicBezTo>
                <a:cubicBezTo>
                  <a:pt x="26" y="589"/>
                  <a:pt x="17" y="580"/>
                  <a:pt x="17" y="569"/>
                </a:cubicBezTo>
                <a:cubicBezTo>
                  <a:pt x="17" y="548"/>
                  <a:pt x="17" y="527"/>
                  <a:pt x="17" y="505"/>
                </a:cubicBezTo>
                <a:cubicBezTo>
                  <a:pt x="17" y="494"/>
                  <a:pt x="26" y="486"/>
                  <a:pt x="36" y="486"/>
                </a:cubicBezTo>
                <a:cubicBezTo>
                  <a:pt x="118" y="486"/>
                  <a:pt x="200" y="486"/>
                  <a:pt x="282" y="486"/>
                </a:cubicBezTo>
                <a:cubicBezTo>
                  <a:pt x="284" y="486"/>
                  <a:pt x="286" y="484"/>
                  <a:pt x="286" y="482"/>
                </a:cubicBezTo>
                <a:cubicBezTo>
                  <a:pt x="286" y="472"/>
                  <a:pt x="286" y="463"/>
                  <a:pt x="286" y="453"/>
                </a:cubicBezTo>
                <a:cubicBezTo>
                  <a:pt x="286" y="443"/>
                  <a:pt x="294" y="433"/>
                  <a:pt x="305" y="433"/>
                </a:cubicBezTo>
                <a:cubicBezTo>
                  <a:pt x="333" y="433"/>
                  <a:pt x="360" y="433"/>
                  <a:pt x="387" y="433"/>
                </a:cubicBezTo>
                <a:cubicBezTo>
                  <a:pt x="389" y="433"/>
                  <a:pt x="391" y="432"/>
                  <a:pt x="391" y="430"/>
                </a:cubicBezTo>
                <a:cubicBezTo>
                  <a:pt x="391" y="414"/>
                  <a:pt x="391" y="397"/>
                  <a:pt x="391" y="381"/>
                </a:cubicBezTo>
                <a:cubicBezTo>
                  <a:pt x="391" y="379"/>
                  <a:pt x="389" y="377"/>
                  <a:pt x="387" y="377"/>
                </a:cubicBezTo>
                <a:cubicBezTo>
                  <a:pt x="339" y="377"/>
                  <a:pt x="290" y="377"/>
                  <a:pt x="242" y="377"/>
                </a:cubicBezTo>
                <a:cubicBezTo>
                  <a:pt x="240" y="377"/>
                  <a:pt x="238" y="379"/>
                  <a:pt x="238" y="381"/>
                </a:cubicBezTo>
                <a:cubicBezTo>
                  <a:pt x="238" y="397"/>
                  <a:pt x="238" y="413"/>
                  <a:pt x="238" y="429"/>
                </a:cubicBezTo>
                <a:cubicBezTo>
                  <a:pt x="238" y="440"/>
                  <a:pt x="230" y="448"/>
                  <a:pt x="219" y="448"/>
                </a:cubicBezTo>
                <a:cubicBezTo>
                  <a:pt x="156" y="448"/>
                  <a:pt x="94" y="448"/>
                  <a:pt x="31" y="448"/>
                </a:cubicBezTo>
                <a:cubicBezTo>
                  <a:pt x="21" y="448"/>
                  <a:pt x="12" y="440"/>
                  <a:pt x="12" y="429"/>
                </a:cubicBezTo>
                <a:cubicBezTo>
                  <a:pt x="12" y="401"/>
                  <a:pt x="12" y="401"/>
                  <a:pt x="12" y="401"/>
                </a:cubicBezTo>
                <a:cubicBezTo>
                  <a:pt x="12" y="398"/>
                  <a:pt x="10" y="396"/>
                  <a:pt x="7" y="395"/>
                </a:cubicBezTo>
                <a:cubicBezTo>
                  <a:pt x="3" y="395"/>
                  <a:pt x="0" y="391"/>
                  <a:pt x="0" y="387"/>
                </a:cubicBezTo>
                <a:cubicBezTo>
                  <a:pt x="0" y="379"/>
                  <a:pt x="0" y="370"/>
                  <a:pt x="0" y="362"/>
                </a:cubicBezTo>
                <a:cubicBezTo>
                  <a:pt x="0" y="357"/>
                  <a:pt x="4" y="354"/>
                  <a:pt x="8" y="354"/>
                </a:cubicBezTo>
                <a:cubicBezTo>
                  <a:pt x="17" y="354"/>
                  <a:pt x="25" y="354"/>
                  <a:pt x="33" y="354"/>
                </a:cubicBezTo>
                <a:cubicBezTo>
                  <a:pt x="37" y="354"/>
                  <a:pt x="41" y="357"/>
                  <a:pt x="41" y="361"/>
                </a:cubicBezTo>
                <a:cubicBezTo>
                  <a:pt x="41" y="364"/>
                  <a:pt x="44" y="367"/>
                  <a:pt x="47" y="367"/>
                </a:cubicBezTo>
                <a:cubicBezTo>
                  <a:pt x="71" y="367"/>
                  <a:pt x="96" y="367"/>
                  <a:pt x="120" y="367"/>
                </a:cubicBezTo>
                <a:cubicBezTo>
                  <a:pt x="123" y="367"/>
                  <a:pt x="125" y="364"/>
                  <a:pt x="125" y="362"/>
                </a:cubicBezTo>
                <a:cubicBezTo>
                  <a:pt x="125" y="339"/>
                  <a:pt x="125" y="315"/>
                  <a:pt x="125" y="292"/>
                </a:cubicBezTo>
                <a:cubicBezTo>
                  <a:pt x="125" y="279"/>
                  <a:pt x="136" y="268"/>
                  <a:pt x="149" y="268"/>
                </a:cubicBezTo>
                <a:cubicBezTo>
                  <a:pt x="204" y="268"/>
                  <a:pt x="259" y="268"/>
                  <a:pt x="314" y="268"/>
                </a:cubicBezTo>
                <a:cubicBezTo>
                  <a:pt x="318" y="268"/>
                  <a:pt x="321" y="265"/>
                  <a:pt x="321" y="260"/>
                </a:cubicBezTo>
                <a:cubicBezTo>
                  <a:pt x="321" y="242"/>
                  <a:pt x="321" y="224"/>
                  <a:pt x="321" y="206"/>
                </a:cubicBezTo>
                <a:cubicBezTo>
                  <a:pt x="321" y="202"/>
                  <a:pt x="318" y="198"/>
                  <a:pt x="314" y="198"/>
                </a:cubicBezTo>
                <a:cubicBezTo>
                  <a:pt x="302" y="198"/>
                  <a:pt x="290" y="198"/>
                  <a:pt x="278" y="198"/>
                </a:cubicBezTo>
                <a:cubicBezTo>
                  <a:pt x="275" y="198"/>
                  <a:pt x="273" y="200"/>
                  <a:pt x="273" y="203"/>
                </a:cubicBezTo>
                <a:cubicBezTo>
                  <a:pt x="273" y="214"/>
                  <a:pt x="273" y="225"/>
                  <a:pt x="273" y="236"/>
                </a:cubicBezTo>
                <a:cubicBezTo>
                  <a:pt x="273" y="241"/>
                  <a:pt x="270" y="244"/>
                  <a:pt x="266" y="244"/>
                </a:cubicBezTo>
                <a:cubicBezTo>
                  <a:pt x="256" y="244"/>
                  <a:pt x="246" y="244"/>
                  <a:pt x="236" y="244"/>
                </a:cubicBezTo>
                <a:cubicBezTo>
                  <a:pt x="232" y="244"/>
                  <a:pt x="229" y="241"/>
                  <a:pt x="229" y="236"/>
                </a:cubicBezTo>
                <a:cubicBezTo>
                  <a:pt x="229" y="230"/>
                  <a:pt x="229" y="224"/>
                  <a:pt x="229" y="217"/>
                </a:cubicBezTo>
                <a:cubicBezTo>
                  <a:pt x="229" y="214"/>
                  <a:pt x="227" y="212"/>
                  <a:pt x="224" y="212"/>
                </a:cubicBezTo>
                <a:cubicBezTo>
                  <a:pt x="221" y="212"/>
                  <a:pt x="219" y="212"/>
                  <a:pt x="216" y="212"/>
                </a:cubicBezTo>
                <a:cubicBezTo>
                  <a:pt x="213" y="212"/>
                  <a:pt x="211" y="214"/>
                  <a:pt x="211" y="217"/>
                </a:cubicBezTo>
                <a:cubicBezTo>
                  <a:pt x="210" y="230"/>
                  <a:pt x="207" y="240"/>
                  <a:pt x="203" y="241"/>
                </a:cubicBezTo>
                <a:cubicBezTo>
                  <a:pt x="199" y="243"/>
                  <a:pt x="195" y="244"/>
                  <a:pt x="190" y="244"/>
                </a:cubicBezTo>
                <a:cubicBezTo>
                  <a:pt x="165" y="244"/>
                  <a:pt x="145" y="220"/>
                  <a:pt x="145" y="190"/>
                </a:cubicBezTo>
                <a:cubicBezTo>
                  <a:pt x="145" y="160"/>
                  <a:pt x="165" y="136"/>
                  <a:pt x="190" y="136"/>
                </a:cubicBezTo>
                <a:cubicBezTo>
                  <a:pt x="194" y="136"/>
                  <a:pt x="198" y="137"/>
                  <a:pt x="201" y="138"/>
                </a:cubicBezTo>
                <a:cubicBezTo>
                  <a:pt x="204" y="139"/>
                  <a:pt x="207" y="150"/>
                  <a:pt x="209" y="164"/>
                </a:cubicBezTo>
                <a:cubicBezTo>
                  <a:pt x="209" y="166"/>
                  <a:pt x="212" y="168"/>
                  <a:pt x="214" y="168"/>
                </a:cubicBezTo>
                <a:cubicBezTo>
                  <a:pt x="218" y="168"/>
                  <a:pt x="221" y="168"/>
                  <a:pt x="224" y="168"/>
                </a:cubicBezTo>
                <a:cubicBezTo>
                  <a:pt x="227" y="168"/>
                  <a:pt x="229" y="166"/>
                  <a:pt x="229" y="163"/>
                </a:cubicBezTo>
                <a:cubicBezTo>
                  <a:pt x="229" y="156"/>
                  <a:pt x="229" y="150"/>
                  <a:pt x="229" y="143"/>
                </a:cubicBezTo>
                <a:cubicBezTo>
                  <a:pt x="229" y="140"/>
                  <a:pt x="232" y="136"/>
                  <a:pt x="236" y="136"/>
                </a:cubicBezTo>
                <a:cubicBezTo>
                  <a:pt x="246" y="136"/>
                  <a:pt x="256" y="136"/>
                  <a:pt x="266" y="136"/>
                </a:cubicBezTo>
                <a:cubicBezTo>
                  <a:pt x="270" y="136"/>
                  <a:pt x="273" y="140"/>
                  <a:pt x="273" y="143"/>
                </a:cubicBezTo>
                <a:cubicBezTo>
                  <a:pt x="273" y="155"/>
                  <a:pt x="273" y="166"/>
                  <a:pt x="273" y="178"/>
                </a:cubicBezTo>
                <a:cubicBezTo>
                  <a:pt x="273" y="180"/>
                  <a:pt x="275" y="182"/>
                  <a:pt x="278" y="182"/>
                </a:cubicBezTo>
                <a:cubicBezTo>
                  <a:pt x="290" y="182"/>
                  <a:pt x="302" y="182"/>
                  <a:pt x="314" y="182"/>
                </a:cubicBezTo>
                <a:cubicBezTo>
                  <a:pt x="327" y="182"/>
                  <a:pt x="337" y="193"/>
                  <a:pt x="337" y="206"/>
                </a:cubicBezTo>
                <a:cubicBezTo>
                  <a:pt x="337" y="224"/>
                  <a:pt x="337" y="242"/>
                  <a:pt x="337" y="260"/>
                </a:cubicBezTo>
                <a:cubicBezTo>
                  <a:pt x="337" y="273"/>
                  <a:pt x="327" y="284"/>
                  <a:pt x="314" y="284"/>
                </a:cubicBezTo>
                <a:cubicBezTo>
                  <a:pt x="259" y="284"/>
                  <a:pt x="204" y="284"/>
                  <a:pt x="149" y="284"/>
                </a:cubicBezTo>
                <a:cubicBezTo>
                  <a:pt x="145" y="284"/>
                  <a:pt x="141" y="288"/>
                  <a:pt x="141" y="292"/>
                </a:cubicBezTo>
                <a:cubicBezTo>
                  <a:pt x="141" y="315"/>
                  <a:pt x="141" y="339"/>
                  <a:pt x="141" y="362"/>
                </a:cubicBezTo>
                <a:cubicBezTo>
                  <a:pt x="141" y="364"/>
                  <a:pt x="143" y="367"/>
                  <a:pt x="146" y="367"/>
                </a:cubicBezTo>
                <a:cubicBezTo>
                  <a:pt x="157" y="367"/>
                  <a:pt x="169" y="367"/>
                  <a:pt x="180" y="367"/>
                </a:cubicBezTo>
                <a:cubicBezTo>
                  <a:pt x="185" y="367"/>
                  <a:pt x="188" y="363"/>
                  <a:pt x="188" y="358"/>
                </a:cubicBezTo>
                <a:cubicBezTo>
                  <a:pt x="188" y="353"/>
                  <a:pt x="188" y="348"/>
                  <a:pt x="188" y="343"/>
                </a:cubicBezTo>
                <a:cubicBezTo>
                  <a:pt x="188" y="330"/>
                  <a:pt x="199" y="319"/>
                  <a:pt x="212" y="319"/>
                </a:cubicBezTo>
                <a:cubicBezTo>
                  <a:pt x="268" y="319"/>
                  <a:pt x="324" y="319"/>
                  <a:pt x="380" y="319"/>
                </a:cubicBezTo>
                <a:cubicBezTo>
                  <a:pt x="385" y="319"/>
                  <a:pt x="388" y="315"/>
                  <a:pt x="388" y="311"/>
                </a:cubicBezTo>
                <a:cubicBezTo>
                  <a:pt x="388" y="231"/>
                  <a:pt x="388" y="151"/>
                  <a:pt x="388" y="71"/>
                </a:cubicBezTo>
                <a:cubicBezTo>
                  <a:pt x="388" y="67"/>
                  <a:pt x="385" y="63"/>
                  <a:pt x="380" y="63"/>
                </a:cubicBezTo>
                <a:cubicBezTo>
                  <a:pt x="322" y="63"/>
                  <a:pt x="264" y="63"/>
                  <a:pt x="206" y="63"/>
                </a:cubicBezTo>
                <a:cubicBezTo>
                  <a:pt x="204" y="63"/>
                  <a:pt x="202" y="65"/>
                  <a:pt x="202" y="68"/>
                </a:cubicBezTo>
                <a:cubicBezTo>
                  <a:pt x="202" y="79"/>
                  <a:pt x="202" y="90"/>
                  <a:pt x="202" y="101"/>
                </a:cubicBezTo>
                <a:cubicBezTo>
                  <a:pt x="202" y="105"/>
                  <a:pt x="198" y="108"/>
                  <a:pt x="194" y="108"/>
                </a:cubicBezTo>
                <a:cubicBezTo>
                  <a:pt x="185" y="108"/>
                  <a:pt x="175" y="108"/>
                  <a:pt x="165" y="108"/>
                </a:cubicBezTo>
                <a:cubicBezTo>
                  <a:pt x="161" y="108"/>
                  <a:pt x="157" y="105"/>
                  <a:pt x="157" y="101"/>
                </a:cubicBezTo>
                <a:cubicBezTo>
                  <a:pt x="157" y="94"/>
                  <a:pt x="157" y="88"/>
                  <a:pt x="157" y="82"/>
                </a:cubicBezTo>
                <a:cubicBezTo>
                  <a:pt x="157" y="79"/>
                  <a:pt x="155" y="76"/>
                  <a:pt x="152" y="76"/>
                </a:cubicBezTo>
                <a:cubicBezTo>
                  <a:pt x="150" y="76"/>
                  <a:pt x="147" y="76"/>
                  <a:pt x="144" y="76"/>
                </a:cubicBezTo>
                <a:cubicBezTo>
                  <a:pt x="142" y="76"/>
                  <a:pt x="139" y="78"/>
                  <a:pt x="139" y="81"/>
                </a:cubicBezTo>
                <a:cubicBezTo>
                  <a:pt x="138" y="94"/>
                  <a:pt x="136" y="104"/>
                  <a:pt x="132" y="106"/>
                </a:cubicBezTo>
                <a:cubicBezTo>
                  <a:pt x="127" y="107"/>
                  <a:pt x="123" y="108"/>
                  <a:pt x="118" y="108"/>
                </a:cubicBezTo>
                <a:cubicBezTo>
                  <a:pt x="94" y="108"/>
                  <a:pt x="74" y="84"/>
                  <a:pt x="74" y="54"/>
                </a:cubicBezTo>
                <a:cubicBezTo>
                  <a:pt x="74" y="25"/>
                  <a:pt x="94" y="0"/>
                  <a:pt x="118" y="0"/>
                </a:cubicBezTo>
                <a:cubicBezTo>
                  <a:pt x="122" y="0"/>
                  <a:pt x="126" y="1"/>
                  <a:pt x="130" y="2"/>
                </a:cubicBezTo>
                <a:cubicBezTo>
                  <a:pt x="133" y="3"/>
                  <a:pt x="136" y="14"/>
                  <a:pt x="137" y="28"/>
                </a:cubicBezTo>
                <a:cubicBezTo>
                  <a:pt x="138" y="31"/>
                  <a:pt x="140" y="32"/>
                  <a:pt x="143" y="32"/>
                </a:cubicBezTo>
                <a:cubicBezTo>
                  <a:pt x="146" y="32"/>
                  <a:pt x="149" y="32"/>
                  <a:pt x="152" y="32"/>
                </a:cubicBezTo>
                <a:cubicBezTo>
                  <a:pt x="155" y="32"/>
                  <a:pt x="157" y="30"/>
                  <a:pt x="157" y="27"/>
                </a:cubicBezTo>
                <a:cubicBezTo>
                  <a:pt x="157" y="21"/>
                  <a:pt x="157" y="14"/>
                  <a:pt x="157" y="8"/>
                </a:cubicBezTo>
                <a:cubicBezTo>
                  <a:pt x="157" y="4"/>
                  <a:pt x="161" y="0"/>
                  <a:pt x="165" y="0"/>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5" name="文本框 24"/>
          <p:cNvSpPr txBox="1"/>
          <p:nvPr>
            <p:custDataLst>
              <p:tags r:id="rId5"/>
            </p:custDataLst>
          </p:nvPr>
        </p:nvSpPr>
        <p:spPr>
          <a:xfrm>
            <a:off x="1621790" y="1230630"/>
            <a:ext cx="144081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短距离传输</a:t>
            </a:r>
            <a:endParaRPr lang="zh-CN" altLang="en-US">
              <a:sym typeface="+mn-ea"/>
            </a:endParaRPr>
          </a:p>
        </p:txBody>
      </p:sp>
      <p:sp>
        <p:nvSpPr>
          <p:cNvPr id="27" name="文本框 26"/>
          <p:cNvSpPr txBox="1"/>
          <p:nvPr>
            <p:custDataLst>
              <p:tags r:id="rId6"/>
            </p:custDataLst>
          </p:nvPr>
        </p:nvSpPr>
        <p:spPr>
          <a:xfrm>
            <a:off x="1621790" y="3064510"/>
            <a:ext cx="144081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长距离传输</a:t>
            </a:r>
            <a:endParaRPr lang="zh-CN" altLang="en-US">
              <a:sym typeface="+mn-ea"/>
            </a:endParaRPr>
          </a:p>
        </p:txBody>
      </p:sp>
      <p:sp>
        <p:nvSpPr>
          <p:cNvPr id="29" name="文本框 28"/>
          <p:cNvSpPr txBox="1"/>
          <p:nvPr>
            <p:custDataLst>
              <p:tags r:id="rId7"/>
            </p:custDataLst>
          </p:nvPr>
        </p:nvSpPr>
        <p:spPr>
          <a:xfrm>
            <a:off x="1278255" y="5188585"/>
            <a:ext cx="113601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云端传输</a:t>
            </a:r>
            <a:endParaRPr lang="zh-CN" altLang="en-US">
              <a:sym typeface="+mn-ea"/>
            </a:endParaRPr>
          </a:p>
        </p:txBody>
      </p:sp>
      <p:sp>
        <p:nvSpPr>
          <p:cNvPr id="28" name="左大括号 27"/>
          <p:cNvSpPr/>
          <p:nvPr/>
        </p:nvSpPr>
        <p:spPr>
          <a:xfrm>
            <a:off x="1035050" y="1387475"/>
            <a:ext cx="298450" cy="411543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 name="文本框 1"/>
          <p:cNvSpPr txBox="1"/>
          <p:nvPr>
            <p:custDataLst>
              <p:tags r:id="rId8"/>
            </p:custDataLst>
          </p:nvPr>
        </p:nvSpPr>
        <p:spPr>
          <a:xfrm>
            <a:off x="3741420" y="1230630"/>
            <a:ext cx="1341755" cy="581660"/>
          </a:xfrm>
          <a:prstGeom prst="rect">
            <a:avLst/>
          </a:prstGeom>
          <a:noFill/>
          <a:ln>
            <a:solidFill>
              <a:schemeClr val="tx1"/>
            </a:solidFill>
          </a:ln>
        </p:spPr>
        <p:txBody>
          <a:bodyPr wrap="square" rtlCol="0" anchor="t">
            <a:noAutofit/>
          </a:bodyPr>
          <a:p>
            <a:pPr lvl="0" algn="l" latinLnBrk="1">
              <a:lnSpc>
                <a:spcPct val="110000"/>
              </a:lnSpc>
              <a:buClrTx/>
              <a:buSzTx/>
              <a:buFont typeface="Arial" panose="020B0604020202020204" pitchFamily="34" charset="0"/>
            </a:pPr>
            <a:r>
              <a:rPr lang="en-US" altLang="zh-CN" sz="1600">
                <a:solidFill>
                  <a:srgbClr val="FF0000"/>
                </a:solidFill>
                <a:sym typeface="+mn-ea"/>
              </a:rPr>
              <a:t>蓝牙</a:t>
            </a:r>
            <a:r>
              <a:rPr lang="en-US" altLang="zh-CN" sz="1600">
                <a:solidFill>
                  <a:srgbClr val="FF0000"/>
                </a:solidFill>
                <a:sym typeface="+mn-ea"/>
              </a:rPr>
              <a:t>/ZigBee</a:t>
            </a:r>
            <a:r>
              <a:rPr lang="en-US" altLang="zh-CN" sz="1600">
                <a:sym typeface="+mn-ea"/>
              </a:rPr>
              <a:t>传输</a:t>
            </a:r>
            <a:endParaRPr lang="en-US" altLang="zh-CN" sz="1600">
              <a:sym typeface="+mn-ea"/>
            </a:endParaRPr>
          </a:p>
        </p:txBody>
      </p:sp>
      <p:sp>
        <p:nvSpPr>
          <p:cNvPr id="5" name="文本框 4"/>
          <p:cNvSpPr txBox="1"/>
          <p:nvPr>
            <p:custDataLst>
              <p:tags r:id="rId9"/>
            </p:custDataLst>
          </p:nvPr>
        </p:nvSpPr>
        <p:spPr>
          <a:xfrm>
            <a:off x="3472815" y="220980"/>
            <a:ext cx="1063625" cy="34099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ym typeface="+mn-ea"/>
              </a:rPr>
              <a:t>设备选取</a:t>
            </a:r>
            <a:endParaRPr lang="zh-CN" altLang="en-US" sz="1600">
              <a:sym typeface="+mn-ea"/>
            </a:endParaRPr>
          </a:p>
        </p:txBody>
      </p:sp>
      <p:sp>
        <p:nvSpPr>
          <p:cNvPr id="6" name="文本框 5"/>
          <p:cNvSpPr txBox="1"/>
          <p:nvPr>
            <p:custDataLst>
              <p:tags r:id="rId10"/>
            </p:custDataLst>
          </p:nvPr>
        </p:nvSpPr>
        <p:spPr>
          <a:xfrm>
            <a:off x="6156325" y="220980"/>
            <a:ext cx="1063625" cy="34099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600">
                <a:sym typeface="+mn-ea"/>
              </a:rPr>
              <a:t>数据采集</a:t>
            </a:r>
            <a:endParaRPr lang="zh-CN" altLang="en-US" sz="1600">
              <a:sym typeface="+mn-ea"/>
            </a:endParaRPr>
          </a:p>
        </p:txBody>
      </p:sp>
      <p:sp>
        <p:nvSpPr>
          <p:cNvPr id="7" name="文本框 6"/>
          <p:cNvSpPr txBox="1"/>
          <p:nvPr>
            <p:custDataLst>
              <p:tags r:id="rId11"/>
            </p:custDataLst>
          </p:nvPr>
        </p:nvSpPr>
        <p:spPr>
          <a:xfrm>
            <a:off x="3472815" y="2987675"/>
            <a:ext cx="1216660" cy="663575"/>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en-US" altLang="zh-CN" sz="1600">
                <a:solidFill>
                  <a:srgbClr val="FF0000"/>
                </a:solidFill>
                <a:sym typeface="+mn-ea"/>
              </a:rPr>
              <a:t>Wi-Fi/</a:t>
            </a:r>
            <a:r>
              <a:rPr lang="zh-CN" altLang="en-US" sz="1600">
                <a:solidFill>
                  <a:srgbClr val="FF0000"/>
                </a:solidFill>
                <a:sym typeface="+mn-ea"/>
              </a:rPr>
              <a:t>以太</a:t>
            </a:r>
            <a:r>
              <a:rPr lang="zh-CN" altLang="en-US" sz="1600">
                <a:sym typeface="+mn-ea"/>
              </a:rPr>
              <a:t>网传输</a:t>
            </a:r>
            <a:endParaRPr lang="zh-CN" altLang="en-US" sz="1600">
              <a:sym typeface="+mn-ea"/>
            </a:endParaRPr>
          </a:p>
        </p:txBody>
      </p:sp>
      <p:sp>
        <p:nvSpPr>
          <p:cNvPr id="13" name="文本框 12"/>
          <p:cNvSpPr txBox="1"/>
          <p:nvPr>
            <p:custDataLst>
              <p:tags r:id="rId12"/>
            </p:custDataLst>
          </p:nvPr>
        </p:nvSpPr>
        <p:spPr>
          <a:xfrm>
            <a:off x="3131820" y="5188585"/>
            <a:ext cx="2076450" cy="1234440"/>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en-US" altLang="zh-CN" sz="1400">
                <a:sym typeface="+mn-ea"/>
              </a:rPr>
              <a:t>1.</a:t>
            </a:r>
            <a:r>
              <a:rPr lang="zh-CN" altLang="en-US" sz="1400">
                <a:sym typeface="+mn-ea"/>
              </a:rPr>
              <a:t>基于</a:t>
            </a:r>
            <a:r>
              <a:rPr lang="en-US" altLang="zh-CN" sz="1400">
                <a:solidFill>
                  <a:srgbClr val="FF0000"/>
                </a:solidFill>
                <a:sym typeface="+mn-ea"/>
              </a:rPr>
              <a:t>MQTT</a:t>
            </a:r>
            <a:r>
              <a:rPr lang="zh-CN" altLang="en-US" sz="1400">
                <a:solidFill>
                  <a:srgbClr val="FF0000"/>
                </a:solidFill>
                <a:sym typeface="+mn-ea"/>
              </a:rPr>
              <a:t>协议</a:t>
            </a:r>
            <a:r>
              <a:rPr lang="zh-CN" altLang="en-US" sz="1400">
                <a:sym typeface="+mn-ea"/>
              </a:rPr>
              <a:t>传输（数据采集层到边缘计算层）</a:t>
            </a:r>
            <a:endParaRPr lang="zh-CN" altLang="en-US" sz="1400">
              <a:sym typeface="+mn-ea"/>
            </a:endParaRPr>
          </a:p>
          <a:p>
            <a:pPr lvl="0" indent="0" algn="l" fontAlgn="auto" latinLnBrk="1">
              <a:lnSpc>
                <a:spcPct val="110000"/>
              </a:lnSpc>
              <a:buClrTx/>
              <a:buSzTx/>
              <a:buFont typeface="Arial" panose="020B0604020202020204" pitchFamily="34" charset="0"/>
            </a:pPr>
            <a:r>
              <a:rPr lang="en-US" altLang="zh-CN" sz="1400">
                <a:sym typeface="+mn-ea"/>
              </a:rPr>
              <a:t>2.</a:t>
            </a:r>
            <a:r>
              <a:rPr lang="zh-CN" altLang="en-US" sz="1400">
                <a:sym typeface="+mn-ea"/>
              </a:rPr>
              <a:t>其他协议传输（如</a:t>
            </a:r>
            <a:r>
              <a:rPr lang="en-US" altLang="zh-CN" sz="1400">
                <a:solidFill>
                  <a:srgbClr val="FF0000"/>
                </a:solidFill>
                <a:sym typeface="+mn-ea"/>
              </a:rPr>
              <a:t>COAP</a:t>
            </a:r>
            <a:r>
              <a:rPr lang="zh-CN" altLang="en-US" sz="1400">
                <a:solidFill>
                  <a:srgbClr val="FF0000"/>
                </a:solidFill>
                <a:sym typeface="+mn-ea"/>
              </a:rPr>
              <a:t>、</a:t>
            </a:r>
            <a:r>
              <a:rPr lang="en-US" altLang="zh-CN" sz="1400">
                <a:solidFill>
                  <a:srgbClr val="FF0000"/>
                </a:solidFill>
                <a:sym typeface="+mn-ea"/>
              </a:rPr>
              <a:t>HTTPS</a:t>
            </a:r>
            <a:r>
              <a:rPr lang="zh-CN" altLang="en-US" sz="1400">
                <a:solidFill>
                  <a:srgbClr val="FF0000"/>
                </a:solidFill>
                <a:sym typeface="+mn-ea"/>
              </a:rPr>
              <a:t>用于特定场景</a:t>
            </a:r>
            <a:r>
              <a:rPr lang="zh-CN" altLang="en-US" sz="1400">
                <a:sym typeface="+mn-ea"/>
              </a:rPr>
              <a:t>）</a:t>
            </a:r>
            <a:endParaRPr lang="zh-CN" altLang="en-US" sz="1400">
              <a:sym typeface="+mn-ea"/>
            </a:endParaRPr>
          </a:p>
        </p:txBody>
      </p:sp>
      <p:sp>
        <p:nvSpPr>
          <p:cNvPr id="15" name="文本框 14"/>
          <p:cNvSpPr txBox="1"/>
          <p:nvPr>
            <p:custDataLst>
              <p:tags r:id="rId13"/>
            </p:custDataLst>
          </p:nvPr>
        </p:nvSpPr>
        <p:spPr>
          <a:xfrm>
            <a:off x="1278255" y="4345940"/>
            <a:ext cx="951865" cy="531495"/>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zh-CN" altLang="en-US" sz="1400">
                <a:solidFill>
                  <a:srgbClr val="FF0000"/>
                </a:solidFill>
                <a:sym typeface="+mn-ea"/>
              </a:rPr>
              <a:t>流式数据</a:t>
            </a:r>
            <a:r>
              <a:rPr lang="zh-CN" altLang="en-US" sz="1400">
                <a:sym typeface="+mn-ea"/>
              </a:rPr>
              <a:t>储存云端</a:t>
            </a:r>
            <a:endParaRPr lang="zh-CN" altLang="en-US" sz="1400">
              <a:sym typeface="+mn-ea"/>
            </a:endParaRPr>
          </a:p>
        </p:txBody>
      </p:sp>
      <p:sp>
        <p:nvSpPr>
          <p:cNvPr id="16" name="文本框 15"/>
          <p:cNvSpPr txBox="1"/>
          <p:nvPr>
            <p:custDataLst>
              <p:tags r:id="rId14"/>
            </p:custDataLst>
          </p:nvPr>
        </p:nvSpPr>
        <p:spPr>
          <a:xfrm>
            <a:off x="2414270" y="4345940"/>
            <a:ext cx="1791970" cy="345440"/>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zh-CN" altLang="en-US" sz="1400">
                <a:sym typeface="+mn-ea"/>
              </a:rPr>
              <a:t>数据</a:t>
            </a:r>
            <a:r>
              <a:rPr lang="zh-CN" altLang="en-US" sz="1400">
                <a:solidFill>
                  <a:srgbClr val="FF0000"/>
                </a:solidFill>
                <a:sym typeface="+mn-ea"/>
              </a:rPr>
              <a:t>分片存储与压缩</a:t>
            </a:r>
            <a:endParaRPr lang="zh-CN" altLang="en-US" sz="1400">
              <a:solidFill>
                <a:srgbClr val="FF0000"/>
              </a:solidFill>
              <a:sym typeface="+mn-ea"/>
            </a:endParaRPr>
          </a:p>
        </p:txBody>
      </p:sp>
      <p:sp>
        <p:nvSpPr>
          <p:cNvPr id="17" name="文本框 16"/>
          <p:cNvSpPr txBox="1"/>
          <p:nvPr>
            <p:custDataLst>
              <p:tags r:id="rId15"/>
            </p:custDataLst>
          </p:nvPr>
        </p:nvSpPr>
        <p:spPr>
          <a:xfrm>
            <a:off x="2414270" y="4691380"/>
            <a:ext cx="1564005" cy="345440"/>
          </a:xfrm>
          <a:prstGeom prst="rect">
            <a:avLst/>
          </a:prstGeom>
          <a:noFill/>
          <a:ln>
            <a:solidFill>
              <a:schemeClr val="tx1"/>
            </a:solidFill>
          </a:ln>
        </p:spPr>
        <p:txBody>
          <a:bodyPr wrap="square" rtlCol="0" anchor="t">
            <a:noAutofit/>
          </a:bodyPr>
          <a:p>
            <a:pPr lvl="0" indent="0" algn="l" fontAlgn="auto" latinLnBrk="1">
              <a:lnSpc>
                <a:spcPct val="110000"/>
              </a:lnSpc>
              <a:buClrTx/>
              <a:buSzTx/>
              <a:buFont typeface="Arial" panose="020B0604020202020204" pitchFamily="34" charset="0"/>
            </a:pPr>
            <a:r>
              <a:rPr lang="zh-CN" altLang="en-US" sz="1400">
                <a:solidFill>
                  <a:srgbClr val="FF0000"/>
                </a:solidFill>
                <a:sym typeface="+mn-ea"/>
              </a:rPr>
              <a:t>加密存储与传输</a:t>
            </a:r>
            <a:endParaRPr lang="zh-CN" altLang="en-US" sz="1400">
              <a:solidFill>
                <a:srgbClr val="FF0000"/>
              </a:solidFill>
              <a:sym typeface="+mn-ea"/>
            </a:endParaRPr>
          </a:p>
        </p:txBody>
      </p:sp>
      <p:sp>
        <p:nvSpPr>
          <p:cNvPr id="18" name="文本框 17"/>
          <p:cNvSpPr txBox="1"/>
          <p:nvPr>
            <p:custDataLst>
              <p:tags r:id="rId16"/>
            </p:custDataLst>
          </p:nvPr>
        </p:nvSpPr>
        <p:spPr>
          <a:xfrm>
            <a:off x="6233160" y="2172335"/>
            <a:ext cx="207581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边缘计算模型算法</a:t>
            </a:r>
            <a:endParaRPr lang="zh-CN" altLang="en-US">
              <a:sym typeface="+mn-ea"/>
            </a:endParaRPr>
          </a:p>
        </p:txBody>
      </p:sp>
      <p:sp>
        <p:nvSpPr>
          <p:cNvPr id="20" name="文本框 19"/>
          <p:cNvSpPr txBox="1"/>
          <p:nvPr>
            <p:custDataLst>
              <p:tags r:id="rId17"/>
            </p:custDataLst>
          </p:nvPr>
        </p:nvSpPr>
        <p:spPr>
          <a:xfrm>
            <a:off x="9958070" y="2121535"/>
            <a:ext cx="185610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云计算模型算法</a:t>
            </a:r>
            <a:endParaRPr lang="zh-CN" altLang="en-US">
              <a:sym typeface="+mn-ea"/>
            </a:endParaRPr>
          </a:p>
        </p:txBody>
      </p:sp>
      <p:cxnSp>
        <p:nvCxnSpPr>
          <p:cNvPr id="26" name="曲线连接符 25"/>
          <p:cNvCxnSpPr>
            <a:endCxn id="22" idx="0"/>
          </p:cNvCxnSpPr>
          <p:nvPr/>
        </p:nvCxnSpPr>
        <p:spPr>
          <a:xfrm rot="10800000" flipV="1">
            <a:off x="5717540" y="2556510"/>
            <a:ext cx="1314450" cy="703580"/>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曲线连接符 20"/>
          <p:cNvCxnSpPr>
            <a:stCxn id="18" idx="2"/>
            <a:endCxn id="23" idx="0"/>
          </p:cNvCxnSpPr>
          <p:nvPr/>
        </p:nvCxnSpPr>
        <p:spPr>
          <a:xfrm rot="5400000">
            <a:off x="6179185" y="3117850"/>
            <a:ext cx="1646555" cy="537845"/>
          </a:xfrm>
          <a:prstGeom prst="curvedConnector3">
            <a:avLst>
              <a:gd name="adj1" fmla="val 50019"/>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0" name="曲线连接符 29"/>
          <p:cNvCxnSpPr>
            <a:stCxn id="18" idx="2"/>
            <a:endCxn id="24" idx="0"/>
          </p:cNvCxnSpPr>
          <p:nvPr/>
        </p:nvCxnSpPr>
        <p:spPr>
          <a:xfrm rot="5400000" flipV="1">
            <a:off x="6987223" y="2847658"/>
            <a:ext cx="1087755" cy="519430"/>
          </a:xfrm>
          <a:prstGeom prst="curved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18"/>
            </p:custDataLst>
          </p:nvPr>
        </p:nvSpPr>
        <p:spPr>
          <a:xfrm>
            <a:off x="5005070" y="3260090"/>
            <a:ext cx="142430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数据预处理</a:t>
            </a:r>
            <a:endParaRPr lang="zh-CN" altLang="en-US">
              <a:sym typeface="+mn-ea"/>
            </a:endParaRPr>
          </a:p>
        </p:txBody>
      </p:sp>
      <p:sp>
        <p:nvSpPr>
          <p:cNvPr id="23" name="文本框 22"/>
          <p:cNvSpPr txBox="1"/>
          <p:nvPr>
            <p:custDataLst>
              <p:tags r:id="rId19"/>
            </p:custDataLst>
          </p:nvPr>
        </p:nvSpPr>
        <p:spPr>
          <a:xfrm>
            <a:off x="6156325" y="4210050"/>
            <a:ext cx="115379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本地决策</a:t>
            </a:r>
            <a:endParaRPr lang="zh-CN" altLang="en-US">
              <a:sym typeface="+mn-ea"/>
            </a:endParaRPr>
          </a:p>
        </p:txBody>
      </p:sp>
      <p:sp>
        <p:nvSpPr>
          <p:cNvPr id="24" name="文本框 23"/>
          <p:cNvSpPr txBox="1"/>
          <p:nvPr>
            <p:custDataLst>
              <p:tags r:id="rId20"/>
            </p:custDataLst>
          </p:nvPr>
        </p:nvSpPr>
        <p:spPr>
          <a:xfrm>
            <a:off x="7213600" y="3651250"/>
            <a:ext cx="115379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异常检测</a:t>
            </a:r>
            <a:endParaRPr lang="zh-CN" altLang="en-US">
              <a:sym typeface="+mn-ea"/>
            </a:endParaRPr>
          </a:p>
        </p:txBody>
      </p:sp>
      <p:cxnSp>
        <p:nvCxnSpPr>
          <p:cNvPr id="31" name="肘形连接符 30"/>
          <p:cNvCxnSpPr/>
          <p:nvPr/>
        </p:nvCxnSpPr>
        <p:spPr>
          <a:xfrm rot="5400000">
            <a:off x="7792085" y="945515"/>
            <a:ext cx="706120" cy="1747520"/>
          </a:xfrm>
          <a:prstGeom prst="bent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2" name="肘形连接符 31"/>
          <p:cNvCxnSpPr>
            <a:stCxn id="8" idx="2"/>
            <a:endCxn id="20" idx="0"/>
          </p:cNvCxnSpPr>
          <p:nvPr/>
        </p:nvCxnSpPr>
        <p:spPr>
          <a:xfrm rot="5400000" flipV="1">
            <a:off x="9625013" y="860108"/>
            <a:ext cx="655320" cy="1867535"/>
          </a:xfrm>
          <a:prstGeom prst="bentConnector3">
            <a:avLst>
              <a:gd name="adj1" fmla="val 53875"/>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3" name="曲线连接符 32"/>
          <p:cNvCxnSpPr>
            <a:stCxn id="20" idx="2"/>
            <a:endCxn id="37" idx="0"/>
          </p:cNvCxnSpPr>
          <p:nvPr/>
        </p:nvCxnSpPr>
        <p:spPr>
          <a:xfrm rot="5400000">
            <a:off x="10062528" y="1849438"/>
            <a:ext cx="160655" cy="1487170"/>
          </a:xfrm>
          <a:prstGeom prst="curved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5" name="曲线连接符 34"/>
          <p:cNvCxnSpPr>
            <a:stCxn id="20" idx="2"/>
            <a:endCxn id="41" idx="0"/>
          </p:cNvCxnSpPr>
          <p:nvPr/>
        </p:nvCxnSpPr>
        <p:spPr>
          <a:xfrm rot="5400000" flipV="1">
            <a:off x="10857230" y="2541905"/>
            <a:ext cx="671830" cy="613410"/>
          </a:xfrm>
          <a:prstGeom prst="curved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21"/>
            </p:custDataLst>
          </p:nvPr>
        </p:nvSpPr>
        <p:spPr>
          <a:xfrm>
            <a:off x="8839835" y="2673350"/>
            <a:ext cx="111823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模型训练</a:t>
            </a:r>
            <a:endParaRPr lang="zh-CN" altLang="en-US">
              <a:sym typeface="+mn-ea"/>
            </a:endParaRPr>
          </a:p>
        </p:txBody>
      </p:sp>
      <p:sp>
        <p:nvSpPr>
          <p:cNvPr id="40" name="文本框 39"/>
          <p:cNvSpPr txBox="1"/>
          <p:nvPr>
            <p:custDataLst>
              <p:tags r:id="rId22"/>
            </p:custDataLst>
          </p:nvPr>
        </p:nvSpPr>
        <p:spPr>
          <a:xfrm>
            <a:off x="9470390" y="4114800"/>
            <a:ext cx="1153795"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数据分析</a:t>
            </a:r>
            <a:endParaRPr lang="zh-CN" altLang="en-US">
              <a:sym typeface="+mn-ea"/>
            </a:endParaRPr>
          </a:p>
        </p:txBody>
      </p:sp>
      <p:sp>
        <p:nvSpPr>
          <p:cNvPr id="41" name="文本框 40"/>
          <p:cNvSpPr txBox="1"/>
          <p:nvPr>
            <p:custDataLst>
              <p:tags r:id="rId23"/>
            </p:custDataLst>
          </p:nvPr>
        </p:nvSpPr>
        <p:spPr>
          <a:xfrm>
            <a:off x="10887075" y="3184525"/>
            <a:ext cx="1225550" cy="3911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a:sym typeface="+mn-ea"/>
              </a:rPr>
              <a:t>模型更新</a:t>
            </a:r>
            <a:endParaRPr lang="zh-CN" altLang="en-US">
              <a:sym typeface="+mn-ea"/>
            </a:endParaRPr>
          </a:p>
        </p:txBody>
      </p:sp>
      <p:cxnSp>
        <p:nvCxnSpPr>
          <p:cNvPr id="43" name="肘形连接符 42"/>
          <p:cNvCxnSpPr>
            <a:endCxn id="40" idx="0"/>
          </p:cNvCxnSpPr>
          <p:nvPr/>
        </p:nvCxnSpPr>
        <p:spPr>
          <a:xfrm rot="5400000">
            <a:off x="9665970" y="2893695"/>
            <a:ext cx="1602105" cy="838835"/>
          </a:xfrm>
          <a:prstGeom prst="bentConnector3">
            <a:avLst>
              <a:gd name="adj1" fmla="val 82243"/>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flipH="1">
            <a:off x="5283200" y="3651250"/>
            <a:ext cx="434340" cy="5226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custDataLst>
              <p:tags r:id="rId24"/>
            </p:custDataLst>
          </p:nvPr>
        </p:nvSpPr>
        <p:spPr>
          <a:xfrm>
            <a:off x="4689475" y="4173855"/>
            <a:ext cx="1187450" cy="594360"/>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olidFill>
                  <a:srgbClr val="FF0000"/>
                </a:solidFill>
                <a:sym typeface="+mn-ea"/>
              </a:rPr>
              <a:t>数据清洗</a:t>
            </a:r>
            <a:r>
              <a:rPr lang="en-US" altLang="zh-CN" sz="1600">
                <a:solidFill>
                  <a:srgbClr val="FF0000"/>
                </a:solidFill>
                <a:sym typeface="+mn-ea"/>
              </a:rPr>
              <a:t>/</a:t>
            </a:r>
            <a:r>
              <a:rPr lang="zh-CN" altLang="en-US" sz="1600">
                <a:solidFill>
                  <a:srgbClr val="FF0000"/>
                </a:solidFill>
                <a:sym typeface="+mn-ea"/>
              </a:rPr>
              <a:t>特征处理</a:t>
            </a:r>
            <a:endParaRPr lang="zh-CN" altLang="en-US" sz="1600">
              <a:solidFill>
                <a:srgbClr val="FF0000"/>
              </a:solidFill>
              <a:sym typeface="+mn-ea"/>
            </a:endParaRPr>
          </a:p>
        </p:txBody>
      </p:sp>
      <p:sp>
        <p:nvSpPr>
          <p:cNvPr id="46" name="文本框 45"/>
          <p:cNvSpPr txBox="1"/>
          <p:nvPr>
            <p:custDataLst>
              <p:tags r:id="rId25"/>
            </p:custDataLst>
          </p:nvPr>
        </p:nvSpPr>
        <p:spPr>
          <a:xfrm>
            <a:off x="5987415" y="5247640"/>
            <a:ext cx="1491615" cy="848360"/>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sz="1600">
                <a:solidFill>
                  <a:srgbClr val="FF0000"/>
                </a:solidFill>
                <a:sym typeface="+mn-ea"/>
              </a:rPr>
              <a:t>本地决策算法</a:t>
            </a:r>
            <a:r>
              <a:rPr lang="zh-CN" altLang="en-US" sz="1600">
                <a:sym typeface="+mn-ea"/>
              </a:rPr>
              <a:t>（</a:t>
            </a:r>
            <a:r>
              <a:rPr lang="zh-CN" altLang="en-US" sz="1600">
                <a:sym typeface="+mn-ea"/>
              </a:rPr>
              <a:t>基于实时数据和用户需求</a:t>
            </a:r>
            <a:r>
              <a:rPr lang="zh-CN" altLang="en-US" sz="1600">
                <a:sym typeface="+mn-ea"/>
              </a:rPr>
              <a:t>）</a:t>
            </a:r>
            <a:endParaRPr lang="zh-CN" altLang="en-US" sz="1600">
              <a:sym typeface="+mn-ea"/>
            </a:endParaRPr>
          </a:p>
        </p:txBody>
      </p:sp>
      <p:cxnSp>
        <p:nvCxnSpPr>
          <p:cNvPr id="47" name="直接箭头连接符 46"/>
          <p:cNvCxnSpPr>
            <a:stCxn id="23" idx="2"/>
            <a:endCxn id="46" idx="0"/>
          </p:cNvCxnSpPr>
          <p:nvPr/>
        </p:nvCxnSpPr>
        <p:spPr>
          <a:xfrm>
            <a:off x="6733540" y="4601210"/>
            <a:ext cx="0" cy="6464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0" name="文本框 49"/>
          <p:cNvSpPr txBox="1"/>
          <p:nvPr>
            <p:custDataLst>
              <p:tags r:id="rId26"/>
            </p:custDataLst>
          </p:nvPr>
        </p:nvSpPr>
        <p:spPr>
          <a:xfrm>
            <a:off x="7580630" y="5915025"/>
            <a:ext cx="1769110" cy="593725"/>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sz="1600">
                <a:solidFill>
                  <a:srgbClr val="FF0000"/>
                </a:solidFill>
                <a:sym typeface="+mn-ea"/>
              </a:rPr>
              <a:t>异常检测算法</a:t>
            </a:r>
            <a:r>
              <a:rPr lang="zh-CN" altLang="en-US" sz="1600">
                <a:sym typeface="+mn-ea"/>
              </a:rPr>
              <a:t>（监测安全威胁）</a:t>
            </a:r>
            <a:endParaRPr lang="zh-CN" altLang="en-US" sz="1600">
              <a:sym typeface="+mn-ea"/>
            </a:endParaRPr>
          </a:p>
        </p:txBody>
      </p:sp>
      <p:sp>
        <p:nvSpPr>
          <p:cNvPr id="52" name="文本框 51"/>
          <p:cNvSpPr txBox="1"/>
          <p:nvPr>
            <p:custDataLst>
              <p:tags r:id="rId27"/>
            </p:custDataLst>
          </p:nvPr>
        </p:nvSpPr>
        <p:spPr>
          <a:xfrm>
            <a:off x="8408670" y="3184525"/>
            <a:ext cx="1901190" cy="551815"/>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sz="1200">
                <a:solidFill>
                  <a:srgbClr val="FF0000"/>
                </a:solidFill>
                <a:sym typeface="+mn-ea"/>
              </a:rPr>
              <a:t>回归、分类、深度学习等模型训练算法</a:t>
            </a:r>
            <a:r>
              <a:rPr lang="en-US" altLang="zh-CN" sz="1200">
                <a:solidFill>
                  <a:srgbClr val="FF0000"/>
                </a:solidFill>
                <a:sym typeface="+mn-ea"/>
              </a:rPr>
              <a:t>/</a:t>
            </a:r>
            <a:r>
              <a:rPr lang="zh-CN" altLang="en-US" sz="1200">
                <a:solidFill>
                  <a:srgbClr val="FF0000"/>
                </a:solidFill>
                <a:sym typeface="+mn-ea"/>
              </a:rPr>
              <a:t>增量训练</a:t>
            </a:r>
            <a:endParaRPr lang="zh-CN" altLang="en-US" sz="1200">
              <a:solidFill>
                <a:srgbClr val="FF0000"/>
              </a:solidFill>
              <a:sym typeface="+mn-ea"/>
            </a:endParaRPr>
          </a:p>
        </p:txBody>
      </p:sp>
      <p:cxnSp>
        <p:nvCxnSpPr>
          <p:cNvPr id="53" name="直接箭头连接符 52"/>
          <p:cNvCxnSpPr>
            <a:stCxn id="37" idx="2"/>
            <a:endCxn id="52" idx="0"/>
          </p:cNvCxnSpPr>
          <p:nvPr/>
        </p:nvCxnSpPr>
        <p:spPr>
          <a:xfrm flipH="1">
            <a:off x="9359265" y="3064510"/>
            <a:ext cx="40005" cy="1200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4" name="肘形连接符 53"/>
          <p:cNvCxnSpPr>
            <a:stCxn id="24" idx="2"/>
            <a:endCxn id="50" idx="0"/>
          </p:cNvCxnSpPr>
          <p:nvPr/>
        </p:nvCxnSpPr>
        <p:spPr>
          <a:xfrm rot="5400000" flipV="1">
            <a:off x="7191693" y="4641533"/>
            <a:ext cx="1872615" cy="674370"/>
          </a:xfrm>
          <a:prstGeom prst="bent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28"/>
            </p:custDataLst>
          </p:nvPr>
        </p:nvSpPr>
        <p:spPr>
          <a:xfrm>
            <a:off x="8956040" y="4741545"/>
            <a:ext cx="1668145" cy="564515"/>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sz="1400">
                <a:solidFill>
                  <a:srgbClr val="FF0000"/>
                </a:solidFill>
                <a:sym typeface="+mn-ea"/>
              </a:rPr>
              <a:t>数据分析算法</a:t>
            </a:r>
            <a:r>
              <a:rPr lang="zh-CN" altLang="en-US" sz="1400">
                <a:sym typeface="+mn-ea"/>
              </a:rPr>
              <a:t>（处理复杂数据如图像）</a:t>
            </a:r>
            <a:endParaRPr lang="zh-CN" altLang="en-US" sz="1400">
              <a:sym typeface="+mn-ea"/>
            </a:endParaRPr>
          </a:p>
        </p:txBody>
      </p:sp>
      <p:cxnSp>
        <p:nvCxnSpPr>
          <p:cNvPr id="57" name="直接箭头连接符 56"/>
          <p:cNvCxnSpPr>
            <a:stCxn id="40" idx="2"/>
            <a:endCxn id="56" idx="0"/>
          </p:cNvCxnSpPr>
          <p:nvPr/>
        </p:nvCxnSpPr>
        <p:spPr>
          <a:xfrm flipH="1">
            <a:off x="9790430" y="4505960"/>
            <a:ext cx="257175" cy="23558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9" name="文本框 58"/>
          <p:cNvSpPr txBox="1"/>
          <p:nvPr>
            <p:custDataLst>
              <p:tags r:id="rId29"/>
            </p:custDataLst>
          </p:nvPr>
        </p:nvSpPr>
        <p:spPr>
          <a:xfrm>
            <a:off x="10523855" y="5436235"/>
            <a:ext cx="1668145" cy="755650"/>
          </a:xfrm>
          <a:prstGeom prst="rect">
            <a:avLst/>
          </a:prstGeom>
          <a:noFill/>
          <a:ln>
            <a:solidFill>
              <a:schemeClr val="tx1"/>
            </a:solidFill>
          </a:ln>
        </p:spPr>
        <p:txBody>
          <a:bodyPr wrap="square" rtlCol="0" anchor="t">
            <a:noAutofit/>
          </a:bodyPr>
          <a:p>
            <a:pPr lvl="0" algn="l">
              <a:lnSpc>
                <a:spcPct val="110000"/>
              </a:lnSpc>
              <a:buClrTx/>
              <a:buSzTx/>
              <a:buFont typeface="Arial" panose="020B0604020202020204" pitchFamily="34" charset="0"/>
            </a:pPr>
            <a:r>
              <a:rPr lang="zh-CN" altLang="en-US" sz="1400">
                <a:solidFill>
                  <a:srgbClr val="FF0000"/>
                </a:solidFill>
                <a:sym typeface="+mn-ea"/>
              </a:rPr>
              <a:t>模型自动更新</a:t>
            </a:r>
            <a:r>
              <a:rPr lang="en-US" altLang="zh-CN" sz="1400">
                <a:sym typeface="+mn-ea"/>
              </a:rPr>
              <a:t>/</a:t>
            </a:r>
            <a:r>
              <a:rPr lang="zh-CN" altLang="en-US" sz="1400">
                <a:sym typeface="+mn-ea"/>
              </a:rPr>
              <a:t>模型压缩优化（</a:t>
            </a:r>
            <a:r>
              <a:rPr lang="zh-CN" altLang="en-US" sz="1400">
                <a:solidFill>
                  <a:srgbClr val="FF0000"/>
                </a:solidFill>
                <a:sym typeface="+mn-ea"/>
              </a:rPr>
              <a:t>量化、剪枝等）</a:t>
            </a:r>
            <a:endParaRPr lang="zh-CN" altLang="en-US" sz="1400">
              <a:solidFill>
                <a:srgbClr val="FF0000"/>
              </a:solidFill>
              <a:sym typeface="+mn-ea"/>
            </a:endParaRPr>
          </a:p>
        </p:txBody>
      </p:sp>
      <p:cxnSp>
        <p:nvCxnSpPr>
          <p:cNvPr id="60" name="肘形连接符 59"/>
          <p:cNvCxnSpPr>
            <a:stCxn id="41" idx="2"/>
            <a:endCxn id="59" idx="0"/>
          </p:cNvCxnSpPr>
          <p:nvPr/>
        </p:nvCxnSpPr>
        <p:spPr>
          <a:xfrm rot="5400000">
            <a:off x="10498773" y="4435158"/>
            <a:ext cx="1860550" cy="141605"/>
          </a:xfrm>
          <a:prstGeom prst="bentConnector3">
            <a:avLst>
              <a:gd name="adj1" fmla="val 49983"/>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a:stCxn id="29" idx="3"/>
            <a:endCxn id="13" idx="1"/>
          </p:cNvCxnSpPr>
          <p:nvPr/>
        </p:nvCxnSpPr>
        <p:spPr>
          <a:xfrm>
            <a:off x="2414270" y="5384165"/>
            <a:ext cx="717550" cy="4216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66"/>
                                        </p:tgtEl>
                                        <p:attrNameLst>
                                          <p:attrName>style.visibility</p:attrName>
                                        </p:attrNameLst>
                                      </p:cBhvr>
                                      <p:to>
                                        <p:strVal val="visible"/>
                                      </p:to>
                                    </p:set>
                                    <p:anim calcmode="lin" valueType="num">
                                      <p:cBhvr>
                                        <p:cTn id="7" dur="500" fill="hold"/>
                                        <p:tgtEl>
                                          <p:spTgt spid="4066"/>
                                        </p:tgtEl>
                                        <p:attrNameLst>
                                          <p:attrName>ppt_w</p:attrName>
                                        </p:attrNameLst>
                                      </p:cBhvr>
                                      <p:tavLst>
                                        <p:tav tm="0">
                                          <p:val>
                                            <p:fltVal val="0"/>
                                          </p:val>
                                        </p:tav>
                                        <p:tav tm="100000">
                                          <p:val>
                                            <p:strVal val="#ppt_w"/>
                                          </p:val>
                                        </p:tav>
                                      </p:tavLst>
                                    </p:anim>
                                    <p:anim calcmode="lin" valueType="num">
                                      <p:cBhvr>
                                        <p:cTn id="8" dur="500" fill="hold"/>
                                        <p:tgtEl>
                                          <p:spTgt spid="406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070"/>
                                        </p:tgtEl>
                                        <p:attrNameLst>
                                          <p:attrName>style.visibility</p:attrName>
                                        </p:attrNameLst>
                                      </p:cBhvr>
                                      <p:to>
                                        <p:strVal val="visible"/>
                                      </p:to>
                                    </p:set>
                                    <p:anim calcmode="lin" valueType="num">
                                      <p:cBhvr>
                                        <p:cTn id="11" dur="500" fill="hold"/>
                                        <p:tgtEl>
                                          <p:spTgt spid="4070"/>
                                        </p:tgtEl>
                                        <p:attrNameLst>
                                          <p:attrName>ppt_w</p:attrName>
                                        </p:attrNameLst>
                                      </p:cBhvr>
                                      <p:tavLst>
                                        <p:tav tm="0">
                                          <p:val>
                                            <p:fltVal val="0"/>
                                          </p:val>
                                        </p:tav>
                                        <p:tav tm="100000">
                                          <p:val>
                                            <p:strVal val="#ppt_w"/>
                                          </p:val>
                                        </p:tav>
                                      </p:tavLst>
                                    </p:anim>
                                    <p:anim calcmode="lin" valueType="num">
                                      <p:cBhvr>
                                        <p:cTn id="12" dur="500" fill="hold"/>
                                        <p:tgtEl>
                                          <p:spTgt spid="4070"/>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18" presetClass="entr" presetSubtype="12"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Left)">
                                      <p:cBhvr>
                                        <p:cTn id="16" dur="500"/>
                                        <p:tgtEl>
                                          <p:spTgt spid="25"/>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strips(downLeft)">
                                      <p:cBhvr>
                                        <p:cTn id="19" dur="500"/>
                                        <p:tgtEl>
                                          <p:spTgt spid="27"/>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strips(downLeft)">
                                      <p:cBhvr>
                                        <p:cTn id="22" dur="500"/>
                                        <p:tgtEl>
                                          <p:spTgt spid="29"/>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strips(downLeft)">
                                      <p:cBhvr>
                                        <p:cTn id="25" dur="500"/>
                                        <p:tgtEl>
                                          <p:spTgt spid="2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strips(downLeft)">
                                      <p:cBhvr>
                                        <p:cTn id="28" dur="500"/>
                                        <p:tgtEl>
                                          <p:spTgt spid="2"/>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trips(downLeft)">
                                      <p:cBhvr>
                                        <p:cTn id="31" dur="500"/>
                                        <p:tgtEl>
                                          <p:spTgt spid="7"/>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strips(downLeft)">
                                      <p:cBhvr>
                                        <p:cTn id="34" dur="500"/>
                                        <p:tgtEl>
                                          <p:spTgt spid="13"/>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strips(downLeft)">
                                      <p:cBhvr>
                                        <p:cTn id="37" dur="500"/>
                                        <p:tgtEl>
                                          <p:spTgt spid="15"/>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trips(downLeft)">
                                      <p:cBhvr>
                                        <p:cTn id="40" dur="500"/>
                                        <p:tgtEl>
                                          <p:spTgt spid="16"/>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strips(downLeft)">
                                      <p:cBhvr>
                                        <p:cTn id="43" dur="500"/>
                                        <p:tgtEl>
                                          <p:spTgt spid="17"/>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strips(downLeft)">
                                      <p:cBhvr>
                                        <p:cTn id="46" dur="500"/>
                                        <p:tgtEl>
                                          <p:spTgt spid="18"/>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strips(downLeft)">
                                      <p:cBhvr>
                                        <p:cTn id="49" dur="500"/>
                                        <p:tgtEl>
                                          <p:spTgt spid="20"/>
                                        </p:tgtEl>
                                      </p:cBhvr>
                                    </p:animEffect>
                                  </p:childTnLst>
                                </p:cTn>
                              </p:par>
                              <p:par>
                                <p:cTn id="50" presetID="18" presetClass="entr" presetSubtype="12"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downLeft)">
                                      <p:cBhvr>
                                        <p:cTn id="52" dur="500"/>
                                        <p:tgtEl>
                                          <p:spTgt spid="26"/>
                                        </p:tgtEl>
                                      </p:cBhvr>
                                    </p:animEffect>
                                  </p:childTnLst>
                                </p:cTn>
                              </p:par>
                              <p:par>
                                <p:cTn id="53" presetID="18" presetClass="entr" presetSubtype="12"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strips(downLeft)">
                                      <p:cBhvr>
                                        <p:cTn id="55" dur="500"/>
                                        <p:tgtEl>
                                          <p:spTgt spid="21"/>
                                        </p:tgtEl>
                                      </p:cBhvr>
                                    </p:animEffect>
                                  </p:childTnLst>
                                </p:cTn>
                              </p:par>
                              <p:par>
                                <p:cTn id="56" presetID="18" presetClass="entr" presetSubtype="12"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strips(downLeft)">
                                      <p:cBhvr>
                                        <p:cTn id="58" dur="500"/>
                                        <p:tgtEl>
                                          <p:spTgt spid="30"/>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strips(downLeft)">
                                      <p:cBhvr>
                                        <p:cTn id="61" dur="500"/>
                                        <p:tgtEl>
                                          <p:spTgt spid="22"/>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strips(downLeft)">
                                      <p:cBhvr>
                                        <p:cTn id="64" dur="500"/>
                                        <p:tgtEl>
                                          <p:spTgt spid="23"/>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strips(downLeft)">
                                      <p:cBhvr>
                                        <p:cTn id="67" dur="500"/>
                                        <p:tgtEl>
                                          <p:spTgt spid="24"/>
                                        </p:tgtEl>
                                      </p:cBhvr>
                                    </p:animEffect>
                                  </p:childTnLst>
                                </p:cTn>
                              </p:par>
                              <p:par>
                                <p:cTn id="68" presetID="18" presetClass="entr" presetSubtype="12"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strips(downLeft)">
                                      <p:cBhvr>
                                        <p:cTn id="70" dur="500"/>
                                        <p:tgtEl>
                                          <p:spTgt spid="31"/>
                                        </p:tgtEl>
                                      </p:cBhvr>
                                    </p:animEffect>
                                  </p:childTnLst>
                                </p:cTn>
                              </p:par>
                              <p:par>
                                <p:cTn id="71" presetID="18" presetClass="entr" presetSubtype="12"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strips(downLeft)">
                                      <p:cBhvr>
                                        <p:cTn id="73" dur="500"/>
                                        <p:tgtEl>
                                          <p:spTgt spid="32"/>
                                        </p:tgtEl>
                                      </p:cBhvr>
                                    </p:animEffect>
                                  </p:childTnLst>
                                </p:cTn>
                              </p:par>
                              <p:par>
                                <p:cTn id="74" presetID="18" presetClass="entr" presetSubtype="12"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strips(downLeft)">
                                      <p:cBhvr>
                                        <p:cTn id="76" dur="500"/>
                                        <p:tgtEl>
                                          <p:spTgt spid="33"/>
                                        </p:tgtEl>
                                      </p:cBhvr>
                                    </p:animEffect>
                                  </p:childTnLst>
                                </p:cTn>
                              </p:par>
                              <p:par>
                                <p:cTn id="77" presetID="18" presetClass="entr" presetSubtype="12"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strips(downLeft)">
                                      <p:cBhvr>
                                        <p:cTn id="79" dur="500"/>
                                        <p:tgtEl>
                                          <p:spTgt spid="35"/>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strips(downLeft)">
                                      <p:cBhvr>
                                        <p:cTn id="82" dur="500"/>
                                        <p:tgtEl>
                                          <p:spTgt spid="37"/>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strips(downLeft)">
                                      <p:cBhvr>
                                        <p:cTn id="85" dur="500"/>
                                        <p:tgtEl>
                                          <p:spTgt spid="40"/>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strips(downLeft)">
                                      <p:cBhvr>
                                        <p:cTn id="88" dur="500"/>
                                        <p:tgtEl>
                                          <p:spTgt spid="41"/>
                                        </p:tgtEl>
                                      </p:cBhvr>
                                    </p:animEffect>
                                  </p:childTnLst>
                                </p:cTn>
                              </p:par>
                              <p:par>
                                <p:cTn id="89" presetID="18" presetClass="entr" presetSubtype="12"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strips(downLeft)">
                                      <p:cBhvr>
                                        <p:cTn id="91" dur="500"/>
                                        <p:tgtEl>
                                          <p:spTgt spid="43"/>
                                        </p:tgtEl>
                                      </p:cBhvr>
                                    </p:animEffect>
                                  </p:childTnLst>
                                </p:cTn>
                              </p:par>
                              <p:par>
                                <p:cTn id="92" presetID="18" presetClass="entr" presetSubtype="12"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strips(downLeft)">
                                      <p:cBhvr>
                                        <p:cTn id="94" dur="500"/>
                                        <p:tgtEl>
                                          <p:spTgt spid="44"/>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strips(downLeft)">
                                      <p:cBhvr>
                                        <p:cTn id="97" dur="500"/>
                                        <p:tgtEl>
                                          <p:spTgt spid="45"/>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strips(downLeft)">
                                      <p:cBhvr>
                                        <p:cTn id="100" dur="500"/>
                                        <p:tgtEl>
                                          <p:spTgt spid="46"/>
                                        </p:tgtEl>
                                      </p:cBhvr>
                                    </p:animEffect>
                                  </p:childTnLst>
                                </p:cTn>
                              </p:par>
                              <p:par>
                                <p:cTn id="101" presetID="18" presetClass="entr" presetSubtype="12"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strips(downLeft)">
                                      <p:cBhvr>
                                        <p:cTn id="103" dur="500"/>
                                        <p:tgtEl>
                                          <p:spTgt spid="47"/>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strips(downLeft)">
                                      <p:cBhvr>
                                        <p:cTn id="106" dur="500"/>
                                        <p:tgtEl>
                                          <p:spTgt spid="50"/>
                                        </p:tgtEl>
                                      </p:cBhvr>
                                    </p:animEffect>
                                  </p:childTnLst>
                                </p:cTn>
                              </p:par>
                              <p:par>
                                <p:cTn id="107" presetID="18" presetClass="entr" presetSubtype="12"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strips(downLeft)">
                                      <p:cBhvr>
                                        <p:cTn id="109" dur="500"/>
                                        <p:tgtEl>
                                          <p:spTgt spid="52"/>
                                        </p:tgtEl>
                                      </p:cBhvr>
                                    </p:animEffect>
                                  </p:childTnLst>
                                </p:cTn>
                              </p:par>
                              <p:par>
                                <p:cTn id="110" presetID="18" presetClass="entr" presetSubtype="12" fill="hold"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strips(downLeft)">
                                      <p:cBhvr>
                                        <p:cTn id="112" dur="500"/>
                                        <p:tgtEl>
                                          <p:spTgt spid="53"/>
                                        </p:tgtEl>
                                      </p:cBhvr>
                                    </p:animEffect>
                                  </p:childTnLst>
                                </p:cTn>
                              </p:par>
                              <p:par>
                                <p:cTn id="113" presetID="18" presetClass="entr" presetSubtype="12"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strips(downLeft)">
                                      <p:cBhvr>
                                        <p:cTn id="115" dur="500"/>
                                        <p:tgtEl>
                                          <p:spTgt spid="54"/>
                                        </p:tgtEl>
                                      </p:cBhvr>
                                    </p:animEffect>
                                  </p:childTnLst>
                                </p:cTn>
                              </p:par>
                              <p:par>
                                <p:cTn id="116" presetID="18" presetClass="entr" presetSubtype="12" fill="hold" grpId="0"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strips(downLeft)">
                                      <p:cBhvr>
                                        <p:cTn id="118" dur="500"/>
                                        <p:tgtEl>
                                          <p:spTgt spid="56"/>
                                        </p:tgtEl>
                                      </p:cBhvr>
                                    </p:animEffect>
                                  </p:childTnLst>
                                </p:cTn>
                              </p:par>
                              <p:par>
                                <p:cTn id="119" presetID="18" presetClass="entr" presetSubtype="12"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animEffect transition="in" filter="strips(downLeft)">
                                      <p:cBhvr>
                                        <p:cTn id="121" dur="500"/>
                                        <p:tgtEl>
                                          <p:spTgt spid="57"/>
                                        </p:tgtEl>
                                      </p:cBhvr>
                                    </p:animEffect>
                                  </p:childTnLst>
                                </p:cTn>
                              </p:par>
                              <p:par>
                                <p:cTn id="122" presetID="18" presetClass="entr" presetSubtype="12"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strips(downLeft)">
                                      <p:cBhvr>
                                        <p:cTn id="124" dur="500"/>
                                        <p:tgtEl>
                                          <p:spTgt spid="59"/>
                                        </p:tgtEl>
                                      </p:cBhvr>
                                    </p:animEffect>
                                  </p:childTnLst>
                                </p:cTn>
                              </p:par>
                              <p:par>
                                <p:cTn id="125" presetID="18" presetClass="entr" presetSubtype="12" fill="hold" nodeType="with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strips(downLeft)">
                                      <p:cBhvr>
                                        <p:cTn id="127" dur="500"/>
                                        <p:tgtEl>
                                          <p:spTgt spid="60"/>
                                        </p:tgtEl>
                                      </p:cBhvr>
                                    </p:animEffect>
                                  </p:childTnLst>
                                </p:cTn>
                              </p:par>
                              <p:par>
                                <p:cTn id="128" presetID="18" presetClass="entr" presetSubtype="12" fill="hold" nodeType="with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strips(downLeft)">
                                      <p:cBhvr>
                                        <p:cTn id="1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6" grpId="0" animBg="1"/>
      <p:bldP spid="4070" grpId="0" animBg="1"/>
      <p:bldP spid="25" grpId="0" animBg="1"/>
      <p:bldP spid="27" grpId="0" animBg="1"/>
      <p:bldP spid="29" grpId="0" bldLvl="0" animBg="1"/>
      <p:bldP spid="28" grpId="0" animBg="1"/>
      <p:bldP spid="2" grpId="0" bldLvl="0" animBg="1"/>
      <p:bldP spid="7" grpId="0" bldLvl="0" animBg="1"/>
      <p:bldP spid="13" grpId="0" bldLvl="0" animBg="1"/>
      <p:bldP spid="15" grpId="0" bldLvl="0" animBg="1"/>
      <p:bldP spid="16" grpId="0" bldLvl="0" animBg="1"/>
      <p:bldP spid="17" grpId="0" bldLvl="0" animBg="1"/>
      <p:bldP spid="18" grpId="0" animBg="1"/>
      <p:bldP spid="20" grpId="0" animBg="1"/>
      <p:bldP spid="22" grpId="0" animBg="1"/>
      <p:bldP spid="23" grpId="0" animBg="1"/>
      <p:bldP spid="24" grpId="0" animBg="1"/>
      <p:bldP spid="37" grpId="0" animBg="1"/>
      <p:bldP spid="40" grpId="0" animBg="1"/>
      <p:bldP spid="41" grpId="0" animBg="1"/>
      <p:bldP spid="45" grpId="0" bldLvl="0" animBg="1"/>
      <p:bldP spid="46" grpId="0" animBg="1"/>
      <p:bldP spid="50" grpId="0" animBg="1"/>
      <p:bldP spid="52" grpId="0" bldLvl="0" animBg="1"/>
      <p:bldP spid="56" grpId="0" bldLvl="0" animBg="1"/>
      <p:bldP spid="5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8"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3" name="文本框 10"/>
          <p:cNvSpPr txBox="1"/>
          <p:nvPr/>
        </p:nvSpPr>
        <p:spPr>
          <a:xfrm>
            <a:off x="174625" y="220980"/>
            <a:ext cx="3102610" cy="521970"/>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技术方案</a:t>
            </a:r>
            <a:r>
              <a:rPr lang="en-US" altLang="zh-CN" sz="2400" b="1" dirty="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兼容性</a:t>
            </a:r>
            <a:endParaRPr lang="zh-CN" altLang="en-US" sz="2400" b="1" dirty="0">
              <a:latin typeface="微软雅黑" panose="020B0503020204020204" charset="-122"/>
              <a:ea typeface="微软雅黑" panose="020B0503020204020204" charset="-122"/>
              <a:sym typeface="+mn-ea"/>
            </a:endParaRPr>
          </a:p>
        </p:txBody>
      </p:sp>
      <p:sp>
        <p:nvSpPr>
          <p:cNvPr id="11"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4" name="文本框 3"/>
          <p:cNvSpPr txBox="1"/>
          <p:nvPr>
            <p:custDataLst>
              <p:tags r:id="rId2"/>
            </p:custDataLst>
          </p:nvPr>
        </p:nvSpPr>
        <p:spPr>
          <a:xfrm>
            <a:off x="1558925" y="1323340"/>
            <a:ext cx="1062990" cy="34099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ym typeface="+mn-ea"/>
              </a:rPr>
              <a:t>设备选取</a:t>
            </a:r>
            <a:endParaRPr lang="zh-CN" altLang="en-US" sz="1600">
              <a:sym typeface="+mn-ea"/>
            </a:endParaRPr>
          </a:p>
        </p:txBody>
      </p:sp>
      <p:sp>
        <p:nvSpPr>
          <p:cNvPr id="6" name="文本框 5"/>
          <p:cNvSpPr txBox="1"/>
          <p:nvPr>
            <p:custDataLst>
              <p:tags r:id="rId3"/>
            </p:custDataLst>
          </p:nvPr>
        </p:nvSpPr>
        <p:spPr>
          <a:xfrm>
            <a:off x="3757930" y="772160"/>
            <a:ext cx="1643380" cy="343535"/>
          </a:xfrm>
          <a:prstGeom prst="rect">
            <a:avLst/>
          </a:prstGeom>
          <a:noFill/>
          <a:ln>
            <a:solidFill>
              <a:schemeClr val="tx1"/>
            </a:solidFill>
          </a:ln>
        </p:spPr>
        <p:txBody>
          <a:bodyPr wrap="square" rtlCol="0" anchor="t">
            <a:noAutofit/>
          </a:bodyPr>
          <a:p>
            <a:pPr lvl="0" indent="0" algn="ctr">
              <a:lnSpc>
                <a:spcPct val="110000"/>
              </a:lnSpc>
              <a:buClrTx/>
              <a:buSzTx/>
              <a:buFont typeface="Arial" panose="020B0604020202020204" pitchFamily="34" charset="0"/>
              <a:buNone/>
            </a:pPr>
            <a:r>
              <a:rPr lang="zh-CN" altLang="en-US" sz="1400">
                <a:solidFill>
                  <a:srgbClr val="FF0000"/>
                </a:solidFill>
                <a:sym typeface="+mn-ea"/>
              </a:rPr>
              <a:t>高能多协议网关</a:t>
            </a:r>
            <a:endParaRPr lang="zh-CN" altLang="en-US" sz="1400">
              <a:solidFill>
                <a:srgbClr val="FF0000"/>
              </a:solidFill>
              <a:sym typeface="+mn-ea"/>
            </a:endParaRPr>
          </a:p>
        </p:txBody>
      </p:sp>
      <p:sp>
        <p:nvSpPr>
          <p:cNvPr id="8" name="文本框 7"/>
          <p:cNvSpPr txBox="1"/>
          <p:nvPr>
            <p:custDataLst>
              <p:tags r:id="rId4"/>
            </p:custDataLst>
          </p:nvPr>
        </p:nvSpPr>
        <p:spPr>
          <a:xfrm>
            <a:off x="1558925" y="2876550"/>
            <a:ext cx="1062990" cy="34099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ym typeface="+mn-ea"/>
              </a:rPr>
              <a:t>数据采集</a:t>
            </a:r>
            <a:endParaRPr lang="zh-CN" altLang="en-US" sz="1600">
              <a:sym typeface="+mn-ea"/>
            </a:endParaRPr>
          </a:p>
        </p:txBody>
      </p:sp>
      <p:sp>
        <p:nvSpPr>
          <p:cNvPr id="9" name="文本框 8"/>
          <p:cNvSpPr txBox="1"/>
          <p:nvPr/>
        </p:nvSpPr>
        <p:spPr>
          <a:xfrm>
            <a:off x="1558925" y="4245610"/>
            <a:ext cx="1063625" cy="34099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ym typeface="+mn-ea"/>
              </a:rPr>
              <a:t>数据传输</a:t>
            </a:r>
            <a:endParaRPr lang="zh-CN" altLang="en-US" sz="1600">
              <a:sym typeface="+mn-ea"/>
            </a:endParaRPr>
          </a:p>
        </p:txBody>
      </p:sp>
      <p:sp>
        <p:nvSpPr>
          <p:cNvPr id="10" name="文本框 9"/>
          <p:cNvSpPr txBox="1"/>
          <p:nvPr/>
        </p:nvSpPr>
        <p:spPr>
          <a:xfrm>
            <a:off x="1558925" y="5614670"/>
            <a:ext cx="1063625" cy="340995"/>
          </a:xfrm>
          <a:prstGeom prst="rect">
            <a:avLst/>
          </a:prstGeom>
          <a:noFill/>
          <a:ln>
            <a:solidFill>
              <a:schemeClr val="tx1"/>
            </a:solidFill>
          </a:ln>
        </p:spPr>
        <p:txBody>
          <a:bodyPr wrap="square" rtlCol="0" anchor="t">
            <a:noAutofit/>
          </a:bodyPr>
          <a:p>
            <a:pPr lvl="0" indent="0" algn="l">
              <a:lnSpc>
                <a:spcPct val="110000"/>
              </a:lnSpc>
              <a:buClrTx/>
              <a:buSzTx/>
              <a:buFont typeface="Arial" panose="020B0604020202020204" pitchFamily="34" charset="0"/>
              <a:buNone/>
            </a:pPr>
            <a:r>
              <a:rPr lang="zh-CN" altLang="en-US" sz="1600">
                <a:sym typeface="+mn-ea"/>
              </a:rPr>
              <a:t>模型训练</a:t>
            </a:r>
            <a:endParaRPr lang="zh-CN" altLang="en-US" sz="1600">
              <a:sym typeface="+mn-ea"/>
            </a:endParaRPr>
          </a:p>
        </p:txBody>
      </p:sp>
      <p:cxnSp>
        <p:nvCxnSpPr>
          <p:cNvPr id="12" name="直接箭头连接符 11"/>
          <p:cNvCxnSpPr>
            <a:stCxn id="9" idx="2"/>
            <a:endCxn id="10" idx="0"/>
          </p:cNvCxnSpPr>
          <p:nvPr/>
        </p:nvCxnSpPr>
        <p:spPr>
          <a:xfrm>
            <a:off x="2091055" y="4586605"/>
            <a:ext cx="0" cy="102806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13" name="直接箭头连接符 12"/>
          <p:cNvCxnSpPr>
            <a:stCxn id="8" idx="2"/>
            <a:endCxn id="9" idx="0"/>
          </p:cNvCxnSpPr>
          <p:nvPr/>
        </p:nvCxnSpPr>
        <p:spPr>
          <a:xfrm>
            <a:off x="2090420" y="3217545"/>
            <a:ext cx="635" cy="102806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4" idx="2"/>
            <a:endCxn id="8" idx="0"/>
          </p:cNvCxnSpPr>
          <p:nvPr>
            <p:custDataLst>
              <p:tags r:id="rId5"/>
            </p:custDataLst>
          </p:nvPr>
        </p:nvCxnSpPr>
        <p:spPr>
          <a:xfrm>
            <a:off x="2090420" y="1664335"/>
            <a:ext cx="0" cy="121221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15" name="直接箭头连接符 14"/>
          <p:cNvCxnSpPr>
            <a:stCxn id="4" idx="3"/>
          </p:cNvCxnSpPr>
          <p:nvPr>
            <p:custDataLst>
              <p:tags r:id="rId6"/>
            </p:custDataLst>
          </p:nvPr>
        </p:nvCxnSpPr>
        <p:spPr>
          <a:xfrm flipV="1">
            <a:off x="2621915" y="977265"/>
            <a:ext cx="1136015" cy="51689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7"/>
            </p:custDataLst>
          </p:nvPr>
        </p:nvSpPr>
        <p:spPr>
          <a:xfrm>
            <a:off x="3757930" y="1443990"/>
            <a:ext cx="1486535" cy="35750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ym typeface="+mn-ea"/>
              </a:rPr>
              <a:t>传感器与执行器</a:t>
            </a:r>
            <a:endParaRPr lang="zh-CN" altLang="en-US" sz="1400">
              <a:sym typeface="+mn-ea"/>
            </a:endParaRPr>
          </a:p>
        </p:txBody>
      </p:sp>
      <p:cxnSp>
        <p:nvCxnSpPr>
          <p:cNvPr id="17" name="直接箭头连接符 16"/>
          <p:cNvCxnSpPr>
            <a:stCxn id="6" idx="3"/>
            <a:endCxn id="19" idx="1"/>
          </p:cNvCxnSpPr>
          <p:nvPr>
            <p:custDataLst>
              <p:tags r:id="rId8"/>
            </p:custDataLst>
          </p:nvPr>
        </p:nvCxnSpPr>
        <p:spPr>
          <a:xfrm flipV="1">
            <a:off x="5401310" y="325120"/>
            <a:ext cx="1000125" cy="61912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6401435" y="156210"/>
            <a:ext cx="4106545"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多种通信协议增强兼容扩展性</a:t>
            </a:r>
            <a:endParaRPr lang="zh-CN" altLang="en-US">
              <a:sym typeface="+mn-ea"/>
            </a:endParaRPr>
          </a:p>
        </p:txBody>
      </p:sp>
      <p:sp>
        <p:nvSpPr>
          <p:cNvPr id="2" name="文本框 1"/>
          <p:cNvSpPr txBox="1"/>
          <p:nvPr/>
        </p:nvSpPr>
        <p:spPr>
          <a:xfrm>
            <a:off x="6401435" y="649605"/>
            <a:ext cx="3521075"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实现设备无缝通信和数据转发</a:t>
            </a:r>
            <a:endParaRPr lang="zh-CN" altLang="en-US">
              <a:sym typeface="+mn-ea"/>
            </a:endParaRPr>
          </a:p>
        </p:txBody>
      </p:sp>
      <p:cxnSp>
        <p:nvCxnSpPr>
          <p:cNvPr id="5" name="直接箭头连接符 4"/>
          <p:cNvCxnSpPr>
            <a:stCxn id="6" idx="3"/>
            <a:endCxn id="2" idx="1"/>
          </p:cNvCxnSpPr>
          <p:nvPr>
            <p:custDataLst>
              <p:tags r:id="rId9"/>
            </p:custDataLst>
          </p:nvPr>
        </p:nvCxnSpPr>
        <p:spPr>
          <a:xfrm flipV="1">
            <a:off x="5401310" y="818515"/>
            <a:ext cx="1000125" cy="12573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7" name="直接箭头连接符 6"/>
          <p:cNvCxnSpPr>
            <a:stCxn id="4" idx="3"/>
            <a:endCxn id="16" idx="1"/>
          </p:cNvCxnSpPr>
          <p:nvPr>
            <p:custDataLst>
              <p:tags r:id="rId10"/>
            </p:custDataLst>
          </p:nvPr>
        </p:nvCxnSpPr>
        <p:spPr>
          <a:xfrm>
            <a:off x="2621915" y="1494155"/>
            <a:ext cx="1136015" cy="12890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7298690" y="1064895"/>
            <a:ext cx="3961765"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采用高精度传感器准确监测环境数据</a:t>
            </a:r>
            <a:endParaRPr lang="zh-CN" altLang="en-US">
              <a:sym typeface="+mn-ea"/>
            </a:endParaRPr>
          </a:p>
        </p:txBody>
      </p:sp>
      <p:cxnSp>
        <p:nvCxnSpPr>
          <p:cNvPr id="20" name="直接箭头连接符 19"/>
          <p:cNvCxnSpPr>
            <a:stCxn id="16" idx="3"/>
            <a:endCxn id="18" idx="1"/>
          </p:cNvCxnSpPr>
          <p:nvPr>
            <p:custDataLst>
              <p:tags r:id="rId11"/>
            </p:custDataLst>
          </p:nvPr>
        </p:nvCxnSpPr>
        <p:spPr>
          <a:xfrm flipV="1">
            <a:off x="5244465" y="1233805"/>
            <a:ext cx="2054225" cy="38925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7658735" y="1454150"/>
            <a:ext cx="324231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实现设备无缝通信和数据转发</a:t>
            </a:r>
            <a:endParaRPr lang="zh-CN" altLang="en-US">
              <a:sym typeface="+mn-ea"/>
            </a:endParaRPr>
          </a:p>
        </p:txBody>
      </p:sp>
      <p:cxnSp>
        <p:nvCxnSpPr>
          <p:cNvPr id="22" name="直接箭头连接符 21"/>
          <p:cNvCxnSpPr>
            <a:stCxn id="16" idx="3"/>
            <a:endCxn id="21" idx="1"/>
          </p:cNvCxnSpPr>
          <p:nvPr>
            <p:custDataLst>
              <p:tags r:id="rId12"/>
            </p:custDataLst>
          </p:nvPr>
        </p:nvCxnSpPr>
        <p:spPr>
          <a:xfrm>
            <a:off x="5244465" y="1623060"/>
            <a:ext cx="2414270" cy="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3"/>
            </p:custDataLst>
          </p:nvPr>
        </p:nvSpPr>
        <p:spPr>
          <a:xfrm>
            <a:off x="3351530" y="2503805"/>
            <a:ext cx="1643380" cy="343535"/>
          </a:xfrm>
          <a:prstGeom prst="rect">
            <a:avLst/>
          </a:prstGeom>
          <a:noFill/>
          <a:ln>
            <a:solidFill>
              <a:schemeClr val="tx1"/>
            </a:solidFill>
          </a:ln>
        </p:spPr>
        <p:txBody>
          <a:bodyPr wrap="square" rtlCol="0" anchor="t">
            <a:noAutofit/>
          </a:bodyPr>
          <a:p>
            <a:pPr lvl="0" indent="0" algn="ctr">
              <a:lnSpc>
                <a:spcPct val="110000"/>
              </a:lnSpc>
              <a:buClrTx/>
              <a:buSzTx/>
              <a:buFont typeface="Arial" panose="020B0604020202020204" pitchFamily="34" charset="0"/>
              <a:buNone/>
            </a:pPr>
            <a:r>
              <a:rPr lang="zh-CN" altLang="en-US" sz="1400">
                <a:solidFill>
                  <a:srgbClr val="FF0000"/>
                </a:solidFill>
                <a:sym typeface="+mn-ea"/>
              </a:rPr>
              <a:t>多传感器协同</a:t>
            </a:r>
            <a:r>
              <a:rPr lang="zh-CN" altLang="en-US" sz="1400">
                <a:sym typeface="+mn-ea"/>
              </a:rPr>
              <a:t>采集</a:t>
            </a:r>
            <a:endParaRPr lang="zh-CN" altLang="en-US" sz="1400">
              <a:sym typeface="+mn-ea"/>
            </a:endParaRPr>
          </a:p>
        </p:txBody>
      </p:sp>
      <p:cxnSp>
        <p:nvCxnSpPr>
          <p:cNvPr id="24" name="直接箭头连接符 23"/>
          <p:cNvCxnSpPr>
            <a:endCxn id="23" idx="1"/>
          </p:cNvCxnSpPr>
          <p:nvPr>
            <p:custDataLst>
              <p:tags r:id="rId14"/>
            </p:custDataLst>
          </p:nvPr>
        </p:nvCxnSpPr>
        <p:spPr>
          <a:xfrm flipV="1">
            <a:off x="2621915" y="2675890"/>
            <a:ext cx="729615" cy="37147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5"/>
            </p:custDataLst>
          </p:nvPr>
        </p:nvSpPr>
        <p:spPr>
          <a:xfrm>
            <a:off x="3488690" y="3217545"/>
            <a:ext cx="1486535" cy="35750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rgbClr val="FF0000"/>
                </a:solidFill>
                <a:sym typeface="+mn-ea"/>
              </a:rPr>
              <a:t>标准化</a:t>
            </a:r>
            <a:r>
              <a:rPr lang="zh-CN" altLang="en-US" sz="1400">
                <a:sym typeface="+mn-ea"/>
              </a:rPr>
              <a:t>接口设计</a:t>
            </a:r>
            <a:endParaRPr lang="zh-CN" altLang="en-US" sz="1400">
              <a:sym typeface="+mn-ea"/>
            </a:endParaRPr>
          </a:p>
        </p:txBody>
      </p:sp>
      <p:cxnSp>
        <p:nvCxnSpPr>
          <p:cNvPr id="26" name="直接箭头连接符 25"/>
          <p:cNvCxnSpPr>
            <a:stCxn id="8" idx="3"/>
            <a:endCxn id="25" idx="1"/>
          </p:cNvCxnSpPr>
          <p:nvPr>
            <p:custDataLst>
              <p:tags r:id="rId16"/>
            </p:custDataLst>
          </p:nvPr>
        </p:nvCxnSpPr>
        <p:spPr>
          <a:xfrm>
            <a:off x="2621915" y="3047365"/>
            <a:ext cx="866775" cy="34925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5622290" y="1918335"/>
            <a:ext cx="240538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获取</a:t>
            </a:r>
            <a:r>
              <a:rPr lang="zh-CN" altLang="en-US">
                <a:solidFill>
                  <a:srgbClr val="FF0000"/>
                </a:solidFill>
                <a:sym typeface="+mn-ea"/>
              </a:rPr>
              <a:t>多维环境数据</a:t>
            </a:r>
            <a:endParaRPr lang="zh-CN" altLang="en-US">
              <a:solidFill>
                <a:srgbClr val="FF0000"/>
              </a:solidFill>
              <a:sym typeface="+mn-ea"/>
            </a:endParaRPr>
          </a:p>
        </p:txBody>
      </p:sp>
      <p:cxnSp>
        <p:nvCxnSpPr>
          <p:cNvPr id="28" name="直接箭头连接符 27"/>
          <p:cNvCxnSpPr>
            <a:endCxn id="27" idx="1"/>
          </p:cNvCxnSpPr>
          <p:nvPr>
            <p:custDataLst>
              <p:tags r:id="rId17"/>
            </p:custDataLst>
          </p:nvPr>
        </p:nvCxnSpPr>
        <p:spPr>
          <a:xfrm flipV="1">
            <a:off x="4994910" y="2087245"/>
            <a:ext cx="627380" cy="58864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9329420" y="1891665"/>
            <a:ext cx="225298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避免数据单一局限</a:t>
            </a:r>
            <a:endParaRPr lang="zh-CN" altLang="en-US">
              <a:sym typeface="+mn-ea"/>
            </a:endParaRPr>
          </a:p>
        </p:txBody>
      </p:sp>
      <p:cxnSp>
        <p:nvCxnSpPr>
          <p:cNvPr id="30" name="直接箭头连接符 29"/>
          <p:cNvCxnSpPr/>
          <p:nvPr>
            <p:custDataLst>
              <p:tags r:id="rId18"/>
            </p:custDataLst>
          </p:nvPr>
        </p:nvCxnSpPr>
        <p:spPr>
          <a:xfrm flipV="1">
            <a:off x="8027670" y="2060575"/>
            <a:ext cx="1301750" cy="26670"/>
          </a:xfrm>
          <a:prstGeom prst="straightConnector1">
            <a:avLst/>
          </a:prstGeom>
          <a:ln w="19050">
            <a:solidFill>
              <a:schemeClr val="tx1"/>
            </a:solidFill>
            <a:headEnd type="none" w="med" len="med"/>
            <a:tailEnd type="triangle"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6057265" y="2477770"/>
            <a:ext cx="160147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收集</a:t>
            </a:r>
            <a:r>
              <a:rPr lang="zh-CN" altLang="en-US">
                <a:solidFill>
                  <a:srgbClr val="FF0000"/>
                </a:solidFill>
                <a:sym typeface="+mn-ea"/>
              </a:rPr>
              <a:t>大量数据</a:t>
            </a:r>
            <a:endParaRPr lang="zh-CN" altLang="en-US">
              <a:solidFill>
                <a:srgbClr val="FF0000"/>
              </a:solidFill>
              <a:sym typeface="+mn-ea"/>
            </a:endParaRPr>
          </a:p>
        </p:txBody>
      </p:sp>
      <p:cxnSp>
        <p:nvCxnSpPr>
          <p:cNvPr id="33" name="直接箭头连接符 32"/>
          <p:cNvCxnSpPr>
            <a:stCxn id="23" idx="3"/>
            <a:endCxn id="32" idx="1"/>
          </p:cNvCxnSpPr>
          <p:nvPr>
            <p:custDataLst>
              <p:tags r:id="rId19"/>
            </p:custDataLst>
          </p:nvPr>
        </p:nvCxnSpPr>
        <p:spPr>
          <a:xfrm flipV="1">
            <a:off x="4994910" y="2646680"/>
            <a:ext cx="1062355" cy="2921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8865235" y="2481580"/>
            <a:ext cx="307340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提供给智能控制和场景优化</a:t>
            </a:r>
            <a:endParaRPr lang="zh-CN" altLang="en-US">
              <a:sym typeface="+mn-ea"/>
            </a:endParaRPr>
          </a:p>
        </p:txBody>
      </p:sp>
      <p:cxnSp>
        <p:nvCxnSpPr>
          <p:cNvPr id="35" name="直接箭头连接符 34"/>
          <p:cNvCxnSpPr>
            <a:stCxn id="32" idx="3"/>
            <a:endCxn id="34" idx="1"/>
          </p:cNvCxnSpPr>
          <p:nvPr>
            <p:custDataLst>
              <p:tags r:id="rId20"/>
            </p:custDataLst>
          </p:nvPr>
        </p:nvCxnSpPr>
        <p:spPr>
          <a:xfrm>
            <a:off x="7658735" y="2646680"/>
            <a:ext cx="1206500" cy="3810"/>
          </a:xfrm>
          <a:prstGeom prst="straightConnector1">
            <a:avLst/>
          </a:prstGeom>
          <a:ln w="19050">
            <a:solidFill>
              <a:schemeClr val="tx1"/>
            </a:solidFill>
            <a:headEnd type="none" w="med" len="med"/>
            <a:tailEnd type="triangle"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8577580" y="2931795"/>
            <a:ext cx="3361055"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确保传感器稳定接入系统</a:t>
            </a:r>
            <a:endParaRPr lang="zh-CN" altLang="en-US">
              <a:sym typeface="+mn-ea"/>
            </a:endParaRPr>
          </a:p>
        </p:txBody>
      </p:sp>
      <p:cxnSp>
        <p:nvCxnSpPr>
          <p:cNvPr id="37" name="直接箭头连接符 36"/>
          <p:cNvCxnSpPr/>
          <p:nvPr>
            <p:custDataLst>
              <p:tags r:id="rId21"/>
            </p:custDataLst>
          </p:nvPr>
        </p:nvCxnSpPr>
        <p:spPr>
          <a:xfrm flipV="1">
            <a:off x="4975225" y="3100705"/>
            <a:ext cx="3602355" cy="29591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custDataLst>
              <p:tags r:id="rId22"/>
            </p:custDataLst>
          </p:nvPr>
        </p:nvCxnSpPr>
        <p:spPr>
          <a:xfrm>
            <a:off x="4975225" y="3396615"/>
            <a:ext cx="1426210" cy="16891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6401435" y="3396615"/>
            <a:ext cx="2049145"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降低设备接入难度</a:t>
            </a:r>
            <a:endParaRPr lang="zh-CN" altLang="en-US">
              <a:sym typeface="+mn-ea"/>
            </a:endParaRPr>
          </a:p>
        </p:txBody>
      </p:sp>
      <p:cxnSp>
        <p:nvCxnSpPr>
          <p:cNvPr id="40" name="直接箭头连接符 39"/>
          <p:cNvCxnSpPr/>
          <p:nvPr>
            <p:custDataLst>
              <p:tags r:id="rId23"/>
            </p:custDataLst>
          </p:nvPr>
        </p:nvCxnSpPr>
        <p:spPr>
          <a:xfrm flipV="1">
            <a:off x="8450580" y="3482975"/>
            <a:ext cx="1426210" cy="82550"/>
          </a:xfrm>
          <a:prstGeom prst="straightConnector1">
            <a:avLst/>
          </a:prstGeom>
          <a:ln w="19050">
            <a:solidFill>
              <a:schemeClr val="tx1"/>
            </a:solidFill>
            <a:headEnd type="none" w="med" len="med"/>
            <a:tailEnd type="triangle"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9876790" y="3314065"/>
            <a:ext cx="182118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便于系统扩展</a:t>
            </a:r>
            <a:endParaRPr lang="zh-CN" altLang="en-US">
              <a:sym typeface="+mn-ea"/>
            </a:endParaRPr>
          </a:p>
        </p:txBody>
      </p:sp>
      <p:sp>
        <p:nvSpPr>
          <p:cNvPr id="42" name="文本框 41"/>
          <p:cNvSpPr txBox="1"/>
          <p:nvPr>
            <p:custDataLst>
              <p:tags r:id="rId24"/>
            </p:custDataLst>
          </p:nvPr>
        </p:nvSpPr>
        <p:spPr>
          <a:xfrm>
            <a:off x="3158490" y="3790315"/>
            <a:ext cx="1643380" cy="343535"/>
          </a:xfrm>
          <a:prstGeom prst="rect">
            <a:avLst/>
          </a:prstGeom>
          <a:noFill/>
          <a:ln>
            <a:solidFill>
              <a:schemeClr val="tx1"/>
            </a:solidFill>
          </a:ln>
        </p:spPr>
        <p:txBody>
          <a:bodyPr wrap="square" rtlCol="0" anchor="t">
            <a:noAutofit/>
          </a:bodyPr>
          <a:p>
            <a:pPr lvl="0" indent="0" algn="ctr">
              <a:lnSpc>
                <a:spcPct val="110000"/>
              </a:lnSpc>
              <a:buClrTx/>
              <a:buSzTx/>
              <a:buFont typeface="Arial" panose="020B0604020202020204" pitchFamily="34" charset="0"/>
              <a:buNone/>
            </a:pPr>
            <a:r>
              <a:rPr lang="zh-CN" altLang="en-US" sz="1400">
                <a:sym typeface="+mn-ea"/>
              </a:rPr>
              <a:t>多种</a:t>
            </a:r>
            <a:r>
              <a:rPr lang="zh-CN" altLang="en-US" sz="1400">
                <a:solidFill>
                  <a:srgbClr val="FF0000"/>
                </a:solidFill>
                <a:sym typeface="+mn-ea"/>
              </a:rPr>
              <a:t>通信协议</a:t>
            </a:r>
            <a:r>
              <a:rPr lang="zh-CN" altLang="en-US" sz="1400">
                <a:sym typeface="+mn-ea"/>
              </a:rPr>
              <a:t>结合</a:t>
            </a:r>
            <a:endParaRPr lang="zh-CN" altLang="en-US" sz="1400">
              <a:sym typeface="+mn-ea"/>
            </a:endParaRPr>
          </a:p>
        </p:txBody>
      </p:sp>
      <p:cxnSp>
        <p:nvCxnSpPr>
          <p:cNvPr id="43" name="直接箭头连接符 42"/>
          <p:cNvCxnSpPr/>
          <p:nvPr>
            <p:custDataLst>
              <p:tags r:id="rId25"/>
            </p:custDataLst>
          </p:nvPr>
        </p:nvCxnSpPr>
        <p:spPr>
          <a:xfrm flipV="1">
            <a:off x="2622550" y="3962400"/>
            <a:ext cx="535940" cy="45402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6"/>
            </p:custDataLst>
          </p:nvPr>
        </p:nvSpPr>
        <p:spPr>
          <a:xfrm>
            <a:off x="3065145" y="4416425"/>
            <a:ext cx="1828800" cy="343535"/>
          </a:xfrm>
          <a:prstGeom prst="rect">
            <a:avLst/>
          </a:prstGeom>
          <a:noFill/>
          <a:ln>
            <a:solidFill>
              <a:schemeClr val="tx1"/>
            </a:solidFill>
          </a:ln>
        </p:spPr>
        <p:txBody>
          <a:bodyPr wrap="square" rtlCol="0" anchor="t">
            <a:noAutofit/>
          </a:bodyPr>
          <a:p>
            <a:pPr lvl="0" indent="0" algn="ctr">
              <a:lnSpc>
                <a:spcPct val="110000"/>
              </a:lnSpc>
              <a:buClrTx/>
              <a:buSzTx/>
              <a:buFont typeface="Arial" panose="020B0604020202020204" pitchFamily="34" charset="0"/>
              <a:buNone/>
            </a:pPr>
            <a:r>
              <a:rPr lang="zh-CN" altLang="en-US" sz="1400">
                <a:solidFill>
                  <a:srgbClr val="FF0000"/>
                </a:solidFill>
                <a:sym typeface="+mn-ea"/>
              </a:rPr>
              <a:t>同步与异步传输机制</a:t>
            </a:r>
            <a:endParaRPr lang="zh-CN" altLang="en-US" sz="1400">
              <a:solidFill>
                <a:srgbClr val="FF0000"/>
              </a:solidFill>
              <a:sym typeface="+mn-ea"/>
            </a:endParaRPr>
          </a:p>
        </p:txBody>
      </p:sp>
      <p:cxnSp>
        <p:nvCxnSpPr>
          <p:cNvPr id="45" name="直接箭头连接符 44"/>
          <p:cNvCxnSpPr>
            <a:stCxn id="9" idx="3"/>
            <a:endCxn id="44" idx="1"/>
          </p:cNvCxnSpPr>
          <p:nvPr>
            <p:custDataLst>
              <p:tags r:id="rId27"/>
            </p:custDataLst>
          </p:nvPr>
        </p:nvCxnSpPr>
        <p:spPr>
          <a:xfrm>
            <a:off x="2622550" y="4416425"/>
            <a:ext cx="442595" cy="17208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custDataLst>
              <p:tags r:id="rId28"/>
            </p:custDataLst>
          </p:nvPr>
        </p:nvCxnSpPr>
        <p:spPr>
          <a:xfrm flipV="1">
            <a:off x="4893945" y="4229100"/>
            <a:ext cx="986790" cy="35941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48" name="文本框 47"/>
          <p:cNvSpPr txBox="1"/>
          <p:nvPr/>
        </p:nvSpPr>
        <p:spPr>
          <a:xfrm>
            <a:off x="5880735" y="4041775"/>
            <a:ext cx="1692275" cy="374650"/>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实时数据同步</a:t>
            </a:r>
            <a:endParaRPr lang="zh-CN" altLang="en-US">
              <a:sym typeface="+mn-ea"/>
            </a:endParaRPr>
          </a:p>
        </p:txBody>
      </p:sp>
      <p:sp>
        <p:nvSpPr>
          <p:cNvPr id="49" name="左大括号 48"/>
          <p:cNvSpPr/>
          <p:nvPr/>
        </p:nvSpPr>
        <p:spPr>
          <a:xfrm>
            <a:off x="9999980" y="3856355"/>
            <a:ext cx="313690" cy="161671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50" name="直接箭头连接符 49"/>
          <p:cNvCxnSpPr>
            <a:stCxn id="44" idx="3"/>
            <a:endCxn id="53" idx="1"/>
          </p:cNvCxnSpPr>
          <p:nvPr>
            <p:custDataLst>
              <p:tags r:id="rId29"/>
            </p:custDataLst>
          </p:nvPr>
        </p:nvCxnSpPr>
        <p:spPr>
          <a:xfrm>
            <a:off x="4893945" y="4588510"/>
            <a:ext cx="986790" cy="5143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51" name="肘形连接符 50"/>
          <p:cNvCxnSpPr/>
          <p:nvPr/>
        </p:nvCxnSpPr>
        <p:spPr>
          <a:xfrm>
            <a:off x="4801870" y="3962400"/>
            <a:ext cx="5198110" cy="702310"/>
          </a:xfrm>
          <a:prstGeom prst="bentConnector3">
            <a:avLst>
              <a:gd name="adj1" fmla="val 97397"/>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10314305" y="3696335"/>
            <a:ext cx="1663065"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en-US" altLang="zh-CN" sz="1400">
                <a:solidFill>
                  <a:srgbClr val="FF0000"/>
                </a:solidFill>
                <a:sym typeface="+mn-ea"/>
              </a:rPr>
              <a:t>MQTT</a:t>
            </a:r>
            <a:r>
              <a:rPr lang="zh-CN" altLang="en-US" sz="1400">
                <a:sym typeface="+mn-ea"/>
              </a:rPr>
              <a:t>边缘云端低耗传输</a:t>
            </a:r>
            <a:endParaRPr lang="zh-CN" altLang="en-US" sz="1400">
              <a:sym typeface="+mn-ea"/>
            </a:endParaRPr>
          </a:p>
        </p:txBody>
      </p:sp>
      <p:sp>
        <p:nvSpPr>
          <p:cNvPr id="53" name="文本框 52"/>
          <p:cNvSpPr txBox="1"/>
          <p:nvPr/>
        </p:nvSpPr>
        <p:spPr>
          <a:xfrm>
            <a:off x="5880735" y="4471035"/>
            <a:ext cx="185293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ym typeface="+mn-ea"/>
              </a:rPr>
              <a:t>非实时数据异步</a:t>
            </a:r>
            <a:endParaRPr lang="zh-CN" altLang="en-US">
              <a:sym typeface="+mn-ea"/>
            </a:endParaRPr>
          </a:p>
        </p:txBody>
      </p:sp>
      <p:cxnSp>
        <p:nvCxnSpPr>
          <p:cNvPr id="54" name="直接箭头连接符 53"/>
          <p:cNvCxnSpPr>
            <a:endCxn id="55" idx="1"/>
          </p:cNvCxnSpPr>
          <p:nvPr>
            <p:custDataLst>
              <p:tags r:id="rId30"/>
            </p:custDataLst>
          </p:nvPr>
        </p:nvCxnSpPr>
        <p:spPr>
          <a:xfrm flipV="1">
            <a:off x="7573010" y="4210685"/>
            <a:ext cx="759460" cy="18415"/>
          </a:xfrm>
          <a:prstGeom prst="straightConnector1">
            <a:avLst/>
          </a:prstGeom>
          <a:ln w="19050">
            <a:solidFill>
              <a:schemeClr val="tx1"/>
            </a:solidFill>
            <a:headEnd type="none" w="med" len="med"/>
            <a:tailEnd type="triangle" w="med" len="med"/>
          </a:ln>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8332470" y="4041775"/>
            <a:ext cx="130175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a:solidFill>
                  <a:srgbClr val="FF0000"/>
                </a:solidFill>
                <a:sym typeface="+mn-ea"/>
              </a:rPr>
              <a:t>及时</a:t>
            </a:r>
            <a:r>
              <a:rPr lang="zh-CN" altLang="en-US">
                <a:sym typeface="+mn-ea"/>
              </a:rPr>
              <a:t>响应</a:t>
            </a:r>
            <a:endParaRPr lang="zh-CN" altLang="en-US">
              <a:sym typeface="+mn-ea"/>
            </a:endParaRPr>
          </a:p>
        </p:txBody>
      </p:sp>
      <p:cxnSp>
        <p:nvCxnSpPr>
          <p:cNvPr id="56" name="直接箭头连接符 55"/>
          <p:cNvCxnSpPr>
            <a:stCxn id="53" idx="3"/>
            <a:endCxn id="57" idx="1"/>
          </p:cNvCxnSpPr>
          <p:nvPr>
            <p:custDataLst>
              <p:tags r:id="rId31"/>
            </p:custDataLst>
          </p:nvPr>
        </p:nvCxnSpPr>
        <p:spPr>
          <a:xfrm>
            <a:off x="7733665" y="4639945"/>
            <a:ext cx="598805" cy="635"/>
          </a:xfrm>
          <a:prstGeom prst="straightConnector1">
            <a:avLst/>
          </a:prstGeom>
          <a:ln w="19050">
            <a:solidFill>
              <a:schemeClr val="tx1"/>
            </a:solidFill>
            <a:headEnd type="none" w="med" len="med"/>
            <a:tailEnd type="triangle" w="med" len="med"/>
          </a:ln>
        </p:spPr>
        <p:style>
          <a:lnRef idx="2">
            <a:schemeClr val="accent1"/>
          </a:lnRef>
          <a:fillRef idx="0">
            <a:srgbClr val="FFFFFF"/>
          </a:fillRef>
          <a:effectRef idx="0">
            <a:srgbClr val="FFFFFF"/>
          </a:effectRef>
          <a:fontRef idx="minor">
            <a:schemeClr val="tx1"/>
          </a:fontRef>
        </p:style>
      </p:cxnSp>
      <p:sp>
        <p:nvSpPr>
          <p:cNvPr id="57" name="文本框 56"/>
          <p:cNvSpPr txBox="1"/>
          <p:nvPr/>
        </p:nvSpPr>
        <p:spPr>
          <a:xfrm>
            <a:off x="8332470" y="4471670"/>
            <a:ext cx="1301750" cy="33718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200">
                <a:sym typeface="+mn-ea"/>
              </a:rPr>
              <a:t>提高带宽</a:t>
            </a:r>
            <a:r>
              <a:rPr lang="zh-CN" altLang="en-US" sz="1200">
                <a:solidFill>
                  <a:srgbClr val="FF0000"/>
                </a:solidFill>
                <a:sym typeface="+mn-ea"/>
              </a:rPr>
              <a:t>利用率</a:t>
            </a:r>
            <a:endParaRPr lang="zh-CN" altLang="en-US" sz="1200">
              <a:solidFill>
                <a:srgbClr val="FF0000"/>
              </a:solidFill>
              <a:sym typeface="+mn-ea"/>
            </a:endParaRPr>
          </a:p>
        </p:txBody>
      </p:sp>
      <p:sp>
        <p:nvSpPr>
          <p:cNvPr id="58" name="文本框 57"/>
          <p:cNvSpPr txBox="1"/>
          <p:nvPr/>
        </p:nvSpPr>
        <p:spPr>
          <a:xfrm>
            <a:off x="10314305" y="5100955"/>
            <a:ext cx="1663065"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en-US" altLang="zh-CN" sz="1400">
                <a:solidFill>
                  <a:srgbClr val="FF0000"/>
                </a:solidFill>
                <a:sym typeface="+mn-ea"/>
              </a:rPr>
              <a:t>HTTPS</a:t>
            </a:r>
            <a:r>
              <a:rPr lang="zh-CN" altLang="en-US" sz="1400">
                <a:solidFill>
                  <a:schemeClr val="tx1"/>
                </a:solidFill>
                <a:sym typeface="+mn-ea"/>
              </a:rPr>
              <a:t>保障数据传输安全</a:t>
            </a:r>
            <a:endParaRPr lang="zh-CN" altLang="en-US" sz="1400">
              <a:solidFill>
                <a:schemeClr val="tx1"/>
              </a:solidFill>
              <a:sym typeface="+mn-ea"/>
            </a:endParaRPr>
          </a:p>
        </p:txBody>
      </p:sp>
      <p:sp>
        <p:nvSpPr>
          <p:cNvPr id="59" name="文本框 58"/>
          <p:cNvSpPr txBox="1"/>
          <p:nvPr/>
        </p:nvSpPr>
        <p:spPr>
          <a:xfrm>
            <a:off x="10314305" y="4378960"/>
            <a:ext cx="1663065"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en-US" altLang="zh-CN" sz="1400">
                <a:solidFill>
                  <a:srgbClr val="FF0000"/>
                </a:solidFill>
                <a:sym typeface="+mn-ea"/>
              </a:rPr>
              <a:t>COAP</a:t>
            </a:r>
            <a:r>
              <a:rPr lang="zh-CN" altLang="en-US" sz="1400">
                <a:sym typeface="+mn-ea"/>
              </a:rPr>
              <a:t>适用于低带宽环境设备通信</a:t>
            </a:r>
            <a:endParaRPr lang="zh-CN" altLang="en-US" sz="1400">
              <a:sym typeface="+mn-ea"/>
            </a:endParaRPr>
          </a:p>
        </p:txBody>
      </p:sp>
      <p:sp>
        <p:nvSpPr>
          <p:cNvPr id="60" name="文本框 59"/>
          <p:cNvSpPr txBox="1"/>
          <p:nvPr>
            <p:custDataLst>
              <p:tags r:id="rId32"/>
            </p:custDataLst>
          </p:nvPr>
        </p:nvSpPr>
        <p:spPr>
          <a:xfrm>
            <a:off x="2887980" y="5200015"/>
            <a:ext cx="1397635" cy="343535"/>
          </a:xfrm>
          <a:prstGeom prst="rect">
            <a:avLst/>
          </a:prstGeom>
          <a:noFill/>
          <a:ln>
            <a:solidFill>
              <a:schemeClr val="tx1"/>
            </a:solidFill>
          </a:ln>
        </p:spPr>
        <p:txBody>
          <a:bodyPr wrap="square" rtlCol="0" anchor="t">
            <a:noAutofit/>
          </a:bodyPr>
          <a:p>
            <a:pPr lvl="0" indent="0" algn="ctr">
              <a:lnSpc>
                <a:spcPct val="110000"/>
              </a:lnSpc>
              <a:buClrTx/>
              <a:buSzTx/>
              <a:buFont typeface="Arial" panose="020B0604020202020204" pitchFamily="34" charset="0"/>
              <a:buNone/>
            </a:pPr>
            <a:r>
              <a:rPr lang="zh-CN" altLang="en-US" sz="1400">
                <a:sym typeface="+mn-ea"/>
              </a:rPr>
              <a:t>机器学习算法</a:t>
            </a:r>
            <a:endParaRPr lang="zh-CN" altLang="en-US" sz="1400">
              <a:sym typeface="+mn-ea"/>
            </a:endParaRPr>
          </a:p>
        </p:txBody>
      </p:sp>
      <p:cxnSp>
        <p:nvCxnSpPr>
          <p:cNvPr id="61" name="直接箭头连接符 60"/>
          <p:cNvCxnSpPr>
            <a:stCxn id="10" idx="3"/>
            <a:endCxn id="60" idx="1"/>
          </p:cNvCxnSpPr>
          <p:nvPr>
            <p:custDataLst>
              <p:tags r:id="rId33"/>
            </p:custDataLst>
          </p:nvPr>
        </p:nvCxnSpPr>
        <p:spPr>
          <a:xfrm flipV="1">
            <a:off x="2622550" y="5372100"/>
            <a:ext cx="265430" cy="41338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62" name="文本框 61"/>
          <p:cNvSpPr txBox="1"/>
          <p:nvPr>
            <p:custDataLst>
              <p:tags r:id="rId34"/>
            </p:custDataLst>
          </p:nvPr>
        </p:nvSpPr>
        <p:spPr>
          <a:xfrm>
            <a:off x="2794000" y="6201410"/>
            <a:ext cx="1821180" cy="343535"/>
          </a:xfrm>
          <a:prstGeom prst="rect">
            <a:avLst/>
          </a:prstGeom>
          <a:noFill/>
          <a:ln>
            <a:solidFill>
              <a:schemeClr val="tx1"/>
            </a:solidFill>
          </a:ln>
        </p:spPr>
        <p:txBody>
          <a:bodyPr wrap="square" rtlCol="0" anchor="t">
            <a:noAutofit/>
          </a:bodyPr>
          <a:p>
            <a:pPr lvl="0" indent="0" algn="ctr">
              <a:lnSpc>
                <a:spcPct val="110000"/>
              </a:lnSpc>
              <a:buClrTx/>
              <a:buSzTx/>
              <a:buFont typeface="Arial" panose="020B0604020202020204" pitchFamily="34" charset="0"/>
              <a:buNone/>
            </a:pPr>
            <a:r>
              <a:rPr lang="zh-CN" altLang="en-US" sz="1400">
                <a:sym typeface="+mn-ea"/>
              </a:rPr>
              <a:t>增量学习与模型更新</a:t>
            </a:r>
            <a:endParaRPr lang="zh-CN" altLang="en-US" sz="1400">
              <a:sym typeface="+mn-ea"/>
            </a:endParaRPr>
          </a:p>
        </p:txBody>
      </p:sp>
      <p:cxnSp>
        <p:nvCxnSpPr>
          <p:cNvPr id="63" name="直接箭头连接符 62"/>
          <p:cNvCxnSpPr>
            <a:stCxn id="10" idx="3"/>
            <a:endCxn id="62" idx="1"/>
          </p:cNvCxnSpPr>
          <p:nvPr>
            <p:custDataLst>
              <p:tags r:id="rId35"/>
            </p:custDataLst>
          </p:nvPr>
        </p:nvCxnSpPr>
        <p:spPr>
          <a:xfrm>
            <a:off x="2622550" y="5785485"/>
            <a:ext cx="171450" cy="588010"/>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64" name="左大括号 63"/>
          <p:cNvSpPr/>
          <p:nvPr/>
        </p:nvSpPr>
        <p:spPr>
          <a:xfrm>
            <a:off x="4994910" y="4759960"/>
            <a:ext cx="313690" cy="144081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65" name="直接箭头连接符 64"/>
          <p:cNvCxnSpPr>
            <a:stCxn id="60" idx="3"/>
            <a:endCxn id="64" idx="1"/>
          </p:cNvCxnSpPr>
          <p:nvPr>
            <p:custDataLst>
              <p:tags r:id="rId36"/>
            </p:custDataLst>
          </p:nvPr>
        </p:nvCxnSpPr>
        <p:spPr>
          <a:xfrm>
            <a:off x="4285615" y="5372100"/>
            <a:ext cx="709295" cy="108585"/>
          </a:xfrm>
          <a:prstGeom prst="straightConnector1">
            <a:avLst/>
          </a:prstGeom>
          <a:ln w="1905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5308600" y="4858385"/>
            <a:ext cx="1401445"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rgbClr val="FF0000"/>
                </a:solidFill>
                <a:sym typeface="+mn-ea"/>
              </a:rPr>
              <a:t>回归算法</a:t>
            </a:r>
            <a:r>
              <a:rPr lang="zh-CN" altLang="en-US" sz="1400">
                <a:solidFill>
                  <a:schemeClr val="tx1"/>
                </a:solidFill>
                <a:sym typeface="+mn-ea"/>
              </a:rPr>
              <a:t>预测</a:t>
            </a:r>
            <a:r>
              <a:rPr lang="zh-CN" altLang="en-US" sz="1400">
                <a:solidFill>
                  <a:schemeClr val="accent2">
                    <a:lumMod val="75000"/>
                  </a:schemeClr>
                </a:solidFill>
                <a:sym typeface="+mn-ea"/>
              </a:rPr>
              <a:t>环境参数趋势</a:t>
            </a:r>
            <a:endParaRPr lang="zh-CN" altLang="en-US" sz="1400">
              <a:solidFill>
                <a:schemeClr val="accent2">
                  <a:lumMod val="75000"/>
                </a:schemeClr>
              </a:solidFill>
              <a:sym typeface="+mn-ea"/>
            </a:endParaRPr>
          </a:p>
        </p:txBody>
      </p:sp>
      <p:sp>
        <p:nvSpPr>
          <p:cNvPr id="67" name="文本框 66"/>
          <p:cNvSpPr txBox="1"/>
          <p:nvPr/>
        </p:nvSpPr>
        <p:spPr>
          <a:xfrm>
            <a:off x="7049135" y="4858385"/>
            <a:ext cx="1527810"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rgbClr val="FF0000"/>
                </a:solidFill>
                <a:sym typeface="+mn-ea"/>
              </a:rPr>
              <a:t>分类算法</a:t>
            </a:r>
            <a:r>
              <a:rPr lang="zh-CN" altLang="en-US" sz="1400">
                <a:solidFill>
                  <a:schemeClr val="tx1"/>
                </a:solidFill>
                <a:sym typeface="+mn-ea"/>
              </a:rPr>
              <a:t>识别</a:t>
            </a:r>
            <a:r>
              <a:rPr lang="zh-CN" altLang="en-US" sz="1400">
                <a:solidFill>
                  <a:schemeClr val="accent2">
                    <a:lumMod val="75000"/>
                  </a:schemeClr>
                </a:solidFill>
                <a:sym typeface="+mn-ea"/>
              </a:rPr>
              <a:t>设备和用户状态</a:t>
            </a:r>
            <a:endParaRPr lang="zh-CN" altLang="en-US" sz="1400">
              <a:solidFill>
                <a:schemeClr val="accent2">
                  <a:lumMod val="75000"/>
                </a:schemeClr>
              </a:solidFill>
              <a:sym typeface="+mn-ea"/>
            </a:endParaRPr>
          </a:p>
        </p:txBody>
      </p:sp>
      <p:sp>
        <p:nvSpPr>
          <p:cNvPr id="68" name="文本框 67"/>
          <p:cNvSpPr txBox="1"/>
          <p:nvPr/>
        </p:nvSpPr>
        <p:spPr>
          <a:xfrm>
            <a:off x="5244465" y="5614670"/>
            <a:ext cx="1401445"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rgbClr val="FF0000"/>
                </a:solidFill>
                <a:sym typeface="+mn-ea"/>
              </a:rPr>
              <a:t>聚类算法</a:t>
            </a:r>
            <a:r>
              <a:rPr lang="zh-CN" altLang="en-US" sz="1400">
                <a:solidFill>
                  <a:schemeClr val="tx1"/>
                </a:solidFill>
                <a:sym typeface="+mn-ea"/>
              </a:rPr>
              <a:t>挖掘</a:t>
            </a:r>
            <a:r>
              <a:rPr lang="zh-CN" altLang="en-US" sz="1400">
                <a:solidFill>
                  <a:schemeClr val="accent2">
                    <a:lumMod val="75000"/>
                  </a:schemeClr>
                </a:solidFill>
                <a:sym typeface="+mn-ea"/>
              </a:rPr>
              <a:t>用户行为模式</a:t>
            </a:r>
            <a:endParaRPr lang="zh-CN" altLang="en-US" sz="1400">
              <a:solidFill>
                <a:schemeClr val="accent2">
                  <a:lumMod val="75000"/>
                </a:schemeClr>
              </a:solidFill>
              <a:sym typeface="+mn-ea"/>
            </a:endParaRPr>
          </a:p>
        </p:txBody>
      </p:sp>
      <p:sp>
        <p:nvSpPr>
          <p:cNvPr id="69" name="文本框 68"/>
          <p:cNvSpPr txBox="1"/>
          <p:nvPr/>
        </p:nvSpPr>
        <p:spPr>
          <a:xfrm>
            <a:off x="7049135" y="5614670"/>
            <a:ext cx="1527810"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rgbClr val="FF0000"/>
                </a:solidFill>
                <a:sym typeface="+mn-ea"/>
              </a:rPr>
              <a:t>深度学习算法</a:t>
            </a:r>
            <a:r>
              <a:rPr lang="zh-CN" altLang="en-US" sz="1400">
                <a:solidFill>
                  <a:schemeClr val="tx1"/>
                </a:solidFill>
                <a:sym typeface="+mn-ea"/>
              </a:rPr>
              <a:t>实现</a:t>
            </a:r>
            <a:r>
              <a:rPr lang="zh-CN" altLang="en-US" sz="1400">
                <a:solidFill>
                  <a:schemeClr val="accent2">
                    <a:lumMod val="75000"/>
                  </a:schemeClr>
                </a:solidFill>
                <a:sym typeface="+mn-ea"/>
              </a:rPr>
              <a:t>复杂数据清理</a:t>
            </a:r>
            <a:endParaRPr lang="zh-CN" altLang="en-US" sz="1400">
              <a:solidFill>
                <a:schemeClr val="tx1"/>
              </a:solidFill>
              <a:sym typeface="+mn-ea"/>
            </a:endParaRPr>
          </a:p>
        </p:txBody>
      </p:sp>
      <p:cxnSp>
        <p:nvCxnSpPr>
          <p:cNvPr id="70" name="肘形连接符 69"/>
          <p:cNvCxnSpPr>
            <a:stCxn id="62" idx="3"/>
            <a:endCxn id="71" idx="1"/>
          </p:cNvCxnSpPr>
          <p:nvPr/>
        </p:nvCxnSpPr>
        <p:spPr>
          <a:xfrm flipV="1">
            <a:off x="4615180" y="5944870"/>
            <a:ext cx="4550410" cy="428625"/>
          </a:xfrm>
          <a:prstGeom prst="bentConnector3">
            <a:avLst>
              <a:gd name="adj1" fmla="val 92227"/>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1" name="文本框 70"/>
          <p:cNvSpPr txBox="1"/>
          <p:nvPr/>
        </p:nvSpPr>
        <p:spPr>
          <a:xfrm>
            <a:off x="9165590" y="5687695"/>
            <a:ext cx="1663065"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chemeClr val="tx1"/>
                </a:solidFill>
                <a:sym typeface="+mn-ea"/>
              </a:rPr>
              <a:t>新数据流入时模型局部更加</a:t>
            </a:r>
            <a:r>
              <a:rPr lang="zh-CN" altLang="en-US" sz="1400">
                <a:solidFill>
                  <a:srgbClr val="FF0000"/>
                </a:solidFill>
                <a:sym typeface="+mn-ea"/>
              </a:rPr>
              <a:t>节省资源</a:t>
            </a:r>
            <a:endParaRPr lang="zh-CN" altLang="en-US" sz="1400">
              <a:solidFill>
                <a:srgbClr val="FF0000"/>
              </a:solidFill>
              <a:sym typeface="+mn-ea"/>
            </a:endParaRPr>
          </a:p>
        </p:txBody>
      </p:sp>
      <p:cxnSp>
        <p:nvCxnSpPr>
          <p:cNvPr id="72" name="肘形连接符 71"/>
          <p:cNvCxnSpPr>
            <a:stCxn id="62" idx="3"/>
            <a:endCxn id="73" idx="1"/>
          </p:cNvCxnSpPr>
          <p:nvPr/>
        </p:nvCxnSpPr>
        <p:spPr>
          <a:xfrm>
            <a:off x="4615180" y="6373495"/>
            <a:ext cx="5083810" cy="177165"/>
          </a:xfrm>
          <a:prstGeom prst="bentConnector3">
            <a:avLst>
              <a:gd name="adj1" fmla="val 89133"/>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3" name="文本框 72"/>
          <p:cNvSpPr txBox="1"/>
          <p:nvPr/>
        </p:nvSpPr>
        <p:spPr>
          <a:xfrm>
            <a:off x="9698990" y="6293485"/>
            <a:ext cx="1663065" cy="513715"/>
          </a:xfrm>
          <a:prstGeom prst="rect">
            <a:avLst/>
          </a:prstGeom>
          <a:noFill/>
          <a:ln>
            <a:solidFill>
              <a:schemeClr val="tx1"/>
            </a:solidFill>
          </a:ln>
        </p:spPr>
        <p:txBody>
          <a:bodyPr wrap="square" rtlCol="0" anchor="t">
            <a:noAutofit/>
          </a:bodyPr>
          <a:p>
            <a:pPr lvl="0" algn="ctr">
              <a:lnSpc>
                <a:spcPct val="110000"/>
              </a:lnSpc>
              <a:buClrTx/>
              <a:buSzTx/>
              <a:buFont typeface="Arial" panose="020B0604020202020204" pitchFamily="34" charset="0"/>
            </a:pPr>
            <a:r>
              <a:rPr lang="zh-CN" altLang="en-US" sz="1400">
                <a:solidFill>
                  <a:schemeClr val="tx1"/>
                </a:solidFill>
                <a:sym typeface="+mn-ea"/>
              </a:rPr>
              <a:t>模型实时适应变化保持</a:t>
            </a:r>
            <a:r>
              <a:rPr lang="zh-CN" altLang="en-US" sz="1400">
                <a:solidFill>
                  <a:srgbClr val="FF0000"/>
                </a:solidFill>
                <a:sym typeface="+mn-ea"/>
              </a:rPr>
              <a:t>精准决策</a:t>
            </a:r>
            <a:endParaRPr lang="zh-CN" altLang="en-US" sz="1400">
              <a:solidFill>
                <a:srgbClr val="FF0000"/>
              </a:solidFill>
              <a:sym typeface="+mn-ea"/>
            </a:endParaRPr>
          </a:p>
        </p:txBody>
      </p:sp>
      <p:pic>
        <p:nvPicPr>
          <p:cNvPr id="74" name="图片 73" descr="饼图"/>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93090" y="1233805"/>
            <a:ext cx="510540" cy="459105"/>
          </a:xfrm>
          <a:prstGeom prst="rect">
            <a:avLst/>
          </a:prstGeom>
        </p:spPr>
      </p:pic>
      <p:pic>
        <p:nvPicPr>
          <p:cNvPr id="75" name="图片 74" descr="电视"/>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3090" y="2766695"/>
            <a:ext cx="502285" cy="502285"/>
          </a:xfrm>
          <a:prstGeom prst="rect">
            <a:avLst/>
          </a:prstGeom>
        </p:spPr>
      </p:pic>
      <p:pic>
        <p:nvPicPr>
          <p:cNvPr id="76" name="图片 75" descr="电解电容"/>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rot="16200000">
            <a:off x="593090" y="4133850"/>
            <a:ext cx="622935" cy="622935"/>
          </a:xfrm>
          <a:prstGeom prst="rect">
            <a:avLst/>
          </a:prstGeom>
        </p:spPr>
      </p:pic>
      <p:pic>
        <p:nvPicPr>
          <p:cNvPr id="77" name="图片 76" descr="文件袋"/>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93090" y="5469890"/>
            <a:ext cx="622300" cy="6076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p:cTn id="15" dur="500" fill="hold"/>
                                        <p:tgtEl>
                                          <p:spTgt spid="76"/>
                                        </p:tgtEl>
                                        <p:attrNameLst>
                                          <p:attrName>ppt_w</p:attrName>
                                        </p:attrNameLst>
                                      </p:cBhvr>
                                      <p:tavLst>
                                        <p:tav tm="0">
                                          <p:val>
                                            <p:fltVal val="0"/>
                                          </p:val>
                                        </p:tav>
                                        <p:tav tm="100000">
                                          <p:val>
                                            <p:strVal val="#ppt_w"/>
                                          </p:val>
                                        </p:tav>
                                      </p:tavLst>
                                    </p:anim>
                                    <p:anim calcmode="lin" valueType="num">
                                      <p:cBhvr>
                                        <p:cTn id="16" dur="500" fill="hold"/>
                                        <p:tgtEl>
                                          <p:spTgt spid="7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p:cTn id="19" dur="500" fill="hold"/>
                                        <p:tgtEl>
                                          <p:spTgt spid="77"/>
                                        </p:tgtEl>
                                        <p:attrNameLst>
                                          <p:attrName>ppt_w</p:attrName>
                                        </p:attrNameLst>
                                      </p:cBhvr>
                                      <p:tavLst>
                                        <p:tav tm="0">
                                          <p:val>
                                            <p:fltVal val="0"/>
                                          </p:val>
                                        </p:tav>
                                        <p:tav tm="100000">
                                          <p:val>
                                            <p:strVal val="#ppt_w"/>
                                          </p:val>
                                        </p:tav>
                                      </p:tavLst>
                                    </p:anim>
                                    <p:anim calcmode="lin" valueType="num">
                                      <p:cBhvr>
                                        <p:cTn id="20" dur="500" fill="hold"/>
                                        <p:tgtEl>
                                          <p:spTgt spid="77"/>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par>
                                <p:cTn id="46" presetID="22" presetClass="entr" presetSubtype="4"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down)">
                                      <p:cBhvr>
                                        <p:cTn id="60" dur="500"/>
                                        <p:tgtEl>
                                          <p:spTgt spid="2"/>
                                        </p:tgtEl>
                                      </p:cBhvr>
                                    </p:animEffect>
                                  </p:childTnLst>
                                </p:cTn>
                              </p:par>
                              <p:par>
                                <p:cTn id="61" presetID="22" presetClass="entr" presetSubtype="4"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down)">
                                      <p:cBhvr>
                                        <p:cTn id="63" dur="500"/>
                                        <p:tgtEl>
                                          <p:spTgt spid="5"/>
                                        </p:tgtEl>
                                      </p:cBhvr>
                                    </p:animEffect>
                                  </p:childTnLst>
                                </p:cTn>
                              </p:par>
                              <p:par>
                                <p:cTn id="64" presetID="22" presetClass="entr" presetSubtype="4"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500"/>
                                        <p:tgtEl>
                                          <p:spTgt spid="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down)">
                                      <p:cBhvr>
                                        <p:cTn id="69" dur="500"/>
                                        <p:tgtEl>
                                          <p:spTgt spid="18"/>
                                        </p:tgtEl>
                                      </p:cBhvr>
                                    </p:animEffect>
                                  </p:childTnLst>
                                </p:cTn>
                              </p:par>
                              <p:par>
                                <p:cTn id="70" presetID="22" presetClass="entr" presetSubtype="4"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down)">
                                      <p:cBhvr>
                                        <p:cTn id="72" dur="500"/>
                                        <p:tgtEl>
                                          <p:spTgt spid="20"/>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down)">
                                      <p:cBhvr>
                                        <p:cTn id="75" dur="500"/>
                                        <p:tgtEl>
                                          <p:spTgt spid="21"/>
                                        </p:tgtEl>
                                      </p:cBhvr>
                                    </p:animEffect>
                                  </p:childTnLst>
                                </p:cTn>
                              </p:par>
                              <p:par>
                                <p:cTn id="76" presetID="22" presetClass="entr" presetSubtype="4"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00"/>
                                        <p:tgtEl>
                                          <p:spTgt spid="2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par>
                                <p:cTn id="82" presetID="22" presetClass="entr" presetSubtype="4" fill="hold"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500"/>
                                        <p:tgtEl>
                                          <p:spTgt spid="25"/>
                                        </p:tgtEl>
                                      </p:cBhvr>
                                    </p:animEffect>
                                  </p:childTnLst>
                                </p:cTn>
                              </p:par>
                              <p:par>
                                <p:cTn id="88" presetID="22" presetClass="entr" presetSubtype="4" fill="hold"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down)">
                                      <p:cBhvr>
                                        <p:cTn id="90" dur="500"/>
                                        <p:tgtEl>
                                          <p:spTgt spid="2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down)">
                                      <p:cBhvr>
                                        <p:cTn id="93" dur="500"/>
                                        <p:tgtEl>
                                          <p:spTgt spid="27"/>
                                        </p:tgtEl>
                                      </p:cBhvr>
                                    </p:animEffect>
                                  </p:childTnLst>
                                </p:cTn>
                              </p:par>
                              <p:par>
                                <p:cTn id="94" presetID="22" presetClass="entr" presetSubtype="4" fill="hold"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down)">
                                      <p:cBhvr>
                                        <p:cTn id="96" dur="500"/>
                                        <p:tgtEl>
                                          <p:spTgt spid="2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wipe(down)">
                                      <p:cBhvr>
                                        <p:cTn id="99" dur="500"/>
                                        <p:tgtEl>
                                          <p:spTgt spid="29"/>
                                        </p:tgtEl>
                                      </p:cBhvr>
                                    </p:animEffect>
                                  </p:childTnLst>
                                </p:cTn>
                              </p:par>
                              <p:par>
                                <p:cTn id="100" presetID="22" presetClass="entr" presetSubtype="4"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wipe(down)">
                                      <p:cBhvr>
                                        <p:cTn id="102" dur="500"/>
                                        <p:tgtEl>
                                          <p:spTgt spid="3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down)">
                                      <p:cBhvr>
                                        <p:cTn id="105" dur="500"/>
                                        <p:tgtEl>
                                          <p:spTgt spid="32"/>
                                        </p:tgtEl>
                                      </p:cBhvr>
                                    </p:animEffect>
                                  </p:childTnLst>
                                </p:cTn>
                              </p:par>
                              <p:par>
                                <p:cTn id="106" presetID="22" presetClass="entr" presetSubtype="4" fill="hold"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wipe(down)">
                                      <p:cBhvr>
                                        <p:cTn id="111" dur="500"/>
                                        <p:tgtEl>
                                          <p:spTgt spid="34"/>
                                        </p:tgtEl>
                                      </p:cBhvr>
                                    </p:animEffect>
                                  </p:childTnLst>
                                </p:cTn>
                              </p:par>
                              <p:par>
                                <p:cTn id="112" presetID="22" presetClass="entr" presetSubtype="4" fill="hold" nodeType="with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down)">
                                      <p:cBhvr>
                                        <p:cTn id="114" dur="500"/>
                                        <p:tgtEl>
                                          <p:spTgt spid="35"/>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wipe(down)">
                                      <p:cBhvr>
                                        <p:cTn id="117" dur="500"/>
                                        <p:tgtEl>
                                          <p:spTgt spid="36"/>
                                        </p:tgtEl>
                                      </p:cBhvr>
                                    </p:animEffect>
                                  </p:childTnLst>
                                </p:cTn>
                              </p:par>
                              <p:par>
                                <p:cTn id="118" presetID="22" presetClass="entr" presetSubtype="4" fill="hold"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wipe(down)">
                                      <p:cBhvr>
                                        <p:cTn id="120" dur="500"/>
                                        <p:tgtEl>
                                          <p:spTgt spid="37"/>
                                        </p:tgtEl>
                                      </p:cBhvr>
                                    </p:animEffect>
                                  </p:childTnLst>
                                </p:cTn>
                              </p:par>
                              <p:par>
                                <p:cTn id="121" presetID="22" presetClass="entr" presetSubtype="4" fill="hold"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down)">
                                      <p:cBhvr>
                                        <p:cTn id="123" dur="500"/>
                                        <p:tgtEl>
                                          <p:spTgt spid="38"/>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down)">
                                      <p:cBhvr>
                                        <p:cTn id="126" dur="500"/>
                                        <p:tgtEl>
                                          <p:spTgt spid="39"/>
                                        </p:tgtEl>
                                      </p:cBhvr>
                                    </p:animEffect>
                                  </p:childTnLst>
                                </p:cTn>
                              </p:par>
                              <p:par>
                                <p:cTn id="127" presetID="22" presetClass="entr" presetSubtype="4" fill="hold"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wipe(down)">
                                      <p:cBhvr>
                                        <p:cTn id="129" dur="500"/>
                                        <p:tgtEl>
                                          <p:spTgt spid="40"/>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down)">
                                      <p:cBhvr>
                                        <p:cTn id="132" dur="500"/>
                                        <p:tgtEl>
                                          <p:spTgt spid="41"/>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down)">
                                      <p:cBhvr>
                                        <p:cTn id="135" dur="500"/>
                                        <p:tgtEl>
                                          <p:spTgt spid="42"/>
                                        </p:tgtEl>
                                      </p:cBhvr>
                                    </p:animEffect>
                                  </p:childTnLst>
                                </p:cTn>
                              </p:par>
                              <p:par>
                                <p:cTn id="136" presetID="22" presetClass="entr" presetSubtype="4" fill="hold" nodeType="withEffect">
                                  <p:stCondLst>
                                    <p:cond delay="0"/>
                                  </p:stCondLst>
                                  <p:childTnLst>
                                    <p:set>
                                      <p:cBhvr>
                                        <p:cTn id="137" dur="1" fill="hold">
                                          <p:stCondLst>
                                            <p:cond delay="0"/>
                                          </p:stCondLst>
                                        </p:cTn>
                                        <p:tgtEl>
                                          <p:spTgt spid="43"/>
                                        </p:tgtEl>
                                        <p:attrNameLst>
                                          <p:attrName>style.visibility</p:attrName>
                                        </p:attrNameLst>
                                      </p:cBhvr>
                                      <p:to>
                                        <p:strVal val="visible"/>
                                      </p:to>
                                    </p:set>
                                    <p:animEffect transition="in" filter="wipe(down)">
                                      <p:cBhvr>
                                        <p:cTn id="138" dur="500"/>
                                        <p:tgtEl>
                                          <p:spTgt spid="43"/>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wipe(down)">
                                      <p:cBhvr>
                                        <p:cTn id="141" dur="500"/>
                                        <p:tgtEl>
                                          <p:spTgt spid="44"/>
                                        </p:tgtEl>
                                      </p:cBhvr>
                                    </p:animEffect>
                                  </p:childTnLst>
                                </p:cTn>
                              </p:par>
                              <p:par>
                                <p:cTn id="142" presetID="22" presetClass="entr" presetSubtype="4" fill="hold" nodeType="withEffect">
                                  <p:stCondLst>
                                    <p:cond delay="0"/>
                                  </p:stCondLst>
                                  <p:childTnLst>
                                    <p:set>
                                      <p:cBhvr>
                                        <p:cTn id="143" dur="1" fill="hold">
                                          <p:stCondLst>
                                            <p:cond delay="0"/>
                                          </p:stCondLst>
                                        </p:cTn>
                                        <p:tgtEl>
                                          <p:spTgt spid="45"/>
                                        </p:tgtEl>
                                        <p:attrNameLst>
                                          <p:attrName>style.visibility</p:attrName>
                                        </p:attrNameLst>
                                      </p:cBhvr>
                                      <p:to>
                                        <p:strVal val="visible"/>
                                      </p:to>
                                    </p:set>
                                    <p:animEffect transition="in" filter="wipe(down)">
                                      <p:cBhvr>
                                        <p:cTn id="144" dur="500"/>
                                        <p:tgtEl>
                                          <p:spTgt spid="45"/>
                                        </p:tgtEl>
                                      </p:cBhvr>
                                    </p:animEffect>
                                  </p:childTnLst>
                                </p:cTn>
                              </p:par>
                              <p:par>
                                <p:cTn id="145" presetID="22" presetClass="entr" presetSubtype="4" fill="hold" nodeType="with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wipe(down)">
                                      <p:cBhvr>
                                        <p:cTn id="147" dur="500"/>
                                        <p:tgtEl>
                                          <p:spTgt spid="47"/>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wipe(down)">
                                      <p:cBhvr>
                                        <p:cTn id="150" dur="500"/>
                                        <p:tgtEl>
                                          <p:spTgt spid="48"/>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nodeType="with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wipe(down)">
                                      <p:cBhvr>
                                        <p:cTn id="156" dur="500"/>
                                        <p:tgtEl>
                                          <p:spTgt spid="50"/>
                                        </p:tgtEl>
                                      </p:cBhvr>
                                    </p:animEffect>
                                  </p:childTnLst>
                                </p:cTn>
                              </p:par>
                              <p:par>
                                <p:cTn id="157" presetID="22" presetClass="entr" presetSubtype="4" fill="hold" nodeType="withEffect">
                                  <p:stCondLst>
                                    <p:cond delay="0"/>
                                  </p:stCondLst>
                                  <p:childTnLst>
                                    <p:set>
                                      <p:cBhvr>
                                        <p:cTn id="158" dur="1" fill="hold">
                                          <p:stCondLst>
                                            <p:cond delay="0"/>
                                          </p:stCondLst>
                                        </p:cTn>
                                        <p:tgtEl>
                                          <p:spTgt spid="51"/>
                                        </p:tgtEl>
                                        <p:attrNameLst>
                                          <p:attrName>style.visibility</p:attrName>
                                        </p:attrNameLst>
                                      </p:cBhvr>
                                      <p:to>
                                        <p:strVal val="visible"/>
                                      </p:to>
                                    </p:set>
                                    <p:animEffect transition="in" filter="wipe(down)">
                                      <p:cBhvr>
                                        <p:cTn id="159" dur="500"/>
                                        <p:tgtEl>
                                          <p:spTgt spid="51"/>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52"/>
                                        </p:tgtEl>
                                        <p:attrNameLst>
                                          <p:attrName>style.visibility</p:attrName>
                                        </p:attrNameLst>
                                      </p:cBhvr>
                                      <p:to>
                                        <p:strVal val="visible"/>
                                      </p:to>
                                    </p:set>
                                    <p:animEffect transition="in" filter="wipe(down)">
                                      <p:cBhvr>
                                        <p:cTn id="162" dur="500"/>
                                        <p:tgtEl>
                                          <p:spTgt spid="52"/>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53"/>
                                        </p:tgtEl>
                                        <p:attrNameLst>
                                          <p:attrName>style.visibility</p:attrName>
                                        </p:attrNameLst>
                                      </p:cBhvr>
                                      <p:to>
                                        <p:strVal val="visible"/>
                                      </p:to>
                                    </p:set>
                                    <p:animEffect transition="in" filter="wipe(down)">
                                      <p:cBhvr>
                                        <p:cTn id="165" dur="500"/>
                                        <p:tgtEl>
                                          <p:spTgt spid="53"/>
                                        </p:tgtEl>
                                      </p:cBhvr>
                                    </p:animEffect>
                                  </p:childTnLst>
                                </p:cTn>
                              </p:par>
                              <p:par>
                                <p:cTn id="166" presetID="22" presetClass="entr" presetSubtype="4" fill="hold" nodeType="withEffect">
                                  <p:stCondLst>
                                    <p:cond delay="0"/>
                                  </p:stCondLst>
                                  <p:childTnLst>
                                    <p:set>
                                      <p:cBhvr>
                                        <p:cTn id="167" dur="1" fill="hold">
                                          <p:stCondLst>
                                            <p:cond delay="0"/>
                                          </p:stCondLst>
                                        </p:cTn>
                                        <p:tgtEl>
                                          <p:spTgt spid="54"/>
                                        </p:tgtEl>
                                        <p:attrNameLst>
                                          <p:attrName>style.visibility</p:attrName>
                                        </p:attrNameLst>
                                      </p:cBhvr>
                                      <p:to>
                                        <p:strVal val="visible"/>
                                      </p:to>
                                    </p:set>
                                    <p:animEffect transition="in" filter="wipe(down)">
                                      <p:cBhvr>
                                        <p:cTn id="168" dur="500"/>
                                        <p:tgtEl>
                                          <p:spTgt spid="54"/>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55"/>
                                        </p:tgtEl>
                                        <p:attrNameLst>
                                          <p:attrName>style.visibility</p:attrName>
                                        </p:attrNameLst>
                                      </p:cBhvr>
                                      <p:to>
                                        <p:strVal val="visible"/>
                                      </p:to>
                                    </p:set>
                                    <p:animEffect transition="in" filter="wipe(down)">
                                      <p:cBhvr>
                                        <p:cTn id="171" dur="500"/>
                                        <p:tgtEl>
                                          <p:spTgt spid="55"/>
                                        </p:tgtEl>
                                      </p:cBhvr>
                                    </p:animEffect>
                                  </p:childTnLst>
                                </p:cTn>
                              </p:par>
                              <p:par>
                                <p:cTn id="172" presetID="22" presetClass="entr" presetSubtype="4" fill="hold" nodeType="withEffect">
                                  <p:stCondLst>
                                    <p:cond delay="0"/>
                                  </p:stCondLst>
                                  <p:childTnLst>
                                    <p:set>
                                      <p:cBhvr>
                                        <p:cTn id="173" dur="1" fill="hold">
                                          <p:stCondLst>
                                            <p:cond delay="0"/>
                                          </p:stCondLst>
                                        </p:cTn>
                                        <p:tgtEl>
                                          <p:spTgt spid="56"/>
                                        </p:tgtEl>
                                        <p:attrNameLst>
                                          <p:attrName>style.visibility</p:attrName>
                                        </p:attrNameLst>
                                      </p:cBhvr>
                                      <p:to>
                                        <p:strVal val="visible"/>
                                      </p:to>
                                    </p:set>
                                    <p:animEffect transition="in" filter="wipe(down)">
                                      <p:cBhvr>
                                        <p:cTn id="174" dur="500"/>
                                        <p:tgtEl>
                                          <p:spTgt spid="56"/>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57"/>
                                        </p:tgtEl>
                                        <p:attrNameLst>
                                          <p:attrName>style.visibility</p:attrName>
                                        </p:attrNameLst>
                                      </p:cBhvr>
                                      <p:to>
                                        <p:strVal val="visible"/>
                                      </p:to>
                                    </p:set>
                                    <p:animEffect transition="in" filter="wipe(down)">
                                      <p:cBhvr>
                                        <p:cTn id="177" dur="500"/>
                                        <p:tgtEl>
                                          <p:spTgt spid="57"/>
                                        </p:tgtEl>
                                      </p:cBhvr>
                                    </p:animEffect>
                                  </p:childTnLst>
                                </p:cTn>
                              </p:par>
                              <p:par>
                                <p:cTn id="178" presetID="22" presetClass="entr" presetSubtype="4" fill="hold" grpId="0" nodeType="withEffect">
                                  <p:stCondLst>
                                    <p:cond delay="0"/>
                                  </p:stCondLst>
                                  <p:childTnLst>
                                    <p:set>
                                      <p:cBhvr>
                                        <p:cTn id="179" dur="1" fill="hold">
                                          <p:stCondLst>
                                            <p:cond delay="0"/>
                                          </p:stCondLst>
                                        </p:cTn>
                                        <p:tgtEl>
                                          <p:spTgt spid="58"/>
                                        </p:tgtEl>
                                        <p:attrNameLst>
                                          <p:attrName>style.visibility</p:attrName>
                                        </p:attrNameLst>
                                      </p:cBhvr>
                                      <p:to>
                                        <p:strVal val="visible"/>
                                      </p:to>
                                    </p:set>
                                    <p:animEffect transition="in" filter="wipe(down)">
                                      <p:cBhvr>
                                        <p:cTn id="180" dur="500"/>
                                        <p:tgtEl>
                                          <p:spTgt spid="58"/>
                                        </p:tgtEl>
                                      </p:cBhvr>
                                    </p:animEffect>
                                  </p:childTnLst>
                                </p:cTn>
                              </p:par>
                              <p:par>
                                <p:cTn id="181" presetID="22" presetClass="entr" presetSubtype="4" fill="hold" grpId="0" nodeType="withEffect">
                                  <p:stCondLst>
                                    <p:cond delay="0"/>
                                  </p:stCondLst>
                                  <p:childTnLst>
                                    <p:set>
                                      <p:cBhvr>
                                        <p:cTn id="182" dur="1" fill="hold">
                                          <p:stCondLst>
                                            <p:cond delay="0"/>
                                          </p:stCondLst>
                                        </p:cTn>
                                        <p:tgtEl>
                                          <p:spTgt spid="59"/>
                                        </p:tgtEl>
                                        <p:attrNameLst>
                                          <p:attrName>style.visibility</p:attrName>
                                        </p:attrNameLst>
                                      </p:cBhvr>
                                      <p:to>
                                        <p:strVal val="visible"/>
                                      </p:to>
                                    </p:set>
                                    <p:animEffect transition="in" filter="wipe(down)">
                                      <p:cBhvr>
                                        <p:cTn id="183" dur="500"/>
                                        <p:tgtEl>
                                          <p:spTgt spid="59"/>
                                        </p:tgtEl>
                                      </p:cBhvr>
                                    </p:animEffect>
                                  </p:childTnLst>
                                </p:cTn>
                              </p:par>
                              <p:par>
                                <p:cTn id="184" presetID="22" presetClass="entr" presetSubtype="4"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wipe(down)">
                                      <p:cBhvr>
                                        <p:cTn id="186" dur="500"/>
                                        <p:tgtEl>
                                          <p:spTgt spid="60"/>
                                        </p:tgtEl>
                                      </p:cBhvr>
                                    </p:animEffect>
                                  </p:childTnLst>
                                </p:cTn>
                              </p:par>
                              <p:par>
                                <p:cTn id="187" presetID="22" presetClass="entr" presetSubtype="4" fill="hold" nodeType="withEffect">
                                  <p:stCondLst>
                                    <p:cond delay="0"/>
                                  </p:stCondLst>
                                  <p:childTnLst>
                                    <p:set>
                                      <p:cBhvr>
                                        <p:cTn id="188" dur="1" fill="hold">
                                          <p:stCondLst>
                                            <p:cond delay="0"/>
                                          </p:stCondLst>
                                        </p:cTn>
                                        <p:tgtEl>
                                          <p:spTgt spid="61"/>
                                        </p:tgtEl>
                                        <p:attrNameLst>
                                          <p:attrName>style.visibility</p:attrName>
                                        </p:attrNameLst>
                                      </p:cBhvr>
                                      <p:to>
                                        <p:strVal val="visible"/>
                                      </p:to>
                                    </p:set>
                                    <p:animEffect transition="in" filter="wipe(down)">
                                      <p:cBhvr>
                                        <p:cTn id="189" dur="500"/>
                                        <p:tgtEl>
                                          <p:spTgt spid="61"/>
                                        </p:tgtEl>
                                      </p:cBhvr>
                                    </p:animEffect>
                                  </p:childTnLst>
                                </p:cTn>
                              </p:par>
                              <p:par>
                                <p:cTn id="190" presetID="22" presetClass="entr" presetSubtype="4" fill="hold" grpId="0" nodeType="withEffect">
                                  <p:stCondLst>
                                    <p:cond delay="0"/>
                                  </p:stCondLst>
                                  <p:childTnLst>
                                    <p:set>
                                      <p:cBhvr>
                                        <p:cTn id="191" dur="1" fill="hold">
                                          <p:stCondLst>
                                            <p:cond delay="0"/>
                                          </p:stCondLst>
                                        </p:cTn>
                                        <p:tgtEl>
                                          <p:spTgt spid="62"/>
                                        </p:tgtEl>
                                        <p:attrNameLst>
                                          <p:attrName>style.visibility</p:attrName>
                                        </p:attrNameLst>
                                      </p:cBhvr>
                                      <p:to>
                                        <p:strVal val="visible"/>
                                      </p:to>
                                    </p:set>
                                    <p:animEffect transition="in" filter="wipe(down)">
                                      <p:cBhvr>
                                        <p:cTn id="192" dur="500"/>
                                        <p:tgtEl>
                                          <p:spTgt spid="62"/>
                                        </p:tgtEl>
                                      </p:cBhvr>
                                    </p:animEffect>
                                  </p:childTnLst>
                                </p:cTn>
                              </p:par>
                              <p:par>
                                <p:cTn id="193" presetID="22" presetClass="entr" presetSubtype="4" fill="hold" nodeType="withEffect">
                                  <p:stCondLst>
                                    <p:cond delay="0"/>
                                  </p:stCondLst>
                                  <p:childTnLst>
                                    <p:set>
                                      <p:cBhvr>
                                        <p:cTn id="194" dur="1" fill="hold">
                                          <p:stCondLst>
                                            <p:cond delay="0"/>
                                          </p:stCondLst>
                                        </p:cTn>
                                        <p:tgtEl>
                                          <p:spTgt spid="63"/>
                                        </p:tgtEl>
                                        <p:attrNameLst>
                                          <p:attrName>style.visibility</p:attrName>
                                        </p:attrNameLst>
                                      </p:cBhvr>
                                      <p:to>
                                        <p:strVal val="visible"/>
                                      </p:to>
                                    </p:set>
                                    <p:animEffect transition="in" filter="wipe(down)">
                                      <p:cBhvr>
                                        <p:cTn id="195" dur="500"/>
                                        <p:tgtEl>
                                          <p:spTgt spid="63"/>
                                        </p:tgtEl>
                                      </p:cBhvr>
                                    </p:animEffect>
                                  </p:childTnLst>
                                </p:cTn>
                              </p:par>
                              <p:par>
                                <p:cTn id="196" presetID="22" presetClass="entr" presetSubtype="4" fill="hold" grpId="0" nodeType="withEffect">
                                  <p:stCondLst>
                                    <p:cond delay="0"/>
                                  </p:stCondLst>
                                  <p:childTnLst>
                                    <p:set>
                                      <p:cBhvr>
                                        <p:cTn id="197" dur="1" fill="hold">
                                          <p:stCondLst>
                                            <p:cond delay="0"/>
                                          </p:stCondLst>
                                        </p:cTn>
                                        <p:tgtEl>
                                          <p:spTgt spid="64"/>
                                        </p:tgtEl>
                                        <p:attrNameLst>
                                          <p:attrName>style.visibility</p:attrName>
                                        </p:attrNameLst>
                                      </p:cBhvr>
                                      <p:to>
                                        <p:strVal val="visible"/>
                                      </p:to>
                                    </p:set>
                                    <p:animEffect transition="in" filter="wipe(down)">
                                      <p:cBhvr>
                                        <p:cTn id="198" dur="500"/>
                                        <p:tgtEl>
                                          <p:spTgt spid="64"/>
                                        </p:tgtEl>
                                      </p:cBhvr>
                                    </p:animEffect>
                                  </p:childTnLst>
                                </p:cTn>
                              </p:par>
                              <p:par>
                                <p:cTn id="199" presetID="22" presetClass="entr" presetSubtype="4" fill="hold" nodeType="withEffect">
                                  <p:stCondLst>
                                    <p:cond delay="0"/>
                                  </p:stCondLst>
                                  <p:childTnLst>
                                    <p:set>
                                      <p:cBhvr>
                                        <p:cTn id="200" dur="1" fill="hold">
                                          <p:stCondLst>
                                            <p:cond delay="0"/>
                                          </p:stCondLst>
                                        </p:cTn>
                                        <p:tgtEl>
                                          <p:spTgt spid="65"/>
                                        </p:tgtEl>
                                        <p:attrNameLst>
                                          <p:attrName>style.visibility</p:attrName>
                                        </p:attrNameLst>
                                      </p:cBhvr>
                                      <p:to>
                                        <p:strVal val="visible"/>
                                      </p:to>
                                    </p:set>
                                    <p:animEffect transition="in" filter="wipe(down)">
                                      <p:cBhvr>
                                        <p:cTn id="201" dur="500"/>
                                        <p:tgtEl>
                                          <p:spTgt spid="65"/>
                                        </p:tgtEl>
                                      </p:cBhvr>
                                    </p:animEffect>
                                  </p:childTnLst>
                                </p:cTn>
                              </p:par>
                              <p:par>
                                <p:cTn id="202" presetID="22" presetClass="entr" presetSubtype="4" fill="hold" grpId="0" nodeType="withEffect">
                                  <p:stCondLst>
                                    <p:cond delay="0"/>
                                  </p:stCondLst>
                                  <p:childTnLst>
                                    <p:set>
                                      <p:cBhvr>
                                        <p:cTn id="203" dur="1" fill="hold">
                                          <p:stCondLst>
                                            <p:cond delay="0"/>
                                          </p:stCondLst>
                                        </p:cTn>
                                        <p:tgtEl>
                                          <p:spTgt spid="66"/>
                                        </p:tgtEl>
                                        <p:attrNameLst>
                                          <p:attrName>style.visibility</p:attrName>
                                        </p:attrNameLst>
                                      </p:cBhvr>
                                      <p:to>
                                        <p:strVal val="visible"/>
                                      </p:to>
                                    </p:set>
                                    <p:animEffect transition="in" filter="wipe(down)">
                                      <p:cBhvr>
                                        <p:cTn id="204" dur="500"/>
                                        <p:tgtEl>
                                          <p:spTgt spid="66"/>
                                        </p:tgtEl>
                                      </p:cBhvr>
                                    </p:animEffect>
                                  </p:childTnLst>
                                </p:cTn>
                              </p:par>
                              <p:par>
                                <p:cTn id="205" presetID="22" presetClass="entr" presetSubtype="4" fill="hold" grpId="0" nodeType="withEffect">
                                  <p:stCondLst>
                                    <p:cond delay="0"/>
                                  </p:stCondLst>
                                  <p:childTnLst>
                                    <p:set>
                                      <p:cBhvr>
                                        <p:cTn id="206" dur="1" fill="hold">
                                          <p:stCondLst>
                                            <p:cond delay="0"/>
                                          </p:stCondLst>
                                        </p:cTn>
                                        <p:tgtEl>
                                          <p:spTgt spid="67"/>
                                        </p:tgtEl>
                                        <p:attrNameLst>
                                          <p:attrName>style.visibility</p:attrName>
                                        </p:attrNameLst>
                                      </p:cBhvr>
                                      <p:to>
                                        <p:strVal val="visible"/>
                                      </p:to>
                                    </p:set>
                                    <p:animEffect transition="in" filter="wipe(down)">
                                      <p:cBhvr>
                                        <p:cTn id="207" dur="500"/>
                                        <p:tgtEl>
                                          <p:spTgt spid="67"/>
                                        </p:tgtEl>
                                      </p:cBhvr>
                                    </p:animEffect>
                                  </p:childTnLst>
                                </p:cTn>
                              </p:par>
                              <p:par>
                                <p:cTn id="208" presetID="22" presetClass="entr" presetSubtype="4" fill="hold" grpId="0" nodeType="withEffect">
                                  <p:stCondLst>
                                    <p:cond delay="0"/>
                                  </p:stCondLst>
                                  <p:childTnLst>
                                    <p:set>
                                      <p:cBhvr>
                                        <p:cTn id="209" dur="1" fill="hold">
                                          <p:stCondLst>
                                            <p:cond delay="0"/>
                                          </p:stCondLst>
                                        </p:cTn>
                                        <p:tgtEl>
                                          <p:spTgt spid="68"/>
                                        </p:tgtEl>
                                        <p:attrNameLst>
                                          <p:attrName>style.visibility</p:attrName>
                                        </p:attrNameLst>
                                      </p:cBhvr>
                                      <p:to>
                                        <p:strVal val="visible"/>
                                      </p:to>
                                    </p:set>
                                    <p:animEffect transition="in" filter="wipe(down)">
                                      <p:cBhvr>
                                        <p:cTn id="210" dur="500"/>
                                        <p:tgtEl>
                                          <p:spTgt spid="68"/>
                                        </p:tgtEl>
                                      </p:cBhvr>
                                    </p:animEffect>
                                  </p:childTnLst>
                                </p:cTn>
                              </p:par>
                              <p:par>
                                <p:cTn id="211" presetID="22" presetClass="entr" presetSubtype="4" fill="hold" grpId="0" nodeType="withEffect">
                                  <p:stCondLst>
                                    <p:cond delay="0"/>
                                  </p:stCondLst>
                                  <p:childTnLst>
                                    <p:set>
                                      <p:cBhvr>
                                        <p:cTn id="212" dur="1" fill="hold">
                                          <p:stCondLst>
                                            <p:cond delay="0"/>
                                          </p:stCondLst>
                                        </p:cTn>
                                        <p:tgtEl>
                                          <p:spTgt spid="69"/>
                                        </p:tgtEl>
                                        <p:attrNameLst>
                                          <p:attrName>style.visibility</p:attrName>
                                        </p:attrNameLst>
                                      </p:cBhvr>
                                      <p:to>
                                        <p:strVal val="visible"/>
                                      </p:to>
                                    </p:set>
                                    <p:animEffect transition="in" filter="wipe(down)">
                                      <p:cBhvr>
                                        <p:cTn id="213" dur="500"/>
                                        <p:tgtEl>
                                          <p:spTgt spid="69"/>
                                        </p:tgtEl>
                                      </p:cBhvr>
                                    </p:animEffect>
                                  </p:childTnLst>
                                </p:cTn>
                              </p:par>
                              <p:par>
                                <p:cTn id="214" presetID="22" presetClass="entr" presetSubtype="4" fill="hold" nodeType="withEffect">
                                  <p:stCondLst>
                                    <p:cond delay="0"/>
                                  </p:stCondLst>
                                  <p:childTnLst>
                                    <p:set>
                                      <p:cBhvr>
                                        <p:cTn id="215" dur="1" fill="hold">
                                          <p:stCondLst>
                                            <p:cond delay="0"/>
                                          </p:stCondLst>
                                        </p:cTn>
                                        <p:tgtEl>
                                          <p:spTgt spid="70"/>
                                        </p:tgtEl>
                                        <p:attrNameLst>
                                          <p:attrName>style.visibility</p:attrName>
                                        </p:attrNameLst>
                                      </p:cBhvr>
                                      <p:to>
                                        <p:strVal val="visible"/>
                                      </p:to>
                                    </p:set>
                                    <p:animEffect transition="in" filter="wipe(down)">
                                      <p:cBhvr>
                                        <p:cTn id="216" dur="500"/>
                                        <p:tgtEl>
                                          <p:spTgt spid="70"/>
                                        </p:tgtEl>
                                      </p:cBhvr>
                                    </p:animEffect>
                                  </p:childTnLst>
                                </p:cTn>
                              </p:par>
                              <p:par>
                                <p:cTn id="217" presetID="22" presetClass="entr" presetSubtype="4" fill="hold" grpId="0" nodeType="withEffect">
                                  <p:stCondLst>
                                    <p:cond delay="0"/>
                                  </p:stCondLst>
                                  <p:childTnLst>
                                    <p:set>
                                      <p:cBhvr>
                                        <p:cTn id="218" dur="1" fill="hold">
                                          <p:stCondLst>
                                            <p:cond delay="0"/>
                                          </p:stCondLst>
                                        </p:cTn>
                                        <p:tgtEl>
                                          <p:spTgt spid="71"/>
                                        </p:tgtEl>
                                        <p:attrNameLst>
                                          <p:attrName>style.visibility</p:attrName>
                                        </p:attrNameLst>
                                      </p:cBhvr>
                                      <p:to>
                                        <p:strVal val="visible"/>
                                      </p:to>
                                    </p:set>
                                    <p:animEffect transition="in" filter="wipe(down)">
                                      <p:cBhvr>
                                        <p:cTn id="219" dur="500"/>
                                        <p:tgtEl>
                                          <p:spTgt spid="71"/>
                                        </p:tgtEl>
                                      </p:cBhvr>
                                    </p:animEffect>
                                  </p:childTnLst>
                                </p:cTn>
                              </p:par>
                              <p:par>
                                <p:cTn id="220" presetID="22" presetClass="entr" presetSubtype="4" fill="hold" nodeType="withEffect">
                                  <p:stCondLst>
                                    <p:cond delay="0"/>
                                  </p:stCondLst>
                                  <p:childTnLst>
                                    <p:set>
                                      <p:cBhvr>
                                        <p:cTn id="221" dur="1" fill="hold">
                                          <p:stCondLst>
                                            <p:cond delay="0"/>
                                          </p:stCondLst>
                                        </p:cTn>
                                        <p:tgtEl>
                                          <p:spTgt spid="72"/>
                                        </p:tgtEl>
                                        <p:attrNameLst>
                                          <p:attrName>style.visibility</p:attrName>
                                        </p:attrNameLst>
                                      </p:cBhvr>
                                      <p:to>
                                        <p:strVal val="visible"/>
                                      </p:to>
                                    </p:set>
                                    <p:animEffect transition="in" filter="wipe(down)">
                                      <p:cBhvr>
                                        <p:cTn id="222" dur="500"/>
                                        <p:tgtEl>
                                          <p:spTgt spid="72"/>
                                        </p:tgtEl>
                                      </p:cBhvr>
                                    </p:animEffect>
                                  </p:childTnLst>
                                </p:cTn>
                              </p:par>
                              <p:par>
                                <p:cTn id="223" presetID="22" presetClass="entr" presetSubtype="4" fill="hold" grpId="0" nodeType="withEffect">
                                  <p:stCondLst>
                                    <p:cond delay="0"/>
                                  </p:stCondLst>
                                  <p:childTnLst>
                                    <p:set>
                                      <p:cBhvr>
                                        <p:cTn id="224" dur="1" fill="hold">
                                          <p:stCondLst>
                                            <p:cond delay="0"/>
                                          </p:stCondLst>
                                        </p:cTn>
                                        <p:tgtEl>
                                          <p:spTgt spid="73"/>
                                        </p:tgtEl>
                                        <p:attrNameLst>
                                          <p:attrName>style.visibility</p:attrName>
                                        </p:attrNameLst>
                                      </p:cBhvr>
                                      <p:to>
                                        <p:strVal val="visible"/>
                                      </p:to>
                                    </p:set>
                                    <p:animEffect transition="in" filter="wipe(down)">
                                      <p:cBhvr>
                                        <p:cTn id="22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6" grpId="0" animBg="1"/>
      <p:bldP spid="19" grpId="0" animBg="1"/>
      <p:bldP spid="2" grpId="0" animBg="1"/>
      <p:bldP spid="18" grpId="0" animBg="1"/>
      <p:bldP spid="21" grpId="0" animBg="1"/>
      <p:bldP spid="23" grpId="0" animBg="1"/>
      <p:bldP spid="25" grpId="0" animBg="1"/>
      <p:bldP spid="27" grpId="0" animBg="1"/>
      <p:bldP spid="29" grpId="0" animBg="1"/>
      <p:bldP spid="32" grpId="0" animBg="1"/>
      <p:bldP spid="34" grpId="0" animBg="1"/>
      <p:bldP spid="36" grpId="0" animBg="1"/>
      <p:bldP spid="39" grpId="0" animBg="1"/>
      <p:bldP spid="41" grpId="0" animBg="1"/>
      <p:bldP spid="42" grpId="0" animBg="1"/>
      <p:bldP spid="44" grpId="0" animBg="1"/>
      <p:bldP spid="48" grpId="0" animBg="1"/>
      <p:bldP spid="49" grpId="0" animBg="1"/>
      <p:bldP spid="52" grpId="0" animBg="1"/>
      <p:bldP spid="53" grpId="0" animBg="1"/>
      <p:bldP spid="55" grpId="0" animBg="1"/>
      <p:bldP spid="57" grpId="0" animBg="1"/>
      <p:bldP spid="58" grpId="0" animBg="1"/>
      <p:bldP spid="59" grpId="0" animBg="1"/>
      <p:bldP spid="60" grpId="0" animBg="1"/>
      <p:bldP spid="62" grpId="0" animBg="1"/>
      <p:bldP spid="64" grpId="0" animBg="1"/>
      <p:bldP spid="66" grpId="0" animBg="1"/>
      <p:bldP spid="67" grpId="0" animBg="1"/>
      <p:bldP spid="68" grpId="0" animBg="1"/>
      <p:bldP spid="69" grpId="0" animBg="1"/>
      <p:bldP spid="71"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54"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3" name="文本框 10"/>
          <p:cNvSpPr txBox="1"/>
          <p:nvPr/>
        </p:nvSpPr>
        <p:spPr>
          <a:xfrm>
            <a:off x="174625" y="220980"/>
            <a:ext cx="3102610" cy="521970"/>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技术方案</a:t>
            </a:r>
            <a:r>
              <a:rPr lang="en-US" altLang="zh-CN" sz="2400" b="1" dirty="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安全性</a:t>
            </a:r>
            <a:endParaRPr lang="zh-CN" altLang="en-US" sz="2400" b="1" dirty="0">
              <a:latin typeface="微软雅黑" panose="020B0503020204020204" charset="-122"/>
              <a:ea typeface="微软雅黑" panose="020B0503020204020204" charset="-122"/>
              <a:sym typeface="+mn-ea"/>
            </a:endParaRPr>
          </a:p>
        </p:txBody>
      </p:sp>
      <p:sp>
        <p:nvSpPr>
          <p:cNvPr id="11"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4" name="文本框 3"/>
          <p:cNvSpPr txBox="1"/>
          <p:nvPr/>
        </p:nvSpPr>
        <p:spPr>
          <a:xfrm>
            <a:off x="6329045" y="742950"/>
            <a:ext cx="1480820" cy="645160"/>
          </a:xfrm>
          <a:prstGeom prst="rect">
            <a:avLst/>
          </a:prstGeom>
          <a:noFill/>
          <a:ln w="19050">
            <a:solidFill>
              <a:schemeClr val="tx1"/>
            </a:solidFill>
          </a:ln>
        </p:spPr>
        <p:txBody>
          <a:bodyPr wrap="square" rtlCol="0">
            <a:spAutoFit/>
          </a:bodyPr>
          <a:p>
            <a:pPr algn="ctr"/>
            <a:r>
              <a:rPr lang="zh-CN" altLang="en-US"/>
              <a:t>中央控制系统</a:t>
            </a:r>
            <a:endParaRPr lang="zh-CN" altLang="en-US"/>
          </a:p>
        </p:txBody>
      </p:sp>
      <p:cxnSp>
        <p:nvCxnSpPr>
          <p:cNvPr id="5" name="肘形连接符 4"/>
          <p:cNvCxnSpPr>
            <a:stCxn id="4" idx="1"/>
            <a:endCxn id="9" idx="0"/>
          </p:cNvCxnSpPr>
          <p:nvPr/>
        </p:nvCxnSpPr>
        <p:spPr>
          <a:xfrm rot="10800000" flipV="1">
            <a:off x="2847975" y="1065530"/>
            <a:ext cx="3481070" cy="641985"/>
          </a:xfrm>
          <a:prstGeom prst="bentConnector2">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cxnSp>
        <p:nvCxnSpPr>
          <p:cNvPr id="6" name="肘形连接符 5"/>
          <p:cNvCxnSpPr>
            <a:stCxn id="4" idx="2"/>
            <a:endCxn id="10" idx="0"/>
          </p:cNvCxnSpPr>
          <p:nvPr/>
        </p:nvCxnSpPr>
        <p:spPr>
          <a:xfrm rot="5400000">
            <a:off x="6158548" y="729298"/>
            <a:ext cx="252095" cy="1569720"/>
          </a:xfrm>
          <a:prstGeom prst="bentConnector3">
            <a:avLst>
              <a:gd name="adj1" fmla="val 50000"/>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cxnSp>
        <p:nvCxnSpPr>
          <p:cNvPr id="7" name="肘形连接符 6"/>
          <p:cNvCxnSpPr>
            <a:stCxn id="4" idx="2"/>
            <a:endCxn id="12" idx="0"/>
          </p:cNvCxnSpPr>
          <p:nvPr/>
        </p:nvCxnSpPr>
        <p:spPr>
          <a:xfrm rot="5400000" flipV="1">
            <a:off x="7562533" y="895033"/>
            <a:ext cx="251460" cy="1237615"/>
          </a:xfrm>
          <a:prstGeom prst="bentConnector3">
            <a:avLst>
              <a:gd name="adj1" fmla="val 49874"/>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cxnSp>
        <p:nvCxnSpPr>
          <p:cNvPr id="8" name="肘形连接符 7"/>
          <p:cNvCxnSpPr>
            <a:stCxn id="4" idx="3"/>
            <a:endCxn id="13" idx="0"/>
          </p:cNvCxnSpPr>
          <p:nvPr/>
        </p:nvCxnSpPr>
        <p:spPr>
          <a:xfrm>
            <a:off x="7809865" y="1065530"/>
            <a:ext cx="3028950" cy="574040"/>
          </a:xfrm>
          <a:prstGeom prst="bentConnector2">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1943100" y="1707515"/>
            <a:ext cx="1809115" cy="637540"/>
          </a:xfrm>
          <a:prstGeom prst="rect">
            <a:avLst/>
          </a:prstGeom>
          <a:noFill/>
          <a:ln w="19050">
            <a:solidFill>
              <a:schemeClr val="tx1"/>
            </a:solidFill>
          </a:ln>
        </p:spPr>
        <p:txBody>
          <a:bodyPr wrap="square" rtlCol="0">
            <a:noAutofit/>
          </a:bodyPr>
          <a:p>
            <a:pPr algn="ctr"/>
            <a:r>
              <a:rPr lang="zh-CN" altLang="en-US"/>
              <a:t>无线传感器网络监测子系统</a:t>
            </a:r>
            <a:endParaRPr lang="zh-CN" altLang="en-US"/>
          </a:p>
        </p:txBody>
      </p:sp>
      <p:sp>
        <p:nvSpPr>
          <p:cNvPr id="10" name="文本框 9"/>
          <p:cNvSpPr txBox="1"/>
          <p:nvPr/>
        </p:nvSpPr>
        <p:spPr>
          <a:xfrm>
            <a:off x="4679315" y="1640205"/>
            <a:ext cx="1640205" cy="636905"/>
          </a:xfrm>
          <a:prstGeom prst="rect">
            <a:avLst/>
          </a:prstGeom>
          <a:noFill/>
          <a:ln w="19050">
            <a:solidFill>
              <a:schemeClr val="tx1"/>
            </a:solidFill>
          </a:ln>
        </p:spPr>
        <p:txBody>
          <a:bodyPr wrap="square" rtlCol="0">
            <a:noAutofit/>
          </a:bodyPr>
          <a:p>
            <a:pPr algn="ctr"/>
            <a:r>
              <a:rPr lang="zh-CN" altLang="en-US"/>
              <a:t>移动物体定位子系统</a:t>
            </a:r>
            <a:endParaRPr lang="zh-CN" altLang="en-US"/>
          </a:p>
        </p:txBody>
      </p:sp>
      <p:sp>
        <p:nvSpPr>
          <p:cNvPr id="12" name="文本框 11"/>
          <p:cNvSpPr txBox="1"/>
          <p:nvPr/>
        </p:nvSpPr>
        <p:spPr>
          <a:xfrm>
            <a:off x="7682865" y="1639570"/>
            <a:ext cx="1247775" cy="637540"/>
          </a:xfrm>
          <a:prstGeom prst="rect">
            <a:avLst/>
          </a:prstGeom>
          <a:noFill/>
          <a:ln w="19050">
            <a:solidFill>
              <a:schemeClr val="tx1"/>
            </a:solidFill>
          </a:ln>
        </p:spPr>
        <p:txBody>
          <a:bodyPr wrap="square" rtlCol="0">
            <a:noAutofit/>
          </a:bodyPr>
          <a:p>
            <a:pPr algn="ctr"/>
            <a:r>
              <a:rPr lang="zh-CN" altLang="en-US"/>
              <a:t>智能门禁身份认证</a:t>
            </a:r>
            <a:endParaRPr lang="zh-CN" altLang="en-US"/>
          </a:p>
        </p:txBody>
      </p:sp>
      <p:sp>
        <p:nvSpPr>
          <p:cNvPr id="13" name="文本框 12"/>
          <p:cNvSpPr txBox="1"/>
          <p:nvPr/>
        </p:nvSpPr>
        <p:spPr>
          <a:xfrm>
            <a:off x="10214610" y="1639570"/>
            <a:ext cx="1247775" cy="637540"/>
          </a:xfrm>
          <a:prstGeom prst="rect">
            <a:avLst/>
          </a:prstGeom>
          <a:noFill/>
          <a:ln w="19050">
            <a:solidFill>
              <a:schemeClr val="tx1"/>
            </a:solidFill>
          </a:ln>
        </p:spPr>
        <p:txBody>
          <a:bodyPr wrap="square" rtlCol="0">
            <a:noAutofit/>
          </a:bodyPr>
          <a:p>
            <a:pPr algn="ctr"/>
            <a:r>
              <a:rPr lang="en-US" altLang="zh-CN"/>
              <a:t>B/S</a:t>
            </a:r>
            <a:r>
              <a:rPr lang="zh-CN" altLang="en-US"/>
              <a:t>远程监控子系统</a:t>
            </a:r>
            <a:endParaRPr lang="zh-CN" altLang="en-US"/>
          </a:p>
        </p:txBody>
      </p:sp>
      <p:sp>
        <p:nvSpPr>
          <p:cNvPr id="14" name="文本框 13"/>
          <p:cNvSpPr txBox="1"/>
          <p:nvPr/>
        </p:nvSpPr>
        <p:spPr>
          <a:xfrm>
            <a:off x="1738630" y="2797810"/>
            <a:ext cx="1809115" cy="401320"/>
          </a:xfrm>
          <a:prstGeom prst="rect">
            <a:avLst/>
          </a:prstGeom>
          <a:noFill/>
          <a:ln w="19050">
            <a:solidFill>
              <a:schemeClr val="tx1"/>
            </a:solidFill>
          </a:ln>
        </p:spPr>
        <p:txBody>
          <a:bodyPr wrap="square" rtlCol="0">
            <a:noAutofit/>
          </a:bodyPr>
          <a:p>
            <a:pPr algn="ctr"/>
            <a:r>
              <a:rPr lang="zh-CN" altLang="en-US"/>
              <a:t>传感数据收集</a:t>
            </a:r>
            <a:endParaRPr lang="zh-CN" altLang="en-US"/>
          </a:p>
        </p:txBody>
      </p:sp>
      <p:sp>
        <p:nvSpPr>
          <p:cNvPr id="15" name="文本框 14"/>
          <p:cNvSpPr txBox="1"/>
          <p:nvPr/>
        </p:nvSpPr>
        <p:spPr>
          <a:xfrm>
            <a:off x="1637665" y="3528060"/>
            <a:ext cx="2046605" cy="706120"/>
          </a:xfrm>
          <a:prstGeom prst="rect">
            <a:avLst/>
          </a:prstGeom>
          <a:noFill/>
          <a:ln w="19050">
            <a:solidFill>
              <a:schemeClr val="tx1"/>
            </a:solidFill>
          </a:ln>
        </p:spPr>
        <p:txBody>
          <a:bodyPr wrap="square" rtlCol="0">
            <a:noAutofit/>
          </a:bodyPr>
          <a:p>
            <a:pPr algn="ctr"/>
            <a:r>
              <a:rPr lang="zh-CN" altLang="en-US"/>
              <a:t>数据通过</a:t>
            </a:r>
            <a:r>
              <a:rPr lang="en-US" altLang="zh-CN"/>
              <a:t>Zigbee</a:t>
            </a:r>
            <a:r>
              <a:rPr lang="zh-CN" altLang="en-US"/>
              <a:t>传输到中央控制系统</a:t>
            </a:r>
            <a:endParaRPr lang="zh-CN" altLang="en-US"/>
          </a:p>
        </p:txBody>
      </p:sp>
      <p:sp>
        <p:nvSpPr>
          <p:cNvPr id="16" name="文本框 15"/>
          <p:cNvSpPr txBox="1"/>
          <p:nvPr/>
        </p:nvSpPr>
        <p:spPr>
          <a:xfrm>
            <a:off x="1637665" y="4604385"/>
            <a:ext cx="2046605" cy="426720"/>
          </a:xfrm>
          <a:prstGeom prst="rect">
            <a:avLst/>
          </a:prstGeom>
          <a:noFill/>
          <a:ln w="19050">
            <a:solidFill>
              <a:schemeClr val="tx1"/>
            </a:solidFill>
          </a:ln>
        </p:spPr>
        <p:txBody>
          <a:bodyPr wrap="square" rtlCol="0">
            <a:noAutofit/>
          </a:bodyPr>
          <a:p>
            <a:pPr algn="ctr"/>
            <a:r>
              <a:rPr lang="zh-CN" altLang="en-US"/>
              <a:t>数据分析和处理</a:t>
            </a:r>
            <a:endParaRPr lang="zh-CN" altLang="en-US"/>
          </a:p>
        </p:txBody>
      </p:sp>
      <p:sp>
        <p:nvSpPr>
          <p:cNvPr id="17" name="文本框 16"/>
          <p:cNvSpPr txBox="1"/>
          <p:nvPr/>
        </p:nvSpPr>
        <p:spPr>
          <a:xfrm>
            <a:off x="1738630" y="5429885"/>
            <a:ext cx="1877695" cy="636905"/>
          </a:xfrm>
          <a:prstGeom prst="rect">
            <a:avLst/>
          </a:prstGeom>
          <a:noFill/>
          <a:ln w="19050">
            <a:solidFill>
              <a:schemeClr val="tx1"/>
            </a:solidFill>
          </a:ln>
        </p:spPr>
        <p:txBody>
          <a:bodyPr wrap="square" rtlCol="0">
            <a:noAutofit/>
          </a:bodyPr>
          <a:p>
            <a:pPr algn="ctr"/>
            <a:r>
              <a:rPr lang="zh-CN" altLang="en-US"/>
              <a:t>异常情况报警或安全防护措施</a:t>
            </a:r>
            <a:endParaRPr lang="zh-CN" altLang="en-US"/>
          </a:p>
        </p:txBody>
      </p:sp>
      <p:cxnSp>
        <p:nvCxnSpPr>
          <p:cNvPr id="20" name="直接箭头连接符 19"/>
          <p:cNvCxnSpPr>
            <a:stCxn id="9" idx="2"/>
            <a:endCxn id="14" idx="0"/>
          </p:cNvCxnSpPr>
          <p:nvPr/>
        </p:nvCxnSpPr>
        <p:spPr>
          <a:xfrm flipH="1">
            <a:off x="2643505" y="2345055"/>
            <a:ext cx="204470" cy="452755"/>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14" idx="2"/>
            <a:endCxn id="15" idx="0"/>
          </p:cNvCxnSpPr>
          <p:nvPr/>
        </p:nvCxnSpPr>
        <p:spPr>
          <a:xfrm>
            <a:off x="2643505" y="3199130"/>
            <a:ext cx="17780" cy="32893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15" idx="2"/>
            <a:endCxn id="16" idx="0"/>
          </p:cNvCxnSpPr>
          <p:nvPr/>
        </p:nvCxnSpPr>
        <p:spPr>
          <a:xfrm>
            <a:off x="2661285" y="4234180"/>
            <a:ext cx="0" cy="370205"/>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16" idx="2"/>
            <a:endCxn id="17" idx="0"/>
          </p:cNvCxnSpPr>
          <p:nvPr/>
        </p:nvCxnSpPr>
        <p:spPr>
          <a:xfrm>
            <a:off x="2661285" y="5031105"/>
            <a:ext cx="16510" cy="39878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6685915" y="90170"/>
            <a:ext cx="766445" cy="401320"/>
          </a:xfrm>
          <a:prstGeom prst="rect">
            <a:avLst/>
          </a:prstGeom>
          <a:noFill/>
          <a:ln w="19050">
            <a:solidFill>
              <a:schemeClr val="tx1"/>
            </a:solidFill>
          </a:ln>
        </p:spPr>
        <p:txBody>
          <a:bodyPr wrap="square" rtlCol="0">
            <a:noAutofit/>
          </a:bodyPr>
          <a:p>
            <a:pPr algn="ctr"/>
            <a:r>
              <a:rPr lang="zh-CN" altLang="en-US"/>
              <a:t>开始</a:t>
            </a:r>
            <a:endParaRPr lang="zh-CN" altLang="en-US"/>
          </a:p>
        </p:txBody>
      </p:sp>
      <p:cxnSp>
        <p:nvCxnSpPr>
          <p:cNvPr id="27" name="直接箭头连接符 26"/>
          <p:cNvCxnSpPr>
            <a:stCxn id="26" idx="2"/>
            <a:endCxn id="4" idx="0"/>
          </p:cNvCxnSpPr>
          <p:nvPr/>
        </p:nvCxnSpPr>
        <p:spPr>
          <a:xfrm>
            <a:off x="7069455" y="491490"/>
            <a:ext cx="0" cy="251460"/>
          </a:xfrm>
          <a:prstGeom prst="straightConnector1">
            <a:avLst/>
          </a:prstGeom>
          <a:ln w="3810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flipH="1">
            <a:off x="5441315" y="2277110"/>
            <a:ext cx="58420" cy="52070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1" name="文本框 30"/>
          <p:cNvSpPr txBox="1"/>
          <p:nvPr/>
        </p:nvSpPr>
        <p:spPr>
          <a:xfrm>
            <a:off x="4363085" y="2797810"/>
            <a:ext cx="2155825" cy="401320"/>
          </a:xfrm>
          <a:prstGeom prst="rect">
            <a:avLst/>
          </a:prstGeom>
          <a:noFill/>
          <a:ln w="19050">
            <a:solidFill>
              <a:schemeClr val="tx1"/>
            </a:solidFill>
          </a:ln>
        </p:spPr>
        <p:txBody>
          <a:bodyPr wrap="square" rtlCol="0">
            <a:noAutofit/>
          </a:bodyPr>
          <a:p>
            <a:pPr algn="ctr"/>
            <a:r>
              <a:rPr lang="zh-CN" altLang="en-US"/>
              <a:t>监测移动物体位置</a:t>
            </a:r>
            <a:endParaRPr lang="zh-CN" altLang="en-US"/>
          </a:p>
        </p:txBody>
      </p:sp>
      <p:sp>
        <p:nvSpPr>
          <p:cNvPr id="32" name="文本框 31"/>
          <p:cNvSpPr txBox="1"/>
          <p:nvPr/>
        </p:nvSpPr>
        <p:spPr>
          <a:xfrm>
            <a:off x="4479290" y="3719830"/>
            <a:ext cx="1923415" cy="645795"/>
          </a:xfrm>
          <a:prstGeom prst="rect">
            <a:avLst/>
          </a:prstGeom>
          <a:noFill/>
          <a:ln w="19050">
            <a:solidFill>
              <a:schemeClr val="tx1"/>
            </a:solidFill>
          </a:ln>
        </p:spPr>
        <p:txBody>
          <a:bodyPr wrap="square" rtlCol="0">
            <a:noAutofit/>
          </a:bodyPr>
          <a:p>
            <a:pPr algn="ctr"/>
            <a:r>
              <a:rPr lang="zh-CN" altLang="en-US"/>
              <a:t>位置信息传输到用户智能手机</a:t>
            </a:r>
            <a:endParaRPr lang="zh-CN" altLang="en-US"/>
          </a:p>
        </p:txBody>
      </p:sp>
      <p:cxnSp>
        <p:nvCxnSpPr>
          <p:cNvPr id="33" name="直接箭头连接符 32"/>
          <p:cNvCxnSpPr/>
          <p:nvPr/>
        </p:nvCxnSpPr>
        <p:spPr>
          <a:xfrm>
            <a:off x="5441315" y="3199130"/>
            <a:ext cx="0" cy="52070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4679315" y="4712335"/>
            <a:ext cx="1562100" cy="646430"/>
          </a:xfrm>
          <a:prstGeom prst="rect">
            <a:avLst/>
          </a:prstGeom>
          <a:noFill/>
          <a:ln w="19050">
            <a:solidFill>
              <a:schemeClr val="tx1"/>
            </a:solidFill>
          </a:ln>
        </p:spPr>
        <p:txBody>
          <a:bodyPr wrap="square" rtlCol="0">
            <a:noAutofit/>
          </a:bodyPr>
          <a:p>
            <a:pPr algn="ctr"/>
            <a:r>
              <a:rPr lang="zh-CN" altLang="en-US"/>
              <a:t>信息传输到</a:t>
            </a:r>
            <a:endParaRPr lang="zh-CN" altLang="en-US"/>
          </a:p>
          <a:p>
            <a:pPr algn="ctr"/>
            <a:r>
              <a:rPr lang="zh-CN" altLang="en-US"/>
              <a:t>中央控制系统</a:t>
            </a:r>
            <a:endParaRPr lang="zh-CN" altLang="en-US"/>
          </a:p>
        </p:txBody>
      </p:sp>
      <p:cxnSp>
        <p:nvCxnSpPr>
          <p:cNvPr id="37" name="直接箭头连接符 36"/>
          <p:cNvCxnSpPr>
            <a:stCxn id="32" idx="2"/>
            <a:endCxn id="34" idx="0"/>
          </p:cNvCxnSpPr>
          <p:nvPr/>
        </p:nvCxnSpPr>
        <p:spPr>
          <a:xfrm>
            <a:off x="5441315" y="4365625"/>
            <a:ext cx="19050" cy="34671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7123430" y="2713990"/>
            <a:ext cx="2366645" cy="401320"/>
          </a:xfrm>
          <a:prstGeom prst="rect">
            <a:avLst/>
          </a:prstGeom>
          <a:noFill/>
          <a:ln w="19050">
            <a:solidFill>
              <a:schemeClr val="tx1"/>
            </a:solidFill>
          </a:ln>
        </p:spPr>
        <p:txBody>
          <a:bodyPr wrap="square" rtlCol="0">
            <a:noAutofit/>
          </a:bodyPr>
          <a:p>
            <a:pPr algn="ctr"/>
            <a:r>
              <a:rPr lang="zh-CN" altLang="en-US"/>
              <a:t>人脸</a:t>
            </a:r>
            <a:r>
              <a:rPr lang="en-US" altLang="zh-CN"/>
              <a:t>/</a:t>
            </a:r>
            <a:r>
              <a:rPr lang="zh-CN" altLang="en-US"/>
              <a:t>指纹</a:t>
            </a:r>
            <a:r>
              <a:rPr lang="en-US" altLang="zh-CN"/>
              <a:t>/NFC</a:t>
            </a:r>
            <a:r>
              <a:rPr lang="zh-CN" altLang="en-US"/>
              <a:t>等识别</a:t>
            </a:r>
            <a:endParaRPr lang="zh-CN" altLang="en-US"/>
          </a:p>
        </p:txBody>
      </p:sp>
      <p:cxnSp>
        <p:nvCxnSpPr>
          <p:cNvPr id="39" name="直接箭头连接符 38"/>
          <p:cNvCxnSpPr/>
          <p:nvPr/>
        </p:nvCxnSpPr>
        <p:spPr>
          <a:xfrm>
            <a:off x="8307070" y="2277110"/>
            <a:ext cx="0" cy="43688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7452360" y="3528060"/>
            <a:ext cx="1696085" cy="663575"/>
          </a:xfrm>
          <a:prstGeom prst="rect">
            <a:avLst/>
          </a:prstGeom>
          <a:noFill/>
          <a:ln w="19050">
            <a:solidFill>
              <a:schemeClr val="tx1"/>
            </a:solidFill>
          </a:ln>
        </p:spPr>
        <p:txBody>
          <a:bodyPr wrap="square" rtlCol="0">
            <a:noAutofit/>
          </a:bodyPr>
          <a:p>
            <a:pPr algn="ctr"/>
            <a:r>
              <a:rPr lang="zh-CN" altLang="en-US"/>
              <a:t>数据传输到</a:t>
            </a:r>
            <a:endParaRPr lang="zh-CN" altLang="en-US"/>
          </a:p>
          <a:p>
            <a:pPr algn="ctr"/>
            <a:r>
              <a:rPr lang="zh-CN" altLang="en-US"/>
              <a:t>中央控制系统</a:t>
            </a:r>
            <a:endParaRPr lang="zh-CN" altLang="en-US"/>
          </a:p>
        </p:txBody>
      </p:sp>
      <p:cxnSp>
        <p:nvCxnSpPr>
          <p:cNvPr id="41" name="直接箭头连接符 40"/>
          <p:cNvCxnSpPr/>
          <p:nvPr/>
        </p:nvCxnSpPr>
        <p:spPr>
          <a:xfrm flipH="1">
            <a:off x="8300720" y="3115310"/>
            <a:ext cx="6350" cy="41275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2" name="文本框 41"/>
          <p:cNvSpPr txBox="1"/>
          <p:nvPr/>
        </p:nvSpPr>
        <p:spPr>
          <a:xfrm>
            <a:off x="7452360" y="4604385"/>
            <a:ext cx="1696085" cy="443865"/>
          </a:xfrm>
          <a:prstGeom prst="rect">
            <a:avLst/>
          </a:prstGeom>
          <a:noFill/>
          <a:ln w="19050">
            <a:solidFill>
              <a:schemeClr val="tx1"/>
            </a:solidFill>
          </a:ln>
        </p:spPr>
        <p:txBody>
          <a:bodyPr wrap="square" rtlCol="0">
            <a:noAutofit/>
          </a:bodyPr>
          <a:p>
            <a:pPr algn="ctr"/>
            <a:r>
              <a:rPr lang="zh-CN" altLang="en-US"/>
              <a:t>发出控制命令</a:t>
            </a:r>
            <a:endParaRPr lang="zh-CN" altLang="en-US"/>
          </a:p>
        </p:txBody>
      </p:sp>
      <p:cxnSp>
        <p:nvCxnSpPr>
          <p:cNvPr id="45" name="直接箭头连接符 44"/>
          <p:cNvCxnSpPr>
            <a:stCxn id="40" idx="2"/>
            <a:endCxn id="42" idx="0"/>
          </p:cNvCxnSpPr>
          <p:nvPr/>
        </p:nvCxnSpPr>
        <p:spPr>
          <a:xfrm>
            <a:off x="8300720" y="4191635"/>
            <a:ext cx="0" cy="41275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a:endCxn id="47" idx="0"/>
          </p:cNvCxnSpPr>
          <p:nvPr/>
        </p:nvCxnSpPr>
        <p:spPr>
          <a:xfrm>
            <a:off x="10838815" y="2345055"/>
            <a:ext cx="42545" cy="368935"/>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7" name="文本框 46"/>
          <p:cNvSpPr txBox="1"/>
          <p:nvPr/>
        </p:nvSpPr>
        <p:spPr>
          <a:xfrm>
            <a:off x="9841865" y="2713990"/>
            <a:ext cx="2078355" cy="401320"/>
          </a:xfrm>
          <a:prstGeom prst="rect">
            <a:avLst/>
          </a:prstGeom>
          <a:noFill/>
          <a:ln w="19050">
            <a:solidFill>
              <a:schemeClr val="tx1"/>
            </a:solidFill>
          </a:ln>
        </p:spPr>
        <p:txBody>
          <a:bodyPr wrap="square" rtlCol="0">
            <a:noAutofit/>
          </a:bodyPr>
          <a:p>
            <a:pPr algn="ctr"/>
            <a:r>
              <a:rPr lang="zh-CN" altLang="en-US"/>
              <a:t>网络摄像头监控</a:t>
            </a:r>
            <a:endParaRPr lang="zh-CN" altLang="en-US"/>
          </a:p>
        </p:txBody>
      </p:sp>
      <p:cxnSp>
        <p:nvCxnSpPr>
          <p:cNvPr id="48" name="直接箭头连接符 47"/>
          <p:cNvCxnSpPr/>
          <p:nvPr/>
        </p:nvCxnSpPr>
        <p:spPr>
          <a:xfrm>
            <a:off x="10881360" y="3115310"/>
            <a:ext cx="0" cy="41275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9" name="文本框 48"/>
          <p:cNvSpPr txBox="1"/>
          <p:nvPr/>
        </p:nvSpPr>
        <p:spPr>
          <a:xfrm>
            <a:off x="9841865" y="3528060"/>
            <a:ext cx="2078355" cy="401320"/>
          </a:xfrm>
          <a:prstGeom prst="rect">
            <a:avLst/>
          </a:prstGeom>
          <a:noFill/>
          <a:ln w="19050">
            <a:solidFill>
              <a:schemeClr val="tx1"/>
            </a:solidFill>
          </a:ln>
        </p:spPr>
        <p:txBody>
          <a:bodyPr wrap="square" rtlCol="0">
            <a:noAutofit/>
          </a:bodyPr>
          <a:p>
            <a:pPr algn="ctr"/>
            <a:r>
              <a:rPr lang="zh-CN" altLang="en-US"/>
              <a:t>实时环境监控</a:t>
            </a:r>
            <a:endParaRPr lang="zh-CN" altLang="en-US"/>
          </a:p>
        </p:txBody>
      </p:sp>
      <p:cxnSp>
        <p:nvCxnSpPr>
          <p:cNvPr id="50" name="直接箭头连接符 49"/>
          <p:cNvCxnSpPr>
            <a:stCxn id="49" idx="2"/>
            <a:endCxn id="53" idx="0"/>
          </p:cNvCxnSpPr>
          <p:nvPr/>
        </p:nvCxnSpPr>
        <p:spPr>
          <a:xfrm>
            <a:off x="10881360" y="3929380"/>
            <a:ext cx="635" cy="125349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53" name="文本框 52"/>
          <p:cNvSpPr txBox="1"/>
          <p:nvPr/>
        </p:nvSpPr>
        <p:spPr>
          <a:xfrm>
            <a:off x="9966325" y="5182870"/>
            <a:ext cx="1830705" cy="629285"/>
          </a:xfrm>
          <a:prstGeom prst="rect">
            <a:avLst/>
          </a:prstGeom>
          <a:noFill/>
          <a:ln w="19050">
            <a:solidFill>
              <a:schemeClr val="tx1"/>
            </a:solidFill>
          </a:ln>
        </p:spPr>
        <p:txBody>
          <a:bodyPr wrap="square" rtlCol="0">
            <a:noAutofit/>
          </a:bodyPr>
          <a:p>
            <a:pPr algn="ctr"/>
            <a:r>
              <a:rPr lang="zh-CN" altLang="en-US"/>
              <a:t>用户通过</a:t>
            </a:r>
            <a:endParaRPr lang="zh-CN" altLang="en-US"/>
          </a:p>
          <a:p>
            <a:pPr algn="ctr"/>
            <a:r>
              <a:rPr lang="zh-CN" altLang="en-US"/>
              <a:t>互联网远程查看</a:t>
            </a:r>
            <a:endParaRPr lang="zh-CN" altLang="en-US"/>
          </a:p>
        </p:txBody>
      </p:sp>
      <p:cxnSp>
        <p:nvCxnSpPr>
          <p:cNvPr id="55" name="直接箭头连接符 54"/>
          <p:cNvCxnSpPr>
            <a:stCxn id="17" idx="3"/>
            <a:endCxn id="56" idx="0"/>
          </p:cNvCxnSpPr>
          <p:nvPr/>
        </p:nvCxnSpPr>
        <p:spPr>
          <a:xfrm>
            <a:off x="3616325" y="5748655"/>
            <a:ext cx="2997835" cy="250190"/>
          </a:xfrm>
          <a:prstGeom prst="straightConnector1">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sp>
        <p:nvSpPr>
          <p:cNvPr id="56" name="文本框 55"/>
          <p:cNvSpPr txBox="1"/>
          <p:nvPr/>
        </p:nvSpPr>
        <p:spPr>
          <a:xfrm>
            <a:off x="6096000" y="5998845"/>
            <a:ext cx="1035685" cy="443865"/>
          </a:xfrm>
          <a:prstGeom prst="rect">
            <a:avLst/>
          </a:prstGeom>
          <a:noFill/>
          <a:ln w="19050">
            <a:solidFill>
              <a:schemeClr val="tx1"/>
            </a:solidFill>
          </a:ln>
        </p:spPr>
        <p:txBody>
          <a:bodyPr wrap="square" rtlCol="0">
            <a:noAutofit/>
          </a:bodyPr>
          <a:p>
            <a:pPr algn="ctr"/>
            <a:r>
              <a:rPr lang="zh-CN" altLang="en-US"/>
              <a:t>结束</a:t>
            </a:r>
            <a:endParaRPr lang="zh-CN" altLang="en-US"/>
          </a:p>
        </p:txBody>
      </p:sp>
      <p:cxnSp>
        <p:nvCxnSpPr>
          <p:cNvPr id="57" name="直接箭头连接符 56"/>
          <p:cNvCxnSpPr>
            <a:stCxn id="34" idx="2"/>
            <a:endCxn id="56" idx="0"/>
          </p:cNvCxnSpPr>
          <p:nvPr/>
        </p:nvCxnSpPr>
        <p:spPr>
          <a:xfrm>
            <a:off x="5460365" y="5358765"/>
            <a:ext cx="1153795" cy="640080"/>
          </a:xfrm>
          <a:prstGeom prst="straightConnector1">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a:stCxn id="42" idx="2"/>
            <a:endCxn id="56" idx="0"/>
          </p:cNvCxnSpPr>
          <p:nvPr/>
        </p:nvCxnSpPr>
        <p:spPr>
          <a:xfrm flipH="1">
            <a:off x="6614160" y="5048250"/>
            <a:ext cx="1686560" cy="950595"/>
          </a:xfrm>
          <a:prstGeom prst="straightConnector1">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cxnSp>
        <p:nvCxnSpPr>
          <p:cNvPr id="59" name="直接箭头连接符 58"/>
          <p:cNvCxnSpPr>
            <a:stCxn id="53" idx="1"/>
            <a:endCxn id="56" idx="0"/>
          </p:cNvCxnSpPr>
          <p:nvPr/>
        </p:nvCxnSpPr>
        <p:spPr>
          <a:xfrm flipH="1">
            <a:off x="6614160" y="5497830"/>
            <a:ext cx="3352165" cy="501015"/>
          </a:xfrm>
          <a:prstGeom prst="straightConnector1">
            <a:avLst/>
          </a:prstGeom>
          <a:ln w="19050">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sp>
        <p:nvSpPr>
          <p:cNvPr id="19" name="Freeform 255"/>
          <p:cNvSpPr>
            <a:spLocks noEditPoints="1"/>
          </p:cNvSpPr>
          <p:nvPr/>
        </p:nvSpPr>
        <p:spPr bwMode="auto">
          <a:xfrm>
            <a:off x="907415" y="1793875"/>
            <a:ext cx="468630" cy="448310"/>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solidFill>
            <a:srgbClr val="424953"/>
          </a:solidFill>
          <a:ln>
            <a:noFill/>
          </a:ln>
        </p:spPr>
        <p:txBody>
          <a:bodyPr vert="horz" wrap="square" lIns="91440" tIns="45720" rIns="91440" bIns="45720" numCol="1" anchor="t" anchorCtr="0" compatLnSpc="1"/>
          <a:p>
            <a:endParaRPr lang="en-US"/>
          </a:p>
        </p:txBody>
      </p:sp>
      <p:sp>
        <p:nvSpPr>
          <p:cNvPr id="23" name="Rectangle 257"/>
          <p:cNvSpPr>
            <a:spLocks noChangeArrowheads="1"/>
          </p:cNvSpPr>
          <p:nvPr/>
        </p:nvSpPr>
        <p:spPr bwMode="auto">
          <a:xfrm>
            <a:off x="1059180" y="2038350"/>
            <a:ext cx="213360" cy="76200"/>
          </a:xfrm>
          <a:prstGeom prst="rect">
            <a:avLst/>
          </a:prstGeom>
          <a:solidFill>
            <a:srgbClr val="424953"/>
          </a:solidFill>
          <a:ln>
            <a:noFill/>
          </a:ln>
        </p:spPr>
        <p:txBody>
          <a:bodyPr vert="horz" wrap="square" lIns="91440" tIns="45720" rIns="91440" bIns="45720" numCol="1" anchor="t" anchorCtr="0" compatLnSpc="1"/>
          <a:p>
            <a:endParaRPr lang="en-US"/>
          </a:p>
        </p:txBody>
      </p:sp>
      <p:sp>
        <p:nvSpPr>
          <p:cNvPr id="29" name="Freeform 261"/>
          <p:cNvSpPr>
            <a:spLocks noEditPoints="1"/>
          </p:cNvSpPr>
          <p:nvPr/>
        </p:nvSpPr>
        <p:spPr bwMode="auto">
          <a:xfrm>
            <a:off x="4233948" y="1842365"/>
            <a:ext cx="321565" cy="411710"/>
          </a:xfrm>
          <a:custGeom>
            <a:avLst/>
            <a:gdLst>
              <a:gd name="T0" fmla="*/ 116 w 152"/>
              <a:gd name="T1" fmla="*/ 0 h 195"/>
              <a:gd name="T2" fmla="*/ 37 w 152"/>
              <a:gd name="T3" fmla="*/ 0 h 195"/>
              <a:gd name="T4" fmla="*/ 0 w 152"/>
              <a:gd name="T5" fmla="*/ 34 h 195"/>
              <a:gd name="T6" fmla="*/ 0 w 152"/>
              <a:gd name="T7" fmla="*/ 157 h 195"/>
              <a:gd name="T8" fmla="*/ 37 w 152"/>
              <a:gd name="T9" fmla="*/ 195 h 195"/>
              <a:gd name="T10" fmla="*/ 116 w 152"/>
              <a:gd name="T11" fmla="*/ 195 h 195"/>
              <a:gd name="T12" fmla="*/ 152 w 152"/>
              <a:gd name="T13" fmla="*/ 157 h 195"/>
              <a:gd name="T14" fmla="*/ 152 w 152"/>
              <a:gd name="T15" fmla="*/ 34 h 195"/>
              <a:gd name="T16" fmla="*/ 116 w 152"/>
              <a:gd name="T17" fmla="*/ 0 h 195"/>
              <a:gd name="T18" fmla="*/ 131 w 152"/>
              <a:gd name="T19" fmla="*/ 157 h 195"/>
              <a:gd name="T20" fmla="*/ 116 w 152"/>
              <a:gd name="T21" fmla="*/ 174 h 195"/>
              <a:gd name="T22" fmla="*/ 37 w 152"/>
              <a:gd name="T23" fmla="*/ 174 h 195"/>
              <a:gd name="T24" fmla="*/ 22 w 152"/>
              <a:gd name="T25" fmla="*/ 157 h 195"/>
              <a:gd name="T26" fmla="*/ 22 w 152"/>
              <a:gd name="T27" fmla="*/ 34 h 195"/>
              <a:gd name="T28" fmla="*/ 37 w 152"/>
              <a:gd name="T29" fmla="*/ 22 h 195"/>
              <a:gd name="T30" fmla="*/ 116 w 152"/>
              <a:gd name="T31" fmla="*/ 22 h 195"/>
              <a:gd name="T32" fmla="*/ 131 w 152"/>
              <a:gd name="T33" fmla="*/ 34 h 195"/>
              <a:gd name="T34" fmla="*/ 131 w 152"/>
              <a:gd name="T35" fmla="*/ 1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95">
                <a:moveTo>
                  <a:pt x="116" y="0"/>
                </a:moveTo>
                <a:cubicBezTo>
                  <a:pt x="37" y="0"/>
                  <a:pt x="37" y="0"/>
                  <a:pt x="37" y="0"/>
                </a:cubicBezTo>
                <a:cubicBezTo>
                  <a:pt x="17" y="0"/>
                  <a:pt x="0" y="14"/>
                  <a:pt x="0" y="34"/>
                </a:cubicBezTo>
                <a:cubicBezTo>
                  <a:pt x="0" y="157"/>
                  <a:pt x="0" y="157"/>
                  <a:pt x="0" y="157"/>
                </a:cubicBezTo>
                <a:cubicBezTo>
                  <a:pt x="0" y="177"/>
                  <a:pt x="17" y="195"/>
                  <a:pt x="37" y="195"/>
                </a:cubicBezTo>
                <a:cubicBezTo>
                  <a:pt x="116" y="195"/>
                  <a:pt x="116" y="195"/>
                  <a:pt x="116" y="195"/>
                </a:cubicBezTo>
                <a:cubicBezTo>
                  <a:pt x="136" y="195"/>
                  <a:pt x="152" y="177"/>
                  <a:pt x="152" y="157"/>
                </a:cubicBezTo>
                <a:cubicBezTo>
                  <a:pt x="152" y="34"/>
                  <a:pt x="152" y="34"/>
                  <a:pt x="152" y="34"/>
                </a:cubicBezTo>
                <a:cubicBezTo>
                  <a:pt x="152" y="14"/>
                  <a:pt x="136" y="0"/>
                  <a:pt x="116" y="0"/>
                </a:cubicBezTo>
                <a:close/>
                <a:moveTo>
                  <a:pt x="131" y="157"/>
                </a:moveTo>
                <a:cubicBezTo>
                  <a:pt x="131" y="165"/>
                  <a:pt x="124" y="174"/>
                  <a:pt x="116" y="174"/>
                </a:cubicBezTo>
                <a:cubicBezTo>
                  <a:pt x="37" y="174"/>
                  <a:pt x="37" y="174"/>
                  <a:pt x="37" y="174"/>
                </a:cubicBezTo>
                <a:cubicBezTo>
                  <a:pt x="29" y="174"/>
                  <a:pt x="22" y="165"/>
                  <a:pt x="22" y="157"/>
                </a:cubicBezTo>
                <a:cubicBezTo>
                  <a:pt x="22" y="34"/>
                  <a:pt x="22" y="34"/>
                  <a:pt x="22" y="34"/>
                </a:cubicBezTo>
                <a:cubicBezTo>
                  <a:pt x="22" y="26"/>
                  <a:pt x="29" y="22"/>
                  <a:pt x="37" y="22"/>
                </a:cubicBezTo>
                <a:cubicBezTo>
                  <a:pt x="116" y="22"/>
                  <a:pt x="116" y="22"/>
                  <a:pt x="116" y="22"/>
                </a:cubicBezTo>
                <a:cubicBezTo>
                  <a:pt x="124" y="22"/>
                  <a:pt x="131" y="26"/>
                  <a:pt x="131" y="34"/>
                </a:cubicBezTo>
                <a:lnTo>
                  <a:pt x="131" y="157"/>
                </a:lnTo>
                <a:close/>
              </a:path>
            </a:pathLst>
          </a:custGeom>
          <a:solidFill>
            <a:srgbClr val="424953"/>
          </a:solidFill>
          <a:ln>
            <a:noFill/>
          </a:ln>
        </p:spPr>
        <p:txBody>
          <a:bodyPr vert="horz" wrap="square" lIns="91440" tIns="45720" rIns="91440" bIns="45720" numCol="1" anchor="t" anchorCtr="0" compatLnSpc="1"/>
          <a:p>
            <a:endParaRPr lang="en-US"/>
          </a:p>
        </p:txBody>
      </p:sp>
      <p:sp>
        <p:nvSpPr>
          <p:cNvPr id="30" name="Rectangle 263"/>
          <p:cNvSpPr>
            <a:spLocks noChangeArrowheads="1"/>
          </p:cNvSpPr>
          <p:nvPr/>
        </p:nvSpPr>
        <p:spPr bwMode="auto">
          <a:xfrm>
            <a:off x="4311985" y="2026693"/>
            <a:ext cx="166837" cy="29600"/>
          </a:xfrm>
          <a:prstGeom prst="rect">
            <a:avLst/>
          </a:prstGeom>
          <a:solidFill>
            <a:srgbClr val="424953"/>
          </a:solidFill>
          <a:ln>
            <a:noFill/>
          </a:ln>
        </p:spPr>
        <p:txBody>
          <a:bodyPr vert="horz" wrap="square" lIns="91440" tIns="45720" rIns="91440" bIns="45720" numCol="1" anchor="t" anchorCtr="0" compatLnSpc="1"/>
          <a:p>
            <a:endParaRPr lang="en-US"/>
          </a:p>
        </p:txBody>
      </p:sp>
      <p:sp>
        <p:nvSpPr>
          <p:cNvPr id="35" name="Freeform 265"/>
          <p:cNvSpPr/>
          <p:nvPr/>
        </p:nvSpPr>
        <p:spPr bwMode="auto">
          <a:xfrm>
            <a:off x="4129002" y="1734728"/>
            <a:ext cx="320219" cy="414401"/>
          </a:xfrm>
          <a:custGeom>
            <a:avLst/>
            <a:gdLst>
              <a:gd name="T0" fmla="*/ 36 w 152"/>
              <a:gd name="T1" fmla="*/ 22 h 196"/>
              <a:gd name="T2" fmla="*/ 115 w 152"/>
              <a:gd name="T3" fmla="*/ 22 h 196"/>
              <a:gd name="T4" fmla="*/ 130 w 152"/>
              <a:gd name="T5" fmla="*/ 36 h 196"/>
              <a:gd name="T6" fmla="*/ 152 w 152"/>
              <a:gd name="T7" fmla="*/ 36 h 196"/>
              <a:gd name="T8" fmla="*/ 115 w 152"/>
              <a:gd name="T9" fmla="*/ 0 h 196"/>
              <a:gd name="T10" fmla="*/ 36 w 152"/>
              <a:gd name="T11" fmla="*/ 0 h 196"/>
              <a:gd name="T12" fmla="*/ 0 w 152"/>
              <a:gd name="T13" fmla="*/ 38 h 196"/>
              <a:gd name="T14" fmla="*/ 0 w 152"/>
              <a:gd name="T15" fmla="*/ 161 h 196"/>
              <a:gd name="T16" fmla="*/ 36 w 152"/>
              <a:gd name="T17" fmla="*/ 196 h 196"/>
              <a:gd name="T18" fmla="*/ 36 w 152"/>
              <a:gd name="T19" fmla="*/ 174 h 196"/>
              <a:gd name="T20" fmla="*/ 21 w 152"/>
              <a:gd name="T21" fmla="*/ 161 h 196"/>
              <a:gd name="T22" fmla="*/ 21 w 152"/>
              <a:gd name="T23" fmla="*/ 38 h 196"/>
              <a:gd name="T24" fmla="*/ 36 w 152"/>
              <a:gd name="T25" fmla="*/ 2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6">
                <a:moveTo>
                  <a:pt x="36" y="22"/>
                </a:moveTo>
                <a:cubicBezTo>
                  <a:pt x="115" y="22"/>
                  <a:pt x="115" y="22"/>
                  <a:pt x="115" y="22"/>
                </a:cubicBezTo>
                <a:cubicBezTo>
                  <a:pt x="123" y="22"/>
                  <a:pt x="129" y="29"/>
                  <a:pt x="130" y="36"/>
                </a:cubicBezTo>
                <a:cubicBezTo>
                  <a:pt x="152" y="36"/>
                  <a:pt x="152" y="36"/>
                  <a:pt x="152" y="36"/>
                </a:cubicBezTo>
                <a:cubicBezTo>
                  <a:pt x="151" y="17"/>
                  <a:pt x="135" y="0"/>
                  <a:pt x="115" y="0"/>
                </a:cubicBezTo>
                <a:cubicBezTo>
                  <a:pt x="36" y="0"/>
                  <a:pt x="36" y="0"/>
                  <a:pt x="36" y="0"/>
                </a:cubicBezTo>
                <a:cubicBezTo>
                  <a:pt x="16" y="0"/>
                  <a:pt x="0" y="18"/>
                  <a:pt x="0" y="38"/>
                </a:cubicBezTo>
                <a:cubicBezTo>
                  <a:pt x="0" y="161"/>
                  <a:pt x="0" y="161"/>
                  <a:pt x="0" y="161"/>
                </a:cubicBezTo>
                <a:cubicBezTo>
                  <a:pt x="0" y="181"/>
                  <a:pt x="16" y="196"/>
                  <a:pt x="36" y="196"/>
                </a:cubicBezTo>
                <a:cubicBezTo>
                  <a:pt x="36" y="174"/>
                  <a:pt x="36" y="174"/>
                  <a:pt x="36" y="174"/>
                </a:cubicBezTo>
                <a:cubicBezTo>
                  <a:pt x="28" y="174"/>
                  <a:pt x="21" y="169"/>
                  <a:pt x="21" y="161"/>
                </a:cubicBezTo>
                <a:cubicBezTo>
                  <a:pt x="21" y="38"/>
                  <a:pt x="21" y="38"/>
                  <a:pt x="21" y="38"/>
                </a:cubicBezTo>
                <a:cubicBezTo>
                  <a:pt x="21" y="30"/>
                  <a:pt x="28" y="22"/>
                  <a:pt x="36" y="22"/>
                </a:cubicBezTo>
                <a:close/>
              </a:path>
            </a:pathLst>
          </a:custGeom>
          <a:solidFill>
            <a:srgbClr val="424953"/>
          </a:solidFill>
          <a:ln>
            <a:noFill/>
          </a:ln>
        </p:spPr>
        <p:txBody>
          <a:bodyPr vert="horz" wrap="square" lIns="91440" tIns="45720" rIns="91440" bIns="45720" numCol="1" anchor="t" anchorCtr="0" compatLnSpc="1"/>
          <a:p>
            <a:endParaRPr lang="en-US"/>
          </a:p>
        </p:txBody>
      </p:sp>
      <p:sp>
        <p:nvSpPr>
          <p:cNvPr id="36" name="Freeform 258"/>
          <p:cNvSpPr/>
          <p:nvPr/>
        </p:nvSpPr>
        <p:spPr bwMode="auto">
          <a:xfrm>
            <a:off x="9424416" y="1719514"/>
            <a:ext cx="548947" cy="429201"/>
          </a:xfrm>
          <a:custGeom>
            <a:avLst/>
            <a:gdLst>
              <a:gd name="T0" fmla="*/ 224 w 260"/>
              <a:gd name="T1" fmla="*/ 0 h 203"/>
              <a:gd name="T2" fmla="*/ 174 w 260"/>
              <a:gd name="T3" fmla="*/ 0 h 203"/>
              <a:gd name="T4" fmla="*/ 174 w 260"/>
              <a:gd name="T5" fmla="*/ 22 h 203"/>
              <a:gd name="T6" fmla="*/ 224 w 260"/>
              <a:gd name="T7" fmla="*/ 22 h 203"/>
              <a:gd name="T8" fmla="*/ 239 w 260"/>
              <a:gd name="T9" fmla="*/ 36 h 203"/>
              <a:gd name="T10" fmla="*/ 239 w 260"/>
              <a:gd name="T11" fmla="*/ 166 h 203"/>
              <a:gd name="T12" fmla="*/ 224 w 260"/>
              <a:gd name="T13" fmla="*/ 181 h 203"/>
              <a:gd name="T14" fmla="*/ 36 w 260"/>
              <a:gd name="T15" fmla="*/ 181 h 203"/>
              <a:gd name="T16" fmla="*/ 22 w 260"/>
              <a:gd name="T17" fmla="*/ 166 h 203"/>
              <a:gd name="T18" fmla="*/ 22 w 260"/>
              <a:gd name="T19" fmla="*/ 123 h 203"/>
              <a:gd name="T20" fmla="*/ 0 w 260"/>
              <a:gd name="T21" fmla="*/ 123 h 203"/>
              <a:gd name="T22" fmla="*/ 0 w 260"/>
              <a:gd name="T23" fmla="*/ 166 h 203"/>
              <a:gd name="T24" fmla="*/ 36 w 260"/>
              <a:gd name="T25" fmla="*/ 203 h 203"/>
              <a:gd name="T26" fmla="*/ 224 w 260"/>
              <a:gd name="T27" fmla="*/ 203 h 203"/>
              <a:gd name="T28" fmla="*/ 260 w 260"/>
              <a:gd name="T29" fmla="*/ 166 h 203"/>
              <a:gd name="T30" fmla="*/ 260 w 260"/>
              <a:gd name="T31" fmla="*/ 36 h 203"/>
              <a:gd name="T32" fmla="*/ 224 w 260"/>
              <a:gd name="T3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203">
                <a:moveTo>
                  <a:pt x="224" y="0"/>
                </a:moveTo>
                <a:cubicBezTo>
                  <a:pt x="174" y="0"/>
                  <a:pt x="174" y="0"/>
                  <a:pt x="174" y="0"/>
                </a:cubicBezTo>
                <a:cubicBezTo>
                  <a:pt x="174" y="22"/>
                  <a:pt x="174" y="22"/>
                  <a:pt x="174" y="22"/>
                </a:cubicBezTo>
                <a:cubicBezTo>
                  <a:pt x="224" y="22"/>
                  <a:pt x="224" y="22"/>
                  <a:pt x="224" y="22"/>
                </a:cubicBezTo>
                <a:cubicBezTo>
                  <a:pt x="232" y="22"/>
                  <a:pt x="239" y="28"/>
                  <a:pt x="239" y="36"/>
                </a:cubicBezTo>
                <a:cubicBezTo>
                  <a:pt x="239" y="166"/>
                  <a:pt x="239" y="166"/>
                  <a:pt x="239" y="166"/>
                </a:cubicBezTo>
                <a:cubicBezTo>
                  <a:pt x="239" y="174"/>
                  <a:pt x="232" y="181"/>
                  <a:pt x="224" y="181"/>
                </a:cubicBezTo>
                <a:cubicBezTo>
                  <a:pt x="36" y="181"/>
                  <a:pt x="36" y="181"/>
                  <a:pt x="36" y="181"/>
                </a:cubicBezTo>
                <a:cubicBezTo>
                  <a:pt x="28" y="181"/>
                  <a:pt x="22" y="174"/>
                  <a:pt x="22" y="166"/>
                </a:cubicBezTo>
                <a:cubicBezTo>
                  <a:pt x="22" y="123"/>
                  <a:pt x="22" y="123"/>
                  <a:pt x="22" y="123"/>
                </a:cubicBezTo>
                <a:cubicBezTo>
                  <a:pt x="0" y="123"/>
                  <a:pt x="0" y="123"/>
                  <a:pt x="0" y="123"/>
                </a:cubicBezTo>
                <a:cubicBezTo>
                  <a:pt x="0" y="166"/>
                  <a:pt x="0" y="166"/>
                  <a:pt x="0" y="166"/>
                </a:cubicBezTo>
                <a:cubicBezTo>
                  <a:pt x="0" y="186"/>
                  <a:pt x="16" y="203"/>
                  <a:pt x="36" y="203"/>
                </a:cubicBezTo>
                <a:cubicBezTo>
                  <a:pt x="224" y="203"/>
                  <a:pt x="224" y="203"/>
                  <a:pt x="224" y="203"/>
                </a:cubicBezTo>
                <a:cubicBezTo>
                  <a:pt x="244" y="203"/>
                  <a:pt x="260" y="186"/>
                  <a:pt x="260" y="166"/>
                </a:cubicBezTo>
                <a:cubicBezTo>
                  <a:pt x="260" y="36"/>
                  <a:pt x="260" y="36"/>
                  <a:pt x="260" y="36"/>
                </a:cubicBezTo>
                <a:cubicBezTo>
                  <a:pt x="260" y="16"/>
                  <a:pt x="244" y="0"/>
                  <a:pt x="224" y="0"/>
                </a:cubicBezTo>
                <a:close/>
              </a:path>
            </a:pathLst>
          </a:custGeom>
          <a:solidFill>
            <a:srgbClr val="424953"/>
          </a:solidFill>
          <a:ln>
            <a:noFill/>
          </a:ln>
        </p:spPr>
        <p:txBody>
          <a:bodyPr vert="horz" wrap="square" lIns="91440" tIns="45720" rIns="91440" bIns="45720" numCol="1" anchor="t" anchorCtr="0" compatLnSpc="1"/>
          <a:p>
            <a:endParaRPr lang="en-US"/>
          </a:p>
        </p:txBody>
      </p:sp>
      <p:sp>
        <p:nvSpPr>
          <p:cNvPr id="43" name="Freeform 259"/>
          <p:cNvSpPr/>
          <p:nvPr/>
        </p:nvSpPr>
        <p:spPr bwMode="auto">
          <a:xfrm>
            <a:off x="9409616" y="1704714"/>
            <a:ext cx="152037" cy="220655"/>
          </a:xfrm>
          <a:custGeom>
            <a:avLst/>
            <a:gdLst>
              <a:gd name="T0" fmla="*/ 0 w 72"/>
              <a:gd name="T1" fmla="*/ 101 h 104"/>
              <a:gd name="T2" fmla="*/ 46 w 72"/>
              <a:gd name="T3" fmla="*/ 90 h 104"/>
              <a:gd name="T4" fmla="*/ 64 w 72"/>
              <a:gd name="T5" fmla="*/ 70 h 104"/>
              <a:gd name="T6" fmla="*/ 69 w 72"/>
              <a:gd name="T7" fmla="*/ 57 h 104"/>
              <a:gd name="T8" fmla="*/ 71 w 72"/>
              <a:gd name="T9" fmla="*/ 50 h 104"/>
              <a:gd name="T10" fmla="*/ 72 w 72"/>
              <a:gd name="T11" fmla="*/ 46 h 104"/>
              <a:gd name="T12" fmla="*/ 72 w 72"/>
              <a:gd name="T13" fmla="*/ 43 h 104"/>
              <a:gd name="T14" fmla="*/ 71 w 72"/>
              <a:gd name="T15" fmla="*/ 43 h 104"/>
              <a:gd name="T16" fmla="*/ 72 w 72"/>
              <a:gd name="T17" fmla="*/ 36 h 104"/>
              <a:gd name="T18" fmla="*/ 36 w 72"/>
              <a:gd name="T19" fmla="*/ 0 h 104"/>
              <a:gd name="T20" fmla="*/ 0 w 72"/>
              <a:gd name="T21" fmla="*/ 36 h 104"/>
              <a:gd name="T22" fmla="*/ 36 w 72"/>
              <a:gd name="T23" fmla="*/ 72 h 104"/>
              <a:gd name="T24" fmla="*/ 38 w 72"/>
              <a:gd name="T25" fmla="*/ 72 h 104"/>
              <a:gd name="T26" fmla="*/ 35 w 72"/>
              <a:gd name="T27" fmla="*/ 78 h 104"/>
              <a:gd name="T28" fmla="*/ 0 w 72"/>
              <a:gd name="T29"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4">
                <a:moveTo>
                  <a:pt x="0" y="101"/>
                </a:moveTo>
                <a:cubicBezTo>
                  <a:pt x="15" y="104"/>
                  <a:pt x="32" y="100"/>
                  <a:pt x="46" y="90"/>
                </a:cubicBezTo>
                <a:cubicBezTo>
                  <a:pt x="53" y="85"/>
                  <a:pt x="60" y="78"/>
                  <a:pt x="64" y="70"/>
                </a:cubicBezTo>
                <a:cubicBezTo>
                  <a:pt x="66" y="66"/>
                  <a:pt x="68" y="61"/>
                  <a:pt x="69" y="57"/>
                </a:cubicBezTo>
                <a:cubicBezTo>
                  <a:pt x="70" y="55"/>
                  <a:pt x="71" y="52"/>
                  <a:pt x="71" y="50"/>
                </a:cubicBezTo>
                <a:cubicBezTo>
                  <a:pt x="72" y="46"/>
                  <a:pt x="72" y="46"/>
                  <a:pt x="72" y="46"/>
                </a:cubicBezTo>
                <a:cubicBezTo>
                  <a:pt x="72" y="43"/>
                  <a:pt x="72" y="43"/>
                  <a:pt x="72" y="43"/>
                </a:cubicBezTo>
                <a:cubicBezTo>
                  <a:pt x="71" y="43"/>
                  <a:pt x="71" y="43"/>
                  <a:pt x="71" y="43"/>
                </a:cubicBezTo>
                <a:cubicBezTo>
                  <a:pt x="72" y="41"/>
                  <a:pt x="72" y="38"/>
                  <a:pt x="72" y="36"/>
                </a:cubicBezTo>
                <a:cubicBezTo>
                  <a:pt x="72" y="16"/>
                  <a:pt x="56" y="0"/>
                  <a:pt x="36" y="0"/>
                </a:cubicBezTo>
                <a:cubicBezTo>
                  <a:pt x="16" y="0"/>
                  <a:pt x="0" y="16"/>
                  <a:pt x="0" y="36"/>
                </a:cubicBezTo>
                <a:cubicBezTo>
                  <a:pt x="0" y="56"/>
                  <a:pt x="16" y="72"/>
                  <a:pt x="36" y="72"/>
                </a:cubicBezTo>
                <a:cubicBezTo>
                  <a:pt x="37" y="72"/>
                  <a:pt x="38" y="72"/>
                  <a:pt x="38" y="72"/>
                </a:cubicBezTo>
                <a:cubicBezTo>
                  <a:pt x="37" y="74"/>
                  <a:pt x="36" y="76"/>
                  <a:pt x="35" y="78"/>
                </a:cubicBezTo>
                <a:cubicBezTo>
                  <a:pt x="27" y="89"/>
                  <a:pt x="15" y="98"/>
                  <a:pt x="0" y="101"/>
                </a:cubicBezTo>
                <a:close/>
              </a:path>
            </a:pathLst>
          </a:custGeom>
          <a:solidFill>
            <a:srgbClr val="424953"/>
          </a:solidFill>
          <a:ln>
            <a:noFill/>
          </a:ln>
        </p:spPr>
        <p:txBody>
          <a:bodyPr vert="horz" wrap="square" lIns="91440" tIns="45720" rIns="91440" bIns="45720" numCol="1" anchor="t" anchorCtr="0" compatLnSpc="1"/>
          <a:p>
            <a:endParaRPr lang="en-US"/>
          </a:p>
        </p:txBody>
      </p:sp>
      <p:sp>
        <p:nvSpPr>
          <p:cNvPr id="44" name="Freeform 260"/>
          <p:cNvSpPr/>
          <p:nvPr/>
        </p:nvSpPr>
        <p:spPr bwMode="auto">
          <a:xfrm>
            <a:off x="9576453" y="1704714"/>
            <a:ext cx="154728" cy="220655"/>
          </a:xfrm>
          <a:custGeom>
            <a:avLst/>
            <a:gdLst>
              <a:gd name="T0" fmla="*/ 0 w 73"/>
              <a:gd name="T1" fmla="*/ 101 h 104"/>
              <a:gd name="T2" fmla="*/ 47 w 73"/>
              <a:gd name="T3" fmla="*/ 90 h 104"/>
              <a:gd name="T4" fmla="*/ 65 w 73"/>
              <a:gd name="T5" fmla="*/ 70 h 104"/>
              <a:gd name="T6" fmla="*/ 70 w 73"/>
              <a:gd name="T7" fmla="*/ 57 h 104"/>
              <a:gd name="T8" fmla="*/ 72 w 73"/>
              <a:gd name="T9" fmla="*/ 50 h 104"/>
              <a:gd name="T10" fmla="*/ 72 w 73"/>
              <a:gd name="T11" fmla="*/ 46 h 104"/>
              <a:gd name="T12" fmla="*/ 73 w 73"/>
              <a:gd name="T13" fmla="*/ 43 h 104"/>
              <a:gd name="T14" fmla="*/ 72 w 73"/>
              <a:gd name="T15" fmla="*/ 43 h 104"/>
              <a:gd name="T16" fmla="*/ 73 w 73"/>
              <a:gd name="T17" fmla="*/ 36 h 104"/>
              <a:gd name="T18" fmla="*/ 36 w 73"/>
              <a:gd name="T19" fmla="*/ 0 h 104"/>
              <a:gd name="T20" fmla="*/ 0 w 73"/>
              <a:gd name="T21" fmla="*/ 36 h 104"/>
              <a:gd name="T22" fmla="*/ 36 w 73"/>
              <a:gd name="T23" fmla="*/ 72 h 104"/>
              <a:gd name="T24" fmla="*/ 39 w 73"/>
              <a:gd name="T25" fmla="*/ 72 h 104"/>
              <a:gd name="T26" fmla="*/ 35 w 73"/>
              <a:gd name="T27" fmla="*/ 78 h 104"/>
              <a:gd name="T28" fmla="*/ 0 w 73"/>
              <a:gd name="T29"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04">
                <a:moveTo>
                  <a:pt x="0" y="101"/>
                </a:moveTo>
                <a:cubicBezTo>
                  <a:pt x="15" y="104"/>
                  <a:pt x="33" y="100"/>
                  <a:pt x="47" y="90"/>
                </a:cubicBezTo>
                <a:cubicBezTo>
                  <a:pt x="54" y="85"/>
                  <a:pt x="60" y="78"/>
                  <a:pt x="65" y="70"/>
                </a:cubicBezTo>
                <a:cubicBezTo>
                  <a:pt x="67" y="66"/>
                  <a:pt x="69" y="61"/>
                  <a:pt x="70" y="57"/>
                </a:cubicBezTo>
                <a:cubicBezTo>
                  <a:pt x="71" y="55"/>
                  <a:pt x="71" y="52"/>
                  <a:pt x="72" y="50"/>
                </a:cubicBezTo>
                <a:cubicBezTo>
                  <a:pt x="72" y="46"/>
                  <a:pt x="72" y="46"/>
                  <a:pt x="72" y="46"/>
                </a:cubicBezTo>
                <a:cubicBezTo>
                  <a:pt x="73" y="43"/>
                  <a:pt x="73" y="43"/>
                  <a:pt x="73" y="43"/>
                </a:cubicBezTo>
                <a:cubicBezTo>
                  <a:pt x="72" y="43"/>
                  <a:pt x="72" y="43"/>
                  <a:pt x="72" y="43"/>
                </a:cubicBezTo>
                <a:cubicBezTo>
                  <a:pt x="72" y="41"/>
                  <a:pt x="73" y="38"/>
                  <a:pt x="73" y="36"/>
                </a:cubicBezTo>
                <a:cubicBezTo>
                  <a:pt x="73" y="16"/>
                  <a:pt x="56" y="0"/>
                  <a:pt x="36" y="0"/>
                </a:cubicBezTo>
                <a:cubicBezTo>
                  <a:pt x="16" y="0"/>
                  <a:pt x="0" y="16"/>
                  <a:pt x="0" y="36"/>
                </a:cubicBezTo>
                <a:cubicBezTo>
                  <a:pt x="0" y="56"/>
                  <a:pt x="16" y="72"/>
                  <a:pt x="36" y="72"/>
                </a:cubicBezTo>
                <a:cubicBezTo>
                  <a:pt x="37" y="72"/>
                  <a:pt x="38" y="72"/>
                  <a:pt x="39" y="72"/>
                </a:cubicBezTo>
                <a:cubicBezTo>
                  <a:pt x="38" y="74"/>
                  <a:pt x="37" y="76"/>
                  <a:pt x="35" y="78"/>
                </a:cubicBezTo>
                <a:cubicBezTo>
                  <a:pt x="28" y="89"/>
                  <a:pt x="15" y="98"/>
                  <a:pt x="0" y="101"/>
                </a:cubicBezTo>
                <a:close/>
              </a:path>
            </a:pathLst>
          </a:custGeom>
          <a:solidFill>
            <a:srgbClr val="424953"/>
          </a:solidFill>
          <a:ln>
            <a:noFill/>
          </a:ln>
        </p:spPr>
        <p:txBody>
          <a:bodyPr vert="horz" wrap="square" lIns="91440" tIns="45720" rIns="91440" bIns="45720" numCol="1" anchor="t" anchorCtr="0" compatLnSpc="1"/>
          <a:p>
            <a:endParaRPr lang="en-US"/>
          </a:p>
        </p:txBody>
      </p:sp>
      <p:sp>
        <p:nvSpPr>
          <p:cNvPr id="51" name="Freeform 269"/>
          <p:cNvSpPr>
            <a:spLocks noEditPoints="1"/>
          </p:cNvSpPr>
          <p:nvPr/>
        </p:nvSpPr>
        <p:spPr bwMode="auto">
          <a:xfrm>
            <a:off x="6855384" y="1760026"/>
            <a:ext cx="496474" cy="487056"/>
          </a:xfrm>
          <a:custGeom>
            <a:avLst/>
            <a:gdLst>
              <a:gd name="T0" fmla="*/ 221 w 235"/>
              <a:gd name="T1" fmla="*/ 117 h 230"/>
              <a:gd name="T2" fmla="*/ 139 w 235"/>
              <a:gd name="T3" fmla="*/ 35 h 230"/>
              <a:gd name="T4" fmla="*/ 108 w 235"/>
              <a:gd name="T5" fmla="*/ 5 h 230"/>
              <a:gd name="T6" fmla="*/ 67 w 235"/>
              <a:gd name="T7" fmla="*/ 0 h 230"/>
              <a:gd name="T8" fmla="*/ 37 w 235"/>
              <a:gd name="T9" fmla="*/ 0 h 230"/>
              <a:gd name="T10" fmla="*/ 0 w 235"/>
              <a:gd name="T11" fmla="*/ 35 h 230"/>
              <a:gd name="T12" fmla="*/ 0 w 235"/>
              <a:gd name="T13" fmla="*/ 65 h 230"/>
              <a:gd name="T14" fmla="*/ 5 w 235"/>
              <a:gd name="T15" fmla="*/ 106 h 230"/>
              <a:gd name="T16" fmla="*/ 36 w 235"/>
              <a:gd name="T17" fmla="*/ 137 h 230"/>
              <a:gd name="T18" fmla="*/ 118 w 235"/>
              <a:gd name="T19" fmla="*/ 219 h 230"/>
              <a:gd name="T20" fmla="*/ 144 w 235"/>
              <a:gd name="T21" fmla="*/ 230 h 230"/>
              <a:gd name="T22" fmla="*/ 170 w 235"/>
              <a:gd name="T23" fmla="*/ 219 h 230"/>
              <a:gd name="T24" fmla="*/ 221 w 235"/>
              <a:gd name="T25" fmla="*/ 168 h 230"/>
              <a:gd name="T26" fmla="*/ 221 w 235"/>
              <a:gd name="T27" fmla="*/ 117 h 230"/>
              <a:gd name="T28" fmla="*/ 205 w 235"/>
              <a:gd name="T29" fmla="*/ 153 h 230"/>
              <a:gd name="T30" fmla="*/ 154 w 235"/>
              <a:gd name="T31" fmla="*/ 204 h 230"/>
              <a:gd name="T32" fmla="*/ 144 w 235"/>
              <a:gd name="T33" fmla="*/ 208 h 230"/>
              <a:gd name="T34" fmla="*/ 134 w 235"/>
              <a:gd name="T35" fmla="*/ 204 h 230"/>
              <a:gd name="T36" fmla="*/ 52 w 235"/>
              <a:gd name="T37" fmla="*/ 122 h 230"/>
              <a:gd name="T38" fmla="*/ 24 w 235"/>
              <a:gd name="T39" fmla="*/ 94 h 230"/>
              <a:gd name="T40" fmla="*/ 22 w 235"/>
              <a:gd name="T41" fmla="*/ 65 h 230"/>
              <a:gd name="T42" fmla="*/ 22 w 235"/>
              <a:gd name="T43" fmla="*/ 35 h 230"/>
              <a:gd name="T44" fmla="*/ 37 w 235"/>
              <a:gd name="T45" fmla="*/ 22 h 230"/>
              <a:gd name="T46" fmla="*/ 65 w 235"/>
              <a:gd name="T47" fmla="*/ 22 h 230"/>
              <a:gd name="T48" fmla="*/ 67 w 235"/>
              <a:gd name="T49" fmla="*/ 22 h 230"/>
              <a:gd name="T50" fmla="*/ 96 w 235"/>
              <a:gd name="T51" fmla="*/ 23 h 230"/>
              <a:gd name="T52" fmla="*/ 124 w 235"/>
              <a:gd name="T53" fmla="*/ 50 h 230"/>
              <a:gd name="T54" fmla="*/ 205 w 235"/>
              <a:gd name="T55" fmla="*/ 132 h 230"/>
              <a:gd name="T56" fmla="*/ 205 w 235"/>
              <a:gd name="T57" fmla="*/ 15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230">
                <a:moveTo>
                  <a:pt x="221" y="117"/>
                </a:moveTo>
                <a:cubicBezTo>
                  <a:pt x="139" y="35"/>
                  <a:pt x="139" y="35"/>
                  <a:pt x="139" y="35"/>
                </a:cubicBezTo>
                <a:cubicBezTo>
                  <a:pt x="125" y="21"/>
                  <a:pt x="111" y="7"/>
                  <a:pt x="108" y="5"/>
                </a:cubicBezTo>
                <a:cubicBezTo>
                  <a:pt x="105" y="2"/>
                  <a:pt x="87" y="0"/>
                  <a:pt x="67" y="0"/>
                </a:cubicBezTo>
                <a:cubicBezTo>
                  <a:pt x="37" y="0"/>
                  <a:pt x="37" y="0"/>
                  <a:pt x="37" y="0"/>
                </a:cubicBezTo>
                <a:cubicBezTo>
                  <a:pt x="17" y="0"/>
                  <a:pt x="0" y="15"/>
                  <a:pt x="0" y="35"/>
                </a:cubicBezTo>
                <a:cubicBezTo>
                  <a:pt x="0" y="65"/>
                  <a:pt x="0" y="65"/>
                  <a:pt x="0" y="65"/>
                </a:cubicBezTo>
                <a:cubicBezTo>
                  <a:pt x="0" y="85"/>
                  <a:pt x="3" y="104"/>
                  <a:pt x="5" y="106"/>
                </a:cubicBezTo>
                <a:cubicBezTo>
                  <a:pt x="8" y="109"/>
                  <a:pt x="22" y="123"/>
                  <a:pt x="36" y="137"/>
                </a:cubicBezTo>
                <a:cubicBezTo>
                  <a:pt x="118" y="219"/>
                  <a:pt x="118" y="219"/>
                  <a:pt x="118" y="219"/>
                </a:cubicBezTo>
                <a:cubicBezTo>
                  <a:pt x="125" y="226"/>
                  <a:pt x="135" y="230"/>
                  <a:pt x="144" y="230"/>
                </a:cubicBezTo>
                <a:cubicBezTo>
                  <a:pt x="153" y="230"/>
                  <a:pt x="163" y="226"/>
                  <a:pt x="170" y="219"/>
                </a:cubicBezTo>
                <a:cubicBezTo>
                  <a:pt x="221" y="168"/>
                  <a:pt x="221" y="168"/>
                  <a:pt x="221" y="168"/>
                </a:cubicBezTo>
                <a:cubicBezTo>
                  <a:pt x="235" y="154"/>
                  <a:pt x="235" y="131"/>
                  <a:pt x="221" y="117"/>
                </a:cubicBezTo>
                <a:close/>
                <a:moveTo>
                  <a:pt x="205" y="153"/>
                </a:moveTo>
                <a:cubicBezTo>
                  <a:pt x="154" y="204"/>
                  <a:pt x="154" y="204"/>
                  <a:pt x="154" y="204"/>
                </a:cubicBezTo>
                <a:cubicBezTo>
                  <a:pt x="152" y="206"/>
                  <a:pt x="148" y="208"/>
                  <a:pt x="144" y="208"/>
                </a:cubicBezTo>
                <a:cubicBezTo>
                  <a:pt x="140" y="208"/>
                  <a:pt x="137" y="206"/>
                  <a:pt x="134" y="204"/>
                </a:cubicBezTo>
                <a:cubicBezTo>
                  <a:pt x="52" y="122"/>
                  <a:pt x="52" y="122"/>
                  <a:pt x="52" y="122"/>
                </a:cubicBezTo>
                <a:cubicBezTo>
                  <a:pt x="24" y="94"/>
                  <a:pt x="24" y="94"/>
                  <a:pt x="24" y="94"/>
                </a:cubicBezTo>
                <a:cubicBezTo>
                  <a:pt x="23" y="89"/>
                  <a:pt x="22" y="79"/>
                  <a:pt x="22" y="65"/>
                </a:cubicBezTo>
                <a:cubicBezTo>
                  <a:pt x="22" y="35"/>
                  <a:pt x="22" y="35"/>
                  <a:pt x="22" y="35"/>
                </a:cubicBezTo>
                <a:cubicBezTo>
                  <a:pt x="22" y="27"/>
                  <a:pt x="29" y="22"/>
                  <a:pt x="37" y="22"/>
                </a:cubicBezTo>
                <a:cubicBezTo>
                  <a:pt x="65" y="22"/>
                  <a:pt x="65" y="22"/>
                  <a:pt x="65" y="22"/>
                </a:cubicBezTo>
                <a:cubicBezTo>
                  <a:pt x="67" y="22"/>
                  <a:pt x="67" y="22"/>
                  <a:pt x="67" y="22"/>
                </a:cubicBezTo>
                <a:cubicBezTo>
                  <a:pt x="81" y="22"/>
                  <a:pt x="91" y="22"/>
                  <a:pt x="96" y="23"/>
                </a:cubicBezTo>
                <a:cubicBezTo>
                  <a:pt x="124" y="50"/>
                  <a:pt x="124" y="50"/>
                  <a:pt x="124" y="50"/>
                </a:cubicBezTo>
                <a:cubicBezTo>
                  <a:pt x="205" y="132"/>
                  <a:pt x="205" y="132"/>
                  <a:pt x="205" y="132"/>
                </a:cubicBezTo>
                <a:cubicBezTo>
                  <a:pt x="211" y="138"/>
                  <a:pt x="211" y="147"/>
                  <a:pt x="205" y="153"/>
                </a:cubicBezTo>
                <a:close/>
              </a:path>
            </a:pathLst>
          </a:custGeom>
          <a:solidFill>
            <a:srgbClr val="424953"/>
          </a:solidFill>
          <a:ln>
            <a:noFill/>
          </a:ln>
        </p:spPr>
        <p:txBody>
          <a:bodyPr vert="horz" wrap="square" lIns="91440" tIns="45720" rIns="91440" bIns="45720" numCol="1" anchor="t" anchorCtr="0" compatLnSpc="1"/>
          <a:p>
            <a:endParaRPr lang="en-US"/>
          </a:p>
        </p:txBody>
      </p:sp>
      <p:sp>
        <p:nvSpPr>
          <p:cNvPr id="52" name="Freeform 270"/>
          <p:cNvSpPr>
            <a:spLocks noEditPoints="1"/>
          </p:cNvSpPr>
          <p:nvPr/>
        </p:nvSpPr>
        <p:spPr bwMode="auto">
          <a:xfrm>
            <a:off x="6946875" y="1842099"/>
            <a:ext cx="122437" cy="129164"/>
          </a:xfrm>
          <a:custGeom>
            <a:avLst/>
            <a:gdLst>
              <a:gd name="T0" fmla="*/ 9 w 58"/>
              <a:gd name="T1" fmla="*/ 11 h 61"/>
              <a:gd name="T2" fmla="*/ 0 w 58"/>
              <a:gd name="T3" fmla="*/ 32 h 61"/>
              <a:gd name="T4" fmla="*/ 9 w 58"/>
              <a:gd name="T5" fmla="*/ 52 h 61"/>
              <a:gd name="T6" fmla="*/ 29 w 58"/>
              <a:gd name="T7" fmla="*/ 61 h 61"/>
              <a:gd name="T8" fmla="*/ 50 w 58"/>
              <a:gd name="T9" fmla="*/ 52 h 61"/>
              <a:gd name="T10" fmla="*/ 58 w 58"/>
              <a:gd name="T11" fmla="*/ 32 h 61"/>
              <a:gd name="T12" fmla="*/ 50 w 58"/>
              <a:gd name="T13" fmla="*/ 11 h 61"/>
              <a:gd name="T14" fmla="*/ 9 w 58"/>
              <a:gd name="T15" fmla="*/ 11 h 61"/>
              <a:gd name="T16" fmla="*/ 40 w 58"/>
              <a:gd name="T17" fmla="*/ 42 h 61"/>
              <a:gd name="T18" fmla="*/ 19 w 58"/>
              <a:gd name="T19" fmla="*/ 42 h 61"/>
              <a:gd name="T20" fmla="*/ 15 w 58"/>
              <a:gd name="T21" fmla="*/ 32 h 61"/>
              <a:gd name="T22" fmla="*/ 19 w 58"/>
              <a:gd name="T23" fmla="*/ 21 h 61"/>
              <a:gd name="T24" fmla="*/ 29 w 58"/>
              <a:gd name="T25" fmla="*/ 17 h 61"/>
              <a:gd name="T26" fmla="*/ 40 w 58"/>
              <a:gd name="T27" fmla="*/ 21 h 61"/>
              <a:gd name="T28" fmla="*/ 44 w 58"/>
              <a:gd name="T29" fmla="*/ 32 h 61"/>
              <a:gd name="T30" fmla="*/ 40 w 58"/>
              <a:gd name="T3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1">
                <a:moveTo>
                  <a:pt x="9" y="11"/>
                </a:moveTo>
                <a:cubicBezTo>
                  <a:pt x="3" y="17"/>
                  <a:pt x="0" y="24"/>
                  <a:pt x="0" y="32"/>
                </a:cubicBezTo>
                <a:cubicBezTo>
                  <a:pt x="0" y="39"/>
                  <a:pt x="3" y="47"/>
                  <a:pt x="9" y="52"/>
                </a:cubicBezTo>
                <a:cubicBezTo>
                  <a:pt x="14" y="58"/>
                  <a:pt x="22" y="61"/>
                  <a:pt x="29" y="61"/>
                </a:cubicBezTo>
                <a:cubicBezTo>
                  <a:pt x="37" y="61"/>
                  <a:pt x="44" y="58"/>
                  <a:pt x="50" y="52"/>
                </a:cubicBezTo>
                <a:cubicBezTo>
                  <a:pt x="55" y="47"/>
                  <a:pt x="58" y="39"/>
                  <a:pt x="58" y="32"/>
                </a:cubicBezTo>
                <a:cubicBezTo>
                  <a:pt x="58" y="24"/>
                  <a:pt x="55" y="17"/>
                  <a:pt x="50" y="11"/>
                </a:cubicBezTo>
                <a:cubicBezTo>
                  <a:pt x="39" y="0"/>
                  <a:pt x="20" y="0"/>
                  <a:pt x="9" y="11"/>
                </a:cubicBezTo>
                <a:close/>
                <a:moveTo>
                  <a:pt x="40" y="42"/>
                </a:moveTo>
                <a:cubicBezTo>
                  <a:pt x="34" y="47"/>
                  <a:pt x="25" y="47"/>
                  <a:pt x="19" y="42"/>
                </a:cubicBezTo>
                <a:cubicBezTo>
                  <a:pt x="16" y="39"/>
                  <a:pt x="15" y="35"/>
                  <a:pt x="15" y="32"/>
                </a:cubicBezTo>
                <a:cubicBezTo>
                  <a:pt x="15" y="28"/>
                  <a:pt x="16" y="24"/>
                  <a:pt x="19" y="21"/>
                </a:cubicBezTo>
                <a:cubicBezTo>
                  <a:pt x="22" y="19"/>
                  <a:pt x="26" y="17"/>
                  <a:pt x="29" y="17"/>
                </a:cubicBezTo>
                <a:cubicBezTo>
                  <a:pt x="33" y="17"/>
                  <a:pt x="37" y="19"/>
                  <a:pt x="40" y="21"/>
                </a:cubicBezTo>
                <a:cubicBezTo>
                  <a:pt x="42" y="24"/>
                  <a:pt x="44" y="28"/>
                  <a:pt x="44" y="32"/>
                </a:cubicBezTo>
                <a:cubicBezTo>
                  <a:pt x="44" y="35"/>
                  <a:pt x="42" y="39"/>
                  <a:pt x="40" y="42"/>
                </a:cubicBezTo>
                <a:close/>
              </a:path>
            </a:pathLst>
          </a:custGeom>
          <a:solidFill>
            <a:srgbClr val="424953"/>
          </a:solidFill>
          <a:ln>
            <a:noFill/>
          </a:ln>
        </p:spPr>
        <p:txBody>
          <a:bodyPr vert="horz" wrap="square" lIns="91440" tIns="45720" rIns="91440" bIns="45720" numCol="1" anchor="t" anchorCtr="0" compatLnSpc="1"/>
          <a:p>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fltVal val="0"/>
                                          </p:val>
                                        </p:tav>
                                        <p:tav tm="100000">
                                          <p:val>
                                            <p:strVal val="#ppt_w"/>
                                          </p:val>
                                        </p:tav>
                                      </p:tavLst>
                                    </p:anim>
                                    <p:anim calcmode="lin" valueType="num">
                                      <p:cBhvr>
                                        <p:cTn id="16" dur="500" fill="hold"/>
                                        <p:tgtEl>
                                          <p:spTgt spid="4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ppt_w</p:attrName>
                                        </p:attrNameLst>
                                      </p:cBhvr>
                                      <p:tavLst>
                                        <p:tav tm="0">
                                          <p:val>
                                            <p:fltVal val="0"/>
                                          </p:val>
                                        </p:tav>
                                        <p:tav tm="100000">
                                          <p:val>
                                            <p:strVal val="#ppt_w"/>
                                          </p:val>
                                        </p:tav>
                                      </p:tavLst>
                                    </p:anim>
                                    <p:anim calcmode="lin" valueType="num">
                                      <p:cBhvr>
                                        <p:cTn id="24" dur="500" fill="hold"/>
                                        <p:tgtEl>
                                          <p:spTgt spid="36"/>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down)">
                                      <p:cBhvr>
                                        <p:cTn id="48" dur="500"/>
                                        <p:tgtEl>
                                          <p:spTgt spid="4"/>
                                        </p:tgtEl>
                                      </p:cBhvr>
                                    </p:animEffect>
                                  </p:childTnLst>
                                </p:cTn>
                              </p:par>
                              <p:par>
                                <p:cTn id="49" presetID="22" presetClass="entr" presetSubtype="1"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par>
                                <p:cTn id="52" presetID="22" presetClass="entr" presetSubtype="1"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up)">
                                      <p:cBhvr>
                                        <p:cTn id="54" dur="500"/>
                                        <p:tgtEl>
                                          <p:spTgt spid="6"/>
                                        </p:tgtEl>
                                      </p:cBhvr>
                                    </p:animEffect>
                                  </p:childTnLst>
                                </p:cTn>
                              </p:par>
                              <p:par>
                                <p:cTn id="55" presetID="22" presetClass="entr" presetSubtype="1"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par>
                                <p:cTn id="58" presetID="22" presetClass="entr" presetSubtype="1"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500"/>
                                        <p:tgtEl>
                                          <p:spTgt spid="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down)">
                                      <p:cBhvr>
                                        <p:cTn id="66" dur="500"/>
                                        <p:tgtEl>
                                          <p:spTgt spid="1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down)">
                                      <p:cBhvr>
                                        <p:cTn id="72" dur="500"/>
                                        <p:tgtEl>
                                          <p:spTgt spid="13"/>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down)">
                                      <p:cBhvr>
                                        <p:cTn id="75" dur="500"/>
                                        <p:tgtEl>
                                          <p:spTgt spid="14"/>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down)">
                                      <p:cBhvr>
                                        <p:cTn id="78" dur="500"/>
                                        <p:tgtEl>
                                          <p:spTgt spid="15"/>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par>
                                <p:cTn id="85" presetID="22" presetClass="entr" presetSubtype="1"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up)">
                                      <p:cBhvr>
                                        <p:cTn id="87" dur="500"/>
                                        <p:tgtEl>
                                          <p:spTgt spid="20"/>
                                        </p:tgtEl>
                                      </p:cBhvr>
                                    </p:animEffect>
                                  </p:childTnLst>
                                </p:cTn>
                              </p:par>
                              <p:par>
                                <p:cTn id="88" presetID="22" presetClass="entr" presetSubtype="1"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up)">
                                      <p:cBhvr>
                                        <p:cTn id="90" dur="500"/>
                                        <p:tgtEl>
                                          <p:spTgt spid="21"/>
                                        </p:tgtEl>
                                      </p:cBhvr>
                                    </p:animEffect>
                                  </p:childTnLst>
                                </p:cTn>
                              </p:par>
                              <p:par>
                                <p:cTn id="91" presetID="22" presetClass="entr" presetSubtype="1"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par>
                                <p:cTn id="94" presetID="22" presetClass="entr" presetSubtype="1" fill="hold"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up)">
                                      <p:cBhvr>
                                        <p:cTn id="96" dur="500"/>
                                        <p:tgtEl>
                                          <p:spTgt spid="2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down)">
                                      <p:cBhvr>
                                        <p:cTn id="99" dur="500"/>
                                        <p:tgtEl>
                                          <p:spTgt spid="26"/>
                                        </p:tgtEl>
                                      </p:cBhvr>
                                    </p:animEffect>
                                  </p:childTnLst>
                                </p:cTn>
                              </p:par>
                              <p:par>
                                <p:cTn id="100" presetID="22" presetClass="entr" presetSubtype="1"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up)">
                                      <p:cBhvr>
                                        <p:cTn id="102" dur="500"/>
                                        <p:tgtEl>
                                          <p:spTgt spid="27"/>
                                        </p:tgtEl>
                                      </p:cBhvr>
                                    </p:animEffect>
                                  </p:childTnLst>
                                </p:cTn>
                              </p:par>
                              <p:par>
                                <p:cTn id="103" presetID="22" presetClass="entr" presetSubtype="1"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wipe(up)">
                                      <p:cBhvr>
                                        <p:cTn id="105" dur="500"/>
                                        <p:tgtEl>
                                          <p:spTgt spid="28"/>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wipe(down)">
                                      <p:cBhvr>
                                        <p:cTn id="108" dur="500"/>
                                        <p:tgtEl>
                                          <p:spTgt spid="3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down)">
                                      <p:cBhvr>
                                        <p:cTn id="111" dur="500"/>
                                        <p:tgtEl>
                                          <p:spTgt spid="32"/>
                                        </p:tgtEl>
                                      </p:cBhvr>
                                    </p:animEffect>
                                  </p:childTnLst>
                                </p:cTn>
                              </p:par>
                              <p:par>
                                <p:cTn id="112" presetID="22" presetClass="entr" presetSubtype="1" fill="hold"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wipe(up)">
                                      <p:cBhvr>
                                        <p:cTn id="114" dur="500"/>
                                        <p:tgtEl>
                                          <p:spTgt spid="3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down)">
                                      <p:cBhvr>
                                        <p:cTn id="117" dur="500"/>
                                        <p:tgtEl>
                                          <p:spTgt spid="34"/>
                                        </p:tgtEl>
                                      </p:cBhvr>
                                    </p:animEffect>
                                  </p:childTnLst>
                                </p:cTn>
                              </p:par>
                              <p:par>
                                <p:cTn id="118" presetID="22" presetClass="entr" presetSubtype="1" fill="hold"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wipe(up)">
                                      <p:cBhvr>
                                        <p:cTn id="120" dur="500"/>
                                        <p:tgtEl>
                                          <p:spTgt spid="3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down)">
                                      <p:cBhvr>
                                        <p:cTn id="123" dur="500"/>
                                        <p:tgtEl>
                                          <p:spTgt spid="38"/>
                                        </p:tgtEl>
                                      </p:cBhvr>
                                    </p:animEffect>
                                  </p:childTnLst>
                                </p:cTn>
                              </p:par>
                              <p:par>
                                <p:cTn id="124" presetID="22" presetClass="entr" presetSubtype="1"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up)">
                                      <p:cBhvr>
                                        <p:cTn id="126" dur="500"/>
                                        <p:tgtEl>
                                          <p:spTgt spid="3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wipe(down)">
                                      <p:cBhvr>
                                        <p:cTn id="129" dur="500"/>
                                        <p:tgtEl>
                                          <p:spTgt spid="40"/>
                                        </p:tgtEl>
                                      </p:cBhvr>
                                    </p:animEffect>
                                  </p:childTnLst>
                                </p:cTn>
                              </p:par>
                              <p:par>
                                <p:cTn id="130" presetID="22" presetClass="entr" presetSubtype="1" fill="hold"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up)">
                                      <p:cBhvr>
                                        <p:cTn id="132" dur="500"/>
                                        <p:tgtEl>
                                          <p:spTgt spid="41"/>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ipe(down)">
                                      <p:cBhvr>
                                        <p:cTn id="135" dur="500"/>
                                        <p:tgtEl>
                                          <p:spTgt spid="42"/>
                                        </p:tgtEl>
                                      </p:cBhvr>
                                    </p:animEffect>
                                  </p:childTnLst>
                                </p:cTn>
                              </p:par>
                              <p:par>
                                <p:cTn id="136" presetID="22" presetClass="entr" presetSubtype="1" fill="hold"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wipe(up)">
                                      <p:cBhvr>
                                        <p:cTn id="138" dur="500"/>
                                        <p:tgtEl>
                                          <p:spTgt spid="45"/>
                                        </p:tgtEl>
                                      </p:cBhvr>
                                    </p:animEffect>
                                  </p:childTnLst>
                                </p:cTn>
                              </p:par>
                              <p:par>
                                <p:cTn id="139" presetID="22" presetClass="entr" presetSubtype="1" fill="hold"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wipe(up)">
                                      <p:cBhvr>
                                        <p:cTn id="141" dur="500"/>
                                        <p:tgtEl>
                                          <p:spTgt spid="46"/>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wipe(down)">
                                      <p:cBhvr>
                                        <p:cTn id="144" dur="500"/>
                                        <p:tgtEl>
                                          <p:spTgt spid="47"/>
                                        </p:tgtEl>
                                      </p:cBhvr>
                                    </p:animEffect>
                                  </p:childTnLst>
                                </p:cTn>
                              </p:par>
                              <p:par>
                                <p:cTn id="145" presetID="22" presetClass="entr" presetSubtype="1" fill="hold" nodeType="withEffect">
                                  <p:stCondLst>
                                    <p:cond delay="0"/>
                                  </p:stCondLst>
                                  <p:childTnLst>
                                    <p:set>
                                      <p:cBhvr>
                                        <p:cTn id="146" dur="1" fill="hold">
                                          <p:stCondLst>
                                            <p:cond delay="0"/>
                                          </p:stCondLst>
                                        </p:cTn>
                                        <p:tgtEl>
                                          <p:spTgt spid="48"/>
                                        </p:tgtEl>
                                        <p:attrNameLst>
                                          <p:attrName>style.visibility</p:attrName>
                                        </p:attrNameLst>
                                      </p:cBhvr>
                                      <p:to>
                                        <p:strVal val="visible"/>
                                      </p:to>
                                    </p:set>
                                    <p:animEffect transition="in" filter="wipe(up)">
                                      <p:cBhvr>
                                        <p:cTn id="147" dur="500"/>
                                        <p:tgtEl>
                                          <p:spTgt spid="4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49"/>
                                        </p:tgtEl>
                                        <p:attrNameLst>
                                          <p:attrName>style.visibility</p:attrName>
                                        </p:attrNameLst>
                                      </p:cBhvr>
                                      <p:to>
                                        <p:strVal val="visible"/>
                                      </p:to>
                                    </p:set>
                                    <p:animEffect transition="in" filter="wipe(down)">
                                      <p:cBhvr>
                                        <p:cTn id="150" dur="500"/>
                                        <p:tgtEl>
                                          <p:spTgt spid="49"/>
                                        </p:tgtEl>
                                      </p:cBhvr>
                                    </p:animEffect>
                                  </p:childTnLst>
                                </p:cTn>
                              </p:par>
                              <p:par>
                                <p:cTn id="151" presetID="22" presetClass="entr" presetSubtype="1" fill="hold" nodeType="with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wipe(up)">
                                      <p:cBhvr>
                                        <p:cTn id="153" dur="500"/>
                                        <p:tgtEl>
                                          <p:spTgt spid="50"/>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wipe(down)">
                                      <p:cBhvr>
                                        <p:cTn id="156" dur="500"/>
                                        <p:tgtEl>
                                          <p:spTgt spid="53"/>
                                        </p:tgtEl>
                                      </p:cBhvr>
                                    </p:animEffect>
                                  </p:childTnLst>
                                </p:cTn>
                              </p:par>
                              <p:par>
                                <p:cTn id="157" presetID="22" presetClass="entr" presetSubtype="1" fill="hold" nodeType="withEffect">
                                  <p:stCondLst>
                                    <p:cond delay="0"/>
                                  </p:stCondLst>
                                  <p:childTnLst>
                                    <p:set>
                                      <p:cBhvr>
                                        <p:cTn id="158" dur="1" fill="hold">
                                          <p:stCondLst>
                                            <p:cond delay="0"/>
                                          </p:stCondLst>
                                        </p:cTn>
                                        <p:tgtEl>
                                          <p:spTgt spid="55"/>
                                        </p:tgtEl>
                                        <p:attrNameLst>
                                          <p:attrName>style.visibility</p:attrName>
                                        </p:attrNameLst>
                                      </p:cBhvr>
                                      <p:to>
                                        <p:strVal val="visible"/>
                                      </p:to>
                                    </p:set>
                                    <p:animEffect transition="in" filter="wipe(up)">
                                      <p:cBhvr>
                                        <p:cTn id="159" dur="500"/>
                                        <p:tgtEl>
                                          <p:spTgt spid="55"/>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56"/>
                                        </p:tgtEl>
                                        <p:attrNameLst>
                                          <p:attrName>style.visibility</p:attrName>
                                        </p:attrNameLst>
                                      </p:cBhvr>
                                      <p:to>
                                        <p:strVal val="visible"/>
                                      </p:to>
                                    </p:set>
                                    <p:animEffect transition="in" filter="wipe(down)">
                                      <p:cBhvr>
                                        <p:cTn id="162" dur="500"/>
                                        <p:tgtEl>
                                          <p:spTgt spid="56"/>
                                        </p:tgtEl>
                                      </p:cBhvr>
                                    </p:animEffect>
                                  </p:childTnLst>
                                </p:cTn>
                              </p:par>
                              <p:par>
                                <p:cTn id="163" presetID="22" presetClass="entr" presetSubtype="1" fill="hold" nodeType="withEffect">
                                  <p:stCondLst>
                                    <p:cond delay="0"/>
                                  </p:stCondLst>
                                  <p:childTnLst>
                                    <p:set>
                                      <p:cBhvr>
                                        <p:cTn id="164" dur="1" fill="hold">
                                          <p:stCondLst>
                                            <p:cond delay="0"/>
                                          </p:stCondLst>
                                        </p:cTn>
                                        <p:tgtEl>
                                          <p:spTgt spid="57"/>
                                        </p:tgtEl>
                                        <p:attrNameLst>
                                          <p:attrName>style.visibility</p:attrName>
                                        </p:attrNameLst>
                                      </p:cBhvr>
                                      <p:to>
                                        <p:strVal val="visible"/>
                                      </p:to>
                                    </p:set>
                                    <p:animEffect transition="in" filter="wipe(up)">
                                      <p:cBhvr>
                                        <p:cTn id="165" dur="500"/>
                                        <p:tgtEl>
                                          <p:spTgt spid="57"/>
                                        </p:tgtEl>
                                      </p:cBhvr>
                                    </p:animEffect>
                                  </p:childTnLst>
                                </p:cTn>
                              </p:par>
                              <p:par>
                                <p:cTn id="166" presetID="22" presetClass="entr" presetSubtype="1" fill="hold" nodeType="withEffect">
                                  <p:stCondLst>
                                    <p:cond delay="0"/>
                                  </p:stCondLst>
                                  <p:childTnLst>
                                    <p:set>
                                      <p:cBhvr>
                                        <p:cTn id="167" dur="1" fill="hold">
                                          <p:stCondLst>
                                            <p:cond delay="0"/>
                                          </p:stCondLst>
                                        </p:cTn>
                                        <p:tgtEl>
                                          <p:spTgt spid="58"/>
                                        </p:tgtEl>
                                        <p:attrNameLst>
                                          <p:attrName>style.visibility</p:attrName>
                                        </p:attrNameLst>
                                      </p:cBhvr>
                                      <p:to>
                                        <p:strVal val="visible"/>
                                      </p:to>
                                    </p:set>
                                    <p:animEffect transition="in" filter="wipe(up)">
                                      <p:cBhvr>
                                        <p:cTn id="168" dur="500"/>
                                        <p:tgtEl>
                                          <p:spTgt spid="58"/>
                                        </p:tgtEl>
                                      </p:cBhvr>
                                    </p:animEffect>
                                  </p:childTnLst>
                                </p:cTn>
                              </p:par>
                              <p:par>
                                <p:cTn id="169" presetID="22" presetClass="entr" presetSubtype="1" fill="hold" nodeType="withEffect">
                                  <p:stCondLst>
                                    <p:cond delay="0"/>
                                  </p:stCondLst>
                                  <p:childTnLst>
                                    <p:set>
                                      <p:cBhvr>
                                        <p:cTn id="170" dur="1" fill="hold">
                                          <p:stCondLst>
                                            <p:cond delay="0"/>
                                          </p:stCondLst>
                                        </p:cTn>
                                        <p:tgtEl>
                                          <p:spTgt spid="59"/>
                                        </p:tgtEl>
                                        <p:attrNameLst>
                                          <p:attrName>style.visibility</p:attrName>
                                        </p:attrNameLst>
                                      </p:cBhvr>
                                      <p:to>
                                        <p:strVal val="visible"/>
                                      </p:to>
                                    </p:set>
                                    <p:animEffect transition="in" filter="wipe(up)">
                                      <p:cBhvr>
                                        <p:cTn id="17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ldLvl="0" animBg="1"/>
      <p:bldP spid="10" grpId="0" animBg="1"/>
      <p:bldP spid="12" grpId="0" animBg="1"/>
      <p:bldP spid="13" grpId="0" bldLvl="0" animBg="1"/>
      <p:bldP spid="14" grpId="0" bldLvl="0" animBg="1"/>
      <p:bldP spid="15" grpId="0" bldLvl="0" animBg="1"/>
      <p:bldP spid="16" grpId="0" bldLvl="0" animBg="1"/>
      <p:bldP spid="17" grpId="0" bldLvl="0" animBg="1"/>
      <p:bldP spid="26" grpId="0" animBg="1"/>
      <p:bldP spid="31" grpId="0" animBg="1"/>
      <p:bldP spid="32" grpId="0" animBg="1"/>
      <p:bldP spid="34" grpId="0" animBg="1"/>
      <p:bldP spid="38" grpId="0" animBg="1"/>
      <p:bldP spid="40" grpId="0" animBg="1"/>
      <p:bldP spid="42" grpId="0" animBg="1"/>
      <p:bldP spid="47" grpId="0" animBg="1"/>
      <p:bldP spid="49" grpId="0" animBg="1"/>
      <p:bldP spid="53" grpId="0" animBg="1"/>
      <p:bldP spid="56" grpId="0" animBg="1"/>
      <p:bldP spid="51" grpId="0" animBg="1"/>
      <p:bldP spid="52" grpId="0" animBg="1"/>
      <p:bldP spid="43" grpId="0" animBg="1"/>
      <p:bldP spid="44" grpId="0" animBg="1"/>
      <p:bldP spid="36" grpId="0" animBg="1"/>
      <p:bldP spid="30" grpId="0" animBg="1"/>
      <p:bldP spid="35" grpId="0" animBg="1"/>
      <p:bldP spid="29" grpId="0" animBg="1"/>
      <p:bldP spid="19"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8434"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18435" name="矩形 6"/>
          <p:cNvSpPr/>
          <p:nvPr/>
        </p:nvSpPr>
        <p:spPr>
          <a:xfrm>
            <a:off x="0" y="4902200"/>
            <a:ext cx="12192000" cy="195580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18436" name="文本框 8"/>
          <p:cNvSpPr txBox="1"/>
          <p:nvPr/>
        </p:nvSpPr>
        <p:spPr>
          <a:xfrm>
            <a:off x="0" y="1571625"/>
            <a:ext cx="1495425" cy="5334000"/>
          </a:xfrm>
          <a:prstGeom prst="rect">
            <a:avLst/>
          </a:prstGeom>
          <a:noFill/>
          <a:ln w="9525">
            <a:noFill/>
          </a:ln>
        </p:spPr>
        <p:txBody>
          <a:bodyPr anchor="t">
            <a:spAutoFit/>
          </a:bodyPr>
          <a:p>
            <a:pPr lvl="0" eaLnBrk="1" hangingPunct="1">
              <a:buFont typeface="Arial" panose="020B0604020202020204" pitchFamily="34" charset="0"/>
              <a:buNone/>
            </a:pPr>
            <a:r>
              <a:rPr lang="en-US" altLang="zh-CN" sz="34400" b="1" dirty="0">
                <a:solidFill>
                  <a:srgbClr val="1C4885"/>
                </a:solidFill>
                <a:latin typeface="微软雅黑" panose="020B0503020204020204" charset="-122"/>
                <a:ea typeface="微软雅黑" panose="020B0503020204020204" charset="-122"/>
              </a:rPr>
              <a:t>4</a:t>
            </a:r>
            <a:endParaRPr lang="zh-CN" altLang="en-US" sz="34400" b="1" dirty="0">
              <a:solidFill>
                <a:srgbClr val="1C4885"/>
              </a:solidFill>
              <a:latin typeface="微软雅黑" panose="020B0503020204020204" charset="-122"/>
              <a:ea typeface="微软雅黑" panose="020B0503020204020204" charset="-122"/>
            </a:endParaRPr>
          </a:p>
        </p:txBody>
      </p:sp>
      <p:grpSp>
        <p:nvGrpSpPr>
          <p:cNvPr id="18438" name="组合 13"/>
          <p:cNvGrpSpPr>
            <a:grpSpLocks noChangeAspect="1"/>
          </p:cNvGrpSpPr>
          <p:nvPr/>
        </p:nvGrpSpPr>
        <p:grpSpPr>
          <a:xfrm>
            <a:off x="6804025" y="3178175"/>
            <a:ext cx="5578475" cy="3481388"/>
            <a:chOff x="0" y="0"/>
            <a:chExt cx="5324473" cy="3322983"/>
          </a:xfrm>
        </p:grpSpPr>
        <p:pic>
          <p:nvPicPr>
            <p:cNvPr id="18439" name="图片 14"/>
            <p:cNvPicPr>
              <a:picLocks noChangeAspect="1"/>
            </p:cNvPicPr>
            <p:nvPr/>
          </p:nvPicPr>
          <p:blipFill>
            <a:blip r:embed="rId2"/>
            <a:srcRect b="52040"/>
            <a:stretch>
              <a:fillRect/>
            </a:stretch>
          </p:blipFill>
          <p:spPr>
            <a:xfrm>
              <a:off x="6344" y="0"/>
              <a:ext cx="5318129" cy="1642414"/>
            </a:xfrm>
            <a:prstGeom prst="rect">
              <a:avLst/>
            </a:prstGeom>
            <a:noFill/>
            <a:ln w="9525">
              <a:noFill/>
            </a:ln>
          </p:spPr>
        </p:pic>
        <p:pic>
          <p:nvPicPr>
            <p:cNvPr id="18440" name="图片 15"/>
            <p:cNvPicPr>
              <a:picLocks noChangeAspect="1"/>
            </p:cNvPicPr>
            <p:nvPr/>
          </p:nvPicPr>
          <p:blipFill>
            <a:blip r:embed="rId2"/>
            <a:srcRect t="50633" r="2628"/>
            <a:stretch>
              <a:fillRect/>
            </a:stretch>
          </p:blipFill>
          <p:spPr>
            <a:xfrm>
              <a:off x="0" y="1632435"/>
              <a:ext cx="5178427" cy="1690548"/>
            </a:xfrm>
            <a:prstGeom prst="rect">
              <a:avLst/>
            </a:prstGeom>
            <a:noFill/>
            <a:ln w="9525">
              <a:noFill/>
            </a:ln>
          </p:spPr>
        </p:pic>
      </p:grpSp>
      <p:sp>
        <p:nvSpPr>
          <p:cNvPr id="18442" name="文本框 17"/>
          <p:cNvSpPr/>
          <p:nvPr/>
        </p:nvSpPr>
        <p:spPr>
          <a:xfrm>
            <a:off x="168275" y="4889500"/>
            <a:ext cx="2484438" cy="928688"/>
          </a:xfrm>
          <a:custGeom>
            <a:avLst/>
            <a:gdLst/>
            <a:ahLst/>
            <a:cxnLst>
              <a:cxn ang="0">
                <a:pos x="0" y="0"/>
              </a:cxn>
              <a:cxn ang="0">
                <a:pos x="57526" y="0"/>
              </a:cxn>
              <a:cxn ang="0">
                <a:pos x="57526" y="10253"/>
              </a:cxn>
              <a:cxn ang="0">
                <a:pos x="49810" y="10253"/>
              </a:cxn>
              <a:cxn ang="0">
                <a:pos x="49810" y="7065"/>
              </a:cxn>
              <a:cxn ang="0">
                <a:pos x="10517" y="7065"/>
              </a:cxn>
              <a:cxn ang="0">
                <a:pos x="10517" y="10253"/>
              </a:cxn>
              <a:cxn ang="0">
                <a:pos x="0" y="10253"/>
              </a:cxn>
              <a:cxn ang="0">
                <a:pos x="0" y="0"/>
              </a:cxn>
            </a:cxnLst>
            <a:pathLst>
              <a:path w="2484854" h="929514">
                <a:moveTo>
                  <a:pt x="0" y="0"/>
                </a:moveTo>
                <a:lnTo>
                  <a:pt x="2484854" y="0"/>
                </a:lnTo>
                <a:lnTo>
                  <a:pt x="2484854" y="207967"/>
                </a:lnTo>
                <a:lnTo>
                  <a:pt x="2083520" y="207967"/>
                </a:lnTo>
                <a:lnTo>
                  <a:pt x="2083520" y="929514"/>
                </a:lnTo>
                <a:lnTo>
                  <a:pt x="1453767" y="929514"/>
                </a:lnTo>
                <a:lnTo>
                  <a:pt x="1453767" y="207967"/>
                </a:lnTo>
                <a:lnTo>
                  <a:pt x="0" y="207967"/>
                </a:lnTo>
                <a:lnTo>
                  <a:pt x="0" y="0"/>
                </a:lnTo>
                <a:close/>
              </a:path>
            </a:pathLst>
          </a:custGeom>
          <a:solidFill>
            <a:schemeClr val="bg1"/>
          </a:solidFill>
          <a:ln w="9525">
            <a:noFill/>
          </a:ln>
        </p:spPr>
        <p:txBody>
          <a:bodyPr/>
          <a:p>
            <a:endParaRPr lang="zh-CN" altLang="en-US"/>
          </a:p>
        </p:txBody>
      </p:sp>
      <p:sp>
        <p:nvSpPr>
          <p:cNvPr id="18437" name="文本框 12"/>
          <p:cNvSpPr txBox="1"/>
          <p:nvPr/>
        </p:nvSpPr>
        <p:spPr>
          <a:xfrm>
            <a:off x="2519045" y="3632200"/>
            <a:ext cx="9710420" cy="768350"/>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4400" b="1" dirty="0">
                <a:solidFill>
                  <a:srgbClr val="1C4885"/>
                </a:solidFill>
                <a:latin typeface="微软雅黑" panose="020B0503020204020204" charset="-122"/>
                <a:ea typeface="微软雅黑" panose="020B0503020204020204" charset="-122"/>
                <a:sym typeface="+mn-ea"/>
              </a:rPr>
              <a:t>业务模式、人员组织框架及可行性分析</a:t>
            </a:r>
            <a:endParaRPr lang="zh-CN" altLang="en-US" sz="4400" b="1" dirty="0">
              <a:solidFill>
                <a:srgbClr val="1C4885"/>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4098" name="图片 20"/>
          <p:cNvPicPr>
            <a:picLocks noChangeAspect="1"/>
          </p:cNvPicPr>
          <p:nvPr/>
        </p:nvPicPr>
        <p:blipFill>
          <a:blip r:embed="rId1">
            <a:alphaModFix amt="60000"/>
            <a:lum bright="6000" contrast="6000"/>
          </a:blip>
          <a:stretch>
            <a:fillRect/>
          </a:stretch>
        </p:blipFill>
        <p:spPr>
          <a:xfrm>
            <a:off x="304800" y="0"/>
            <a:ext cx="11887200" cy="5947410"/>
          </a:xfrm>
          <a:prstGeom prst="rect">
            <a:avLst/>
          </a:prstGeom>
          <a:noFill/>
          <a:ln w="9525">
            <a:noFill/>
          </a:ln>
        </p:spPr>
      </p:pic>
      <p:sp>
        <p:nvSpPr>
          <p:cNvPr id="2" name="文本框 1"/>
          <p:cNvSpPr txBox="1"/>
          <p:nvPr/>
        </p:nvSpPr>
        <p:spPr>
          <a:xfrm>
            <a:off x="121920" y="4273550"/>
            <a:ext cx="6089015" cy="2223770"/>
          </a:xfrm>
          <a:prstGeom prst="rect">
            <a:avLst/>
          </a:prstGeom>
          <a:noFill/>
        </p:spPr>
        <p:txBody>
          <a:bodyPr wrap="square" rtlCol="0">
            <a:noAutofit/>
          </a:bodyPr>
          <a:p>
            <a:pPr indent="457200">
              <a:lnSpc>
                <a:spcPct val="120000"/>
              </a:lnSpc>
            </a:pPr>
            <a:r>
              <a:rPr lang="zh-CN" altLang="en-US"/>
              <a:t>本项目采取直线职能式人员组织架构，特点是整体团队实行垂直领导，团队成员对各自职能范围内的所有问题负全责。为确保项目高效推进和问题及时解决，团队定期开展多种会议，包括每日例会、需求细化会、评审会以及反思会。在这些会议中，每位成员均可自由表达观点，分享自身在岗位上的工作成果以及项目进展情况。</a:t>
            </a:r>
            <a:endParaRPr lang="zh-CN" altLang="en-US"/>
          </a:p>
        </p:txBody>
      </p:sp>
      <p:sp>
        <p:nvSpPr>
          <p:cNvPr id="5" name="圆角矩形 4"/>
          <p:cNvSpPr/>
          <p:nvPr/>
        </p:nvSpPr>
        <p:spPr>
          <a:xfrm>
            <a:off x="2307590" y="984250"/>
            <a:ext cx="1563370" cy="573405"/>
          </a:xfrm>
          <a:prstGeom prst="roundRect">
            <a:avLst/>
          </a:prstGeom>
          <a:noFill/>
          <a:ln>
            <a:solidFill>
              <a:schemeClr val="tx1"/>
            </a:solidFill>
          </a:ln>
          <a:effectLst>
            <a:outerShdw blurRad="215900" dist="165100" algn="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n>
                  <a:noFill/>
                </a:ln>
                <a:solidFill>
                  <a:schemeClr val="tx1"/>
                </a:solidFill>
                <a:effectLst/>
              </a:rPr>
              <a:t>技术总监</a:t>
            </a:r>
            <a:endParaRPr lang="zh-CN" altLang="en-US">
              <a:ln>
                <a:noFill/>
              </a:ln>
              <a:solidFill>
                <a:schemeClr val="tx1"/>
              </a:solidFill>
              <a:effectLst/>
            </a:endParaRPr>
          </a:p>
        </p:txBody>
      </p:sp>
      <p:sp>
        <p:nvSpPr>
          <p:cNvPr id="8" name="圆角矩形 7"/>
          <p:cNvSpPr/>
          <p:nvPr/>
        </p:nvSpPr>
        <p:spPr>
          <a:xfrm>
            <a:off x="2307590" y="2220595"/>
            <a:ext cx="1563370" cy="573405"/>
          </a:xfrm>
          <a:prstGeom prst="roundRect">
            <a:avLst/>
          </a:prstGeom>
          <a:noFill/>
          <a:ln>
            <a:solidFill>
              <a:schemeClr val="tx1"/>
            </a:solidFill>
          </a:ln>
          <a:effectLst>
            <a:outerShdw blurRad="215900" dist="165100" algn="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n>
                  <a:noFill/>
                </a:ln>
                <a:solidFill>
                  <a:schemeClr val="tx1"/>
                </a:solidFill>
                <a:effectLst/>
              </a:rPr>
              <a:t>产品经理</a:t>
            </a:r>
            <a:endParaRPr lang="zh-CN" altLang="en-US">
              <a:ln>
                <a:noFill/>
              </a:ln>
              <a:solidFill>
                <a:schemeClr val="tx1"/>
              </a:solidFill>
              <a:effectLst/>
            </a:endParaRPr>
          </a:p>
        </p:txBody>
      </p:sp>
      <p:sp>
        <p:nvSpPr>
          <p:cNvPr id="9" name="圆角矩形 8"/>
          <p:cNvSpPr/>
          <p:nvPr/>
        </p:nvSpPr>
        <p:spPr>
          <a:xfrm>
            <a:off x="290830" y="3388995"/>
            <a:ext cx="1563370" cy="573405"/>
          </a:xfrm>
          <a:prstGeom prst="roundRect">
            <a:avLst/>
          </a:prstGeom>
          <a:noFill/>
          <a:ln>
            <a:solidFill>
              <a:schemeClr val="tx1"/>
            </a:solidFill>
          </a:ln>
          <a:effectLst>
            <a:outerShdw blurRad="215900" dist="165100" algn="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n>
                  <a:noFill/>
                </a:ln>
                <a:solidFill>
                  <a:schemeClr val="tx1"/>
                </a:solidFill>
                <a:effectLst/>
              </a:rPr>
              <a:t>系统架构师</a:t>
            </a:r>
            <a:endParaRPr lang="zh-CN" altLang="en-US">
              <a:ln>
                <a:noFill/>
              </a:ln>
              <a:solidFill>
                <a:schemeClr val="tx1"/>
              </a:solidFill>
              <a:effectLst/>
            </a:endParaRPr>
          </a:p>
        </p:txBody>
      </p:sp>
      <p:sp>
        <p:nvSpPr>
          <p:cNvPr id="13" name="圆角矩形 12"/>
          <p:cNvSpPr/>
          <p:nvPr/>
        </p:nvSpPr>
        <p:spPr>
          <a:xfrm>
            <a:off x="2307590" y="3364230"/>
            <a:ext cx="1563370" cy="573405"/>
          </a:xfrm>
          <a:prstGeom prst="roundRect">
            <a:avLst/>
          </a:prstGeom>
          <a:noFill/>
          <a:ln>
            <a:solidFill>
              <a:schemeClr val="tx1"/>
            </a:solidFill>
          </a:ln>
          <a:effectLst>
            <a:outerShdw blurRad="215900" dist="165100" algn="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dk1"/>
                </a:solidFill>
                <a:sym typeface="+mn-ea"/>
              </a:rPr>
              <a:t>全栈工程师</a:t>
            </a:r>
            <a:endParaRPr lang="zh-CN" altLang="en-US">
              <a:ln>
                <a:noFill/>
              </a:ln>
              <a:solidFill>
                <a:schemeClr val="tx1"/>
              </a:solidFill>
              <a:effectLst/>
            </a:endParaRPr>
          </a:p>
        </p:txBody>
      </p:sp>
      <p:sp>
        <p:nvSpPr>
          <p:cNvPr id="15" name="圆角矩形 14"/>
          <p:cNvSpPr/>
          <p:nvPr/>
        </p:nvSpPr>
        <p:spPr>
          <a:xfrm>
            <a:off x="4443730" y="3364230"/>
            <a:ext cx="1563370" cy="573405"/>
          </a:xfrm>
          <a:prstGeom prst="roundRect">
            <a:avLst/>
          </a:prstGeom>
          <a:noFill/>
          <a:ln>
            <a:solidFill>
              <a:schemeClr val="tx1"/>
            </a:solidFill>
          </a:ln>
          <a:effectLst>
            <a:outerShdw blurRad="215900" dist="165100" algn="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n>
                  <a:noFill/>
                </a:ln>
                <a:solidFill>
                  <a:schemeClr val="tx1"/>
                </a:solidFill>
                <a:effectLst/>
              </a:rPr>
              <a:t>算法设计师</a:t>
            </a:r>
            <a:endParaRPr lang="zh-CN" altLang="en-US">
              <a:ln>
                <a:noFill/>
              </a:ln>
              <a:solidFill>
                <a:schemeClr val="tx1"/>
              </a:solidFill>
              <a:effectLst/>
            </a:endParaRPr>
          </a:p>
        </p:txBody>
      </p:sp>
      <p:sp>
        <p:nvSpPr>
          <p:cNvPr id="16" name="左大括号 15"/>
          <p:cNvSpPr/>
          <p:nvPr/>
        </p:nvSpPr>
        <p:spPr>
          <a:xfrm rot="5400000">
            <a:off x="2865755" y="1365885"/>
            <a:ext cx="434340" cy="3490595"/>
          </a:xfrm>
          <a:prstGeom prst="leftBrace">
            <a:avLst>
              <a:gd name="adj1" fmla="val 156103"/>
              <a:gd name="adj2" fmla="val 50000"/>
            </a:avLst>
          </a:prstGeom>
          <a:ln w="3810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7" name="直接箭头连接符 16"/>
          <p:cNvCxnSpPr>
            <a:stCxn id="5" idx="2"/>
          </p:cNvCxnSpPr>
          <p:nvPr/>
        </p:nvCxnSpPr>
        <p:spPr>
          <a:xfrm flipH="1">
            <a:off x="3077210" y="1557655"/>
            <a:ext cx="12065" cy="648335"/>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直接连接符 18"/>
          <p:cNvCxnSpPr>
            <a:stCxn id="16" idx="1"/>
            <a:endCxn id="13" idx="0"/>
          </p:cNvCxnSpPr>
          <p:nvPr/>
        </p:nvCxnSpPr>
        <p:spPr>
          <a:xfrm>
            <a:off x="3082925" y="2894330"/>
            <a:ext cx="6350" cy="469900"/>
          </a:xfrm>
          <a:prstGeom prst="line">
            <a:avLst/>
          </a:prstGeom>
          <a:ln w="38100">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20" name="表格 19"/>
          <p:cNvGraphicFramePr/>
          <p:nvPr>
            <p:custDataLst>
              <p:tags r:id="rId2"/>
            </p:custDataLst>
          </p:nvPr>
        </p:nvGraphicFramePr>
        <p:xfrm>
          <a:off x="6102350" y="653415"/>
          <a:ext cx="5989320" cy="5252085"/>
        </p:xfrm>
        <a:graphic>
          <a:graphicData uri="http://schemas.openxmlformats.org/drawingml/2006/table">
            <a:tbl>
              <a:tblPr firstRow="1" bandRow="1">
                <a:tableStyleId>{BC89EF96-8CEA-46FF-86C4-4CE0E7609802}</a:tableStyleId>
              </a:tblPr>
              <a:tblGrid>
                <a:gridCol w="1996440"/>
                <a:gridCol w="1996440"/>
                <a:gridCol w="1996440"/>
              </a:tblGrid>
              <a:tr h="462280">
                <a:tc>
                  <a:txBody>
                    <a:bodyPr/>
                    <a:p>
                      <a:pPr indent="0" algn="ctr" fontAlgn="auto" latinLnBrk="1">
                        <a:buNone/>
                      </a:pPr>
                      <a:r>
                        <a:rPr lang="zh-CN" altLang="en-US"/>
                        <a:t>姓名</a:t>
                      </a:r>
                      <a:endParaRPr lang="zh-CN" altLang="en-US"/>
                    </a:p>
                  </a:txBody>
                  <a:tcPr/>
                </a:tc>
                <a:tc>
                  <a:txBody>
                    <a:bodyPr/>
                    <a:p>
                      <a:pPr indent="0" algn="ctr" fontAlgn="auto" latinLnBrk="1">
                        <a:buNone/>
                      </a:pPr>
                      <a:r>
                        <a:rPr lang="zh-CN" altLang="en-US"/>
                        <a:t>担任角色</a:t>
                      </a:r>
                      <a:endParaRPr lang="zh-CN" altLang="en-US"/>
                    </a:p>
                  </a:txBody>
                  <a:tcPr/>
                </a:tc>
                <a:tc>
                  <a:txBody>
                    <a:bodyPr/>
                    <a:p>
                      <a:pPr indent="0" algn="ctr" fontAlgn="auto" latinLnBrk="1">
                        <a:buNone/>
                      </a:pPr>
                      <a:r>
                        <a:rPr lang="zh-CN" altLang="en-US"/>
                        <a:t>项目工作</a:t>
                      </a:r>
                      <a:endParaRPr lang="zh-CN" altLang="en-US"/>
                    </a:p>
                  </a:txBody>
                  <a:tcPr/>
                </a:tc>
              </a:tr>
              <a:tr h="1276985">
                <a:tc>
                  <a:txBody>
                    <a:bodyPr/>
                    <a:p>
                      <a:pPr algn="ctr">
                        <a:buNone/>
                      </a:pPr>
                      <a:endParaRPr lang="en-US" altLang="zh-CN" sz="2400"/>
                    </a:p>
                    <a:p>
                      <a:pPr algn="ctr">
                        <a:buNone/>
                      </a:pPr>
                      <a:r>
                        <a:rPr lang="en-US" altLang="zh-CN" sz="2400"/>
                        <a:t>XYF</a:t>
                      </a:r>
                      <a:endParaRPr lang="en-US" altLang="zh-CN" sz="2400"/>
                    </a:p>
                  </a:txBody>
                  <a:tcPr/>
                </a:tc>
                <a:tc>
                  <a:txBody>
                    <a:bodyPr/>
                    <a:p>
                      <a:pPr algn="ctr">
                        <a:buNone/>
                      </a:pPr>
                      <a:endParaRPr lang="zh-CN" altLang="en-US"/>
                    </a:p>
                    <a:p>
                      <a:pPr algn="ctr">
                        <a:buNone/>
                      </a:pPr>
                      <a:r>
                        <a:rPr lang="zh-CN" altLang="en-US"/>
                        <a:t>技术总监兼</a:t>
                      </a:r>
                      <a:r>
                        <a:rPr lang="zh-CN" altLang="en-US" sz="1800">
                          <a:solidFill>
                            <a:schemeClr val="dk1"/>
                          </a:solidFill>
                          <a:sym typeface="+mn-ea"/>
                        </a:rPr>
                        <a:t>全栈工程师</a:t>
                      </a:r>
                      <a:endParaRPr lang="zh-CN" altLang="en-US"/>
                    </a:p>
                  </a:txBody>
                  <a:tcPr/>
                </a:tc>
                <a:tc>
                  <a:txBody>
                    <a:bodyPr/>
                    <a:p>
                      <a:pPr algn="ctr">
                        <a:buNone/>
                      </a:pPr>
                      <a:r>
                        <a:rPr lang="zh-CN" altLang="en-US" sz="1800">
                          <a:sym typeface="+mn-ea"/>
                        </a:rPr>
                        <a:t>担任队长负责硬件开发、系统架构以及</a:t>
                      </a:r>
                      <a:r>
                        <a:rPr lang="zh-CN" altLang="en-US" sz="1800">
                          <a:sym typeface="+mn-ea"/>
                        </a:rPr>
                        <a:t>前、后端开发</a:t>
                      </a:r>
                      <a:endParaRPr lang="zh-CN" altLang="en-US" sz="1800" b="0"/>
                    </a:p>
                    <a:p>
                      <a:pPr algn="ctr">
                        <a:buNone/>
                      </a:pPr>
                      <a:endParaRPr lang="zh-CN" altLang="en-US"/>
                    </a:p>
                  </a:txBody>
                  <a:tcPr/>
                </a:tc>
              </a:tr>
              <a:tr h="1052195">
                <a:tc>
                  <a:txBody>
                    <a:bodyPr/>
                    <a:p>
                      <a:pPr algn="ctr">
                        <a:buNone/>
                      </a:pPr>
                      <a:endParaRPr lang="en-US" altLang="zh-CN" sz="2400"/>
                    </a:p>
                    <a:p>
                      <a:pPr algn="ctr">
                        <a:buNone/>
                      </a:pPr>
                      <a:r>
                        <a:rPr lang="en-US" altLang="zh-CN" sz="2400"/>
                        <a:t>YJ</a:t>
                      </a:r>
                      <a:endParaRPr lang="en-US" altLang="zh-CN" sz="2400"/>
                    </a:p>
                  </a:txBody>
                  <a:tcPr/>
                </a:tc>
                <a:tc>
                  <a:txBody>
                    <a:bodyPr/>
                    <a:p>
                      <a:pPr algn="ctr">
                        <a:buNone/>
                      </a:pPr>
                      <a:endParaRPr lang="zh-CN" altLang="en-US"/>
                    </a:p>
                    <a:p>
                      <a:pPr algn="ctr">
                        <a:buNone/>
                      </a:pPr>
                      <a:r>
                        <a:rPr lang="zh-CN" altLang="en-US"/>
                        <a:t>系统架构师</a:t>
                      </a:r>
                      <a:endParaRPr lang="zh-CN" altLang="en-US"/>
                    </a:p>
                  </a:txBody>
                  <a:tcPr/>
                </a:tc>
                <a:tc>
                  <a:txBody>
                    <a:bodyPr/>
                    <a:p>
                      <a:pPr algn="ctr">
                        <a:buNone/>
                      </a:pPr>
                      <a:r>
                        <a:rPr lang="zh-CN" altLang="en-US" sz="1800" kern="100" dirty="0">
                          <a:effectLst/>
                          <a:sym typeface="+mn-ea"/>
                        </a:rPr>
                        <a:t>技术解决方案设计以及项目文档编辑</a:t>
                      </a:r>
                      <a:endParaRPr lang="zh-CN" altLang="en-US"/>
                    </a:p>
                  </a:txBody>
                  <a:tcPr/>
                </a:tc>
              </a:tr>
              <a:tr h="1230630">
                <a:tc>
                  <a:txBody>
                    <a:bodyPr/>
                    <a:p>
                      <a:pPr algn="ctr">
                        <a:buNone/>
                      </a:pPr>
                      <a:endParaRPr lang="en-US" altLang="zh-CN" sz="2400"/>
                    </a:p>
                    <a:p>
                      <a:pPr algn="ctr">
                        <a:buNone/>
                      </a:pPr>
                      <a:r>
                        <a:rPr lang="en-US" altLang="zh-CN" sz="2400"/>
                        <a:t>WZQ</a:t>
                      </a:r>
                      <a:endParaRPr lang="en-US" altLang="zh-CN" sz="2400"/>
                    </a:p>
                  </a:txBody>
                  <a:tcPr/>
                </a:tc>
                <a:tc>
                  <a:txBody>
                    <a:bodyPr/>
                    <a:p>
                      <a:pPr algn="ctr">
                        <a:buNone/>
                      </a:pPr>
                      <a:endParaRPr lang="zh-CN" altLang="en-US"/>
                    </a:p>
                    <a:p>
                      <a:pPr algn="ctr">
                        <a:buNone/>
                      </a:pPr>
                      <a:r>
                        <a:rPr lang="zh-CN" altLang="en-US"/>
                        <a:t>算法设计师</a:t>
                      </a:r>
                      <a:endParaRPr lang="zh-CN" altLang="en-US"/>
                    </a:p>
                  </a:txBody>
                  <a:tcPr/>
                </a:tc>
                <a:tc>
                  <a:txBody>
                    <a:bodyPr/>
                    <a:p>
                      <a:pPr algn="ctr">
                        <a:buNone/>
                      </a:pPr>
                      <a:r>
                        <a:rPr lang="zh-CN" altLang="en-US" sz="1800">
                          <a:sym typeface="+mn-ea"/>
                        </a:rPr>
                        <a:t>负责算法设计与模型训练</a:t>
                      </a:r>
                      <a:endParaRPr lang="zh-CN" altLang="en-US" sz="1800" b="0" dirty="0">
                        <a:latin typeface="微软雅黑" panose="020B0503020204020204" charset="-122"/>
                        <a:ea typeface="微软雅黑" panose="020B0503020204020204" charset="-122"/>
                        <a:cs typeface="楷体" panose="02010609060101010101" charset="-122"/>
                      </a:endParaRPr>
                    </a:p>
                    <a:p>
                      <a:pPr>
                        <a:buNone/>
                      </a:pPr>
                      <a:endParaRPr lang="zh-CN" altLang="en-US"/>
                    </a:p>
                  </a:txBody>
                  <a:tcPr/>
                </a:tc>
              </a:tr>
              <a:tr h="1229995">
                <a:tc>
                  <a:txBody>
                    <a:bodyPr/>
                    <a:p>
                      <a:pPr algn="ctr">
                        <a:buNone/>
                      </a:pPr>
                      <a:endParaRPr lang="en-US" altLang="zh-CN" sz="2400"/>
                    </a:p>
                    <a:p>
                      <a:pPr algn="ctr">
                        <a:buNone/>
                      </a:pPr>
                      <a:r>
                        <a:rPr lang="en-US" altLang="zh-CN" sz="2400"/>
                        <a:t>TSY</a:t>
                      </a:r>
                      <a:endParaRPr lang="en-US" altLang="zh-CN" sz="2400"/>
                    </a:p>
                  </a:txBody>
                  <a:tcPr/>
                </a:tc>
                <a:tc>
                  <a:txBody>
                    <a:bodyPr/>
                    <a:p>
                      <a:pPr algn="ctr">
                        <a:buNone/>
                      </a:pPr>
                      <a:endParaRPr lang="zh-CN" altLang="en-US"/>
                    </a:p>
                    <a:p>
                      <a:pPr algn="ctr">
                        <a:buNone/>
                      </a:pPr>
                      <a:r>
                        <a:rPr lang="zh-CN" altLang="en-US"/>
                        <a:t>产品经理</a:t>
                      </a:r>
                      <a:endParaRPr lang="zh-CN" altLang="en-US"/>
                    </a:p>
                  </a:txBody>
                  <a:tcPr/>
                </a:tc>
                <a:tc>
                  <a:txBody>
                    <a:bodyPr/>
                    <a:p>
                      <a:pPr indent="127000" algn="ctr">
                        <a:buNone/>
                      </a:pPr>
                      <a:r>
                        <a:rPr lang="zh-CN" altLang="en-US" sz="1800">
                          <a:sym typeface="+mn-ea"/>
                        </a:rPr>
                        <a:t>项目设计美化以及PPT的制作</a:t>
                      </a:r>
                      <a:endParaRPr lang="zh-CN" altLang="en-US" sz="1800">
                        <a:sym typeface="+mn-ea"/>
                      </a:endParaRPr>
                    </a:p>
                  </a:txBody>
                  <a:tcPr/>
                </a:tc>
              </a:tr>
            </a:tbl>
          </a:graphicData>
        </a:graphic>
      </p:graphicFrame>
      <p:sp>
        <p:nvSpPr>
          <p:cNvPr id="24578" name="文本框 10"/>
          <p:cNvSpPr txBox="1"/>
          <p:nvPr/>
        </p:nvSpPr>
        <p:spPr>
          <a:xfrm>
            <a:off x="174625" y="220663"/>
            <a:ext cx="2641600" cy="460375"/>
          </a:xfrm>
          <a:prstGeom prst="rect">
            <a:avLst/>
          </a:prstGeom>
          <a:noFill/>
          <a:ln w="9525">
            <a:noFill/>
          </a:ln>
        </p:spPr>
        <p:txBody>
          <a:bodyPr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组织人员架构</a:t>
            </a:r>
            <a:endParaRPr lang="zh-CN" altLang="en-US" sz="2400" b="1" dirty="0">
              <a:latin typeface="微软雅黑" panose="020B0503020204020204" charset="-122"/>
              <a:ea typeface="微软雅黑" panose="020B0503020204020204" charset="-122"/>
            </a:endParaRPr>
          </a:p>
        </p:txBody>
      </p:sp>
      <p:sp>
        <p:nvSpPr>
          <p:cNvPr id="24579"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2" name="图片 20"/>
          <p:cNvPicPr>
            <a:picLocks noChangeAspect="1"/>
          </p:cNvPicPr>
          <p:nvPr/>
        </p:nvPicPr>
        <p:blipFill>
          <a:blip r:embed="rId1">
            <a:alphaModFix amt="60000"/>
            <a:lum bright="6000" contrast="6000"/>
          </a:blip>
          <a:stretch>
            <a:fillRect/>
          </a:stretch>
        </p:blipFill>
        <p:spPr>
          <a:xfrm>
            <a:off x="431800" y="127000"/>
            <a:ext cx="11887200" cy="5947410"/>
          </a:xfrm>
          <a:prstGeom prst="rect">
            <a:avLst/>
          </a:prstGeom>
          <a:noFill/>
          <a:ln w="9525">
            <a:noFill/>
          </a:ln>
        </p:spPr>
      </p:pic>
      <p:pic>
        <p:nvPicPr>
          <p:cNvPr id="4098" name="图片 20"/>
          <p:cNvPicPr>
            <a:picLocks noChangeAspect="1"/>
          </p:cNvPicPr>
          <p:nvPr/>
        </p:nvPicPr>
        <p:blipFill>
          <a:blip r:embed="rId1">
            <a:alphaModFix amt="60000"/>
            <a:lum bright="6000" contrast="54000"/>
          </a:blip>
          <a:stretch>
            <a:fillRect/>
          </a:stretch>
        </p:blipFill>
        <p:spPr>
          <a:xfrm>
            <a:off x="304800" y="0"/>
            <a:ext cx="11887200" cy="5947410"/>
          </a:xfrm>
          <a:prstGeom prst="rect">
            <a:avLst/>
          </a:prstGeom>
          <a:noFill/>
          <a:ln w="9525">
            <a:noFill/>
          </a:ln>
        </p:spPr>
      </p:pic>
      <p:sp>
        <p:nvSpPr>
          <p:cNvPr id="24578" name="文本框 10"/>
          <p:cNvSpPr txBox="1"/>
          <p:nvPr/>
        </p:nvSpPr>
        <p:spPr>
          <a:xfrm>
            <a:off x="174625" y="220663"/>
            <a:ext cx="2641600" cy="460375"/>
          </a:xfrm>
          <a:prstGeom prst="rect">
            <a:avLst/>
          </a:prstGeom>
          <a:noFill/>
          <a:ln w="9525">
            <a:noFill/>
          </a:ln>
        </p:spPr>
        <p:txBody>
          <a:bodyPr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项目计划</a:t>
            </a:r>
            <a:endParaRPr lang="zh-CN" altLang="en-US" sz="2400" b="1" dirty="0">
              <a:latin typeface="微软雅黑" panose="020B0503020204020204" charset="-122"/>
              <a:ea typeface="微软雅黑" panose="020B0503020204020204" charset="-122"/>
            </a:endParaRPr>
          </a:p>
        </p:txBody>
      </p:sp>
      <p:sp>
        <p:nvSpPr>
          <p:cNvPr id="24579"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graphicFrame>
        <p:nvGraphicFramePr>
          <p:cNvPr id="3" name="表格 2"/>
          <p:cNvGraphicFramePr/>
          <p:nvPr>
            <p:custDataLst>
              <p:tags r:id="rId2"/>
            </p:custDataLst>
          </p:nvPr>
        </p:nvGraphicFramePr>
        <p:xfrm>
          <a:off x="6090285" y="480695"/>
          <a:ext cx="6040755" cy="6063615"/>
        </p:xfrm>
        <a:graphic>
          <a:graphicData uri="http://schemas.openxmlformats.org/drawingml/2006/table">
            <a:tbl>
              <a:tblPr firstRow="1" bandRow="1">
                <a:tableStyleId>{256B74FF-5348-4FF3-9FF9-C0A19A025660}</a:tableStyleId>
              </a:tblPr>
              <a:tblGrid>
                <a:gridCol w="485775"/>
                <a:gridCol w="751840"/>
                <a:gridCol w="753745"/>
                <a:gridCol w="722630"/>
                <a:gridCol w="403860"/>
                <a:gridCol w="729615"/>
                <a:gridCol w="2193290"/>
              </a:tblGrid>
              <a:tr h="691515">
                <a:tc>
                  <a:txBody>
                    <a:bodyPr/>
                    <a:p>
                      <a:pPr algn="ctr" fontAlgn="ctr"/>
                      <a:r>
                        <a:rPr lang="zh-CN" altLang="en-US" sz="1400"/>
                        <a:t>任务阶段</a:t>
                      </a:r>
                      <a:endParaRPr lang="zh-CN" altLang="en-US" sz="1400"/>
                    </a:p>
                  </a:txBody>
                  <a:tcPr marL="6667" marR="6667" marT="6667" marB="0" anchor="ctr" anchorCtr="0"/>
                </a:tc>
                <a:tc>
                  <a:txBody>
                    <a:bodyPr/>
                    <a:p>
                      <a:pPr algn="ctr" fontAlgn="ctr"/>
                      <a:r>
                        <a:rPr lang="zh-CN" altLang="en-US" sz="1400"/>
                        <a:t>任务名称</a:t>
                      </a:r>
                      <a:endParaRPr lang="zh-CN" altLang="en-US" sz="1400"/>
                    </a:p>
                  </a:txBody>
                  <a:tcPr marL="6667" marR="6667" marT="6667" marB="0" anchor="ctr" anchorCtr="0"/>
                </a:tc>
                <a:tc>
                  <a:txBody>
                    <a:bodyPr/>
                    <a:p>
                      <a:pPr algn="ctr" fontAlgn="ctr"/>
                      <a:r>
                        <a:rPr lang="zh-CN" altLang="en-US" sz="1400"/>
                        <a:t>开始时间</a:t>
                      </a:r>
                      <a:endParaRPr lang="zh-CN" altLang="en-US" sz="1400"/>
                    </a:p>
                  </a:txBody>
                  <a:tcPr marL="6667" marR="6667" marT="6667" marB="0" anchor="ctr" anchorCtr="0"/>
                </a:tc>
                <a:tc>
                  <a:txBody>
                    <a:bodyPr/>
                    <a:p>
                      <a:pPr algn="ctr" fontAlgn="ctr"/>
                      <a:r>
                        <a:rPr lang="zh-CN" altLang="en-US" sz="1400"/>
                        <a:t>结束时间</a:t>
                      </a:r>
                      <a:endParaRPr lang="zh-CN" altLang="en-US" sz="1400"/>
                    </a:p>
                  </a:txBody>
                  <a:tcPr marL="6667" marR="6667" marT="6667" marB="0" anchor="ctr" anchorCtr="0"/>
                </a:tc>
                <a:tc>
                  <a:txBody>
                    <a:bodyPr/>
                    <a:p>
                      <a:pPr algn="ctr" fontAlgn="ctr"/>
                      <a:r>
                        <a:rPr lang="zh-CN" altLang="en-US" sz="1400"/>
                        <a:t>参与人员</a:t>
                      </a:r>
                      <a:endParaRPr lang="zh-CN" altLang="en-US" sz="1400"/>
                    </a:p>
                  </a:txBody>
                  <a:tcPr marL="6667" marR="6667" marT="6667" marB="0" anchor="ctr" anchorCtr="0"/>
                </a:tc>
                <a:tc>
                  <a:txBody>
                    <a:bodyPr/>
                    <a:p>
                      <a:pPr algn="ctr" fontAlgn="ctr"/>
                      <a:r>
                        <a:rPr lang="zh-CN" altLang="en-US" sz="1400"/>
                        <a:t>工作时长（天）</a:t>
                      </a:r>
                      <a:endParaRPr lang="zh-CN" altLang="en-US" sz="1400"/>
                    </a:p>
                  </a:txBody>
                  <a:tcPr marL="6667" marR="6667" marT="6667" marB="0" anchor="ctr" anchorCtr="0"/>
                </a:tc>
                <a:tc>
                  <a:txBody>
                    <a:bodyPr/>
                    <a:p>
                      <a:pPr algn="ctr" fontAlgn="ctr"/>
                      <a:r>
                        <a:rPr lang="zh-CN" altLang="en-US" sz="1400"/>
                        <a:t>工作成果</a:t>
                      </a:r>
                      <a:endParaRPr lang="zh-CN" altLang="en-US" sz="1400"/>
                    </a:p>
                  </a:txBody>
                  <a:tcPr marL="6667" marR="6667" marT="6667" marB="0" anchor="ctr" anchorCtr="0"/>
                </a:tc>
              </a:tr>
              <a:tr h="497840">
                <a:tc>
                  <a:txBody>
                    <a:bodyPr/>
                    <a:p>
                      <a:pPr algn="ctr" fontAlgn="ctr"/>
                      <a:r>
                        <a:rPr lang="zh-CN" altLang="en-US" sz="1400"/>
                        <a:t>前期规划</a:t>
                      </a:r>
                      <a:endParaRPr lang="zh-CN" altLang="en-US" sz="1400"/>
                    </a:p>
                  </a:txBody>
                  <a:tcPr marL="6667" marR="6667" marT="6667" marB="0" anchor="ctr" anchorCtr="0"/>
                </a:tc>
                <a:tc>
                  <a:txBody>
                    <a:bodyPr/>
                    <a:p>
                      <a:pPr algn="ctr" fontAlgn="ctr"/>
                      <a:r>
                        <a:rPr lang="zh-CN" altLang="en-US" sz="1200"/>
                        <a:t>人员安排，内容分解</a:t>
                      </a:r>
                      <a:endParaRPr lang="zh-CN" altLang="en-US" sz="1200"/>
                    </a:p>
                  </a:txBody>
                  <a:tcPr marL="6667" marR="6667" marT="6667" marB="0" anchor="ctr" anchorCtr="0"/>
                </a:tc>
                <a:tc>
                  <a:txBody>
                    <a:bodyPr/>
                    <a:p>
                      <a:pPr algn="ctr" fontAlgn="ctr"/>
                      <a:r>
                        <a:rPr lang="en-US" altLang="zh-CN" sz="1200"/>
                        <a:t>2025/1/1</a:t>
                      </a:r>
                      <a:endParaRPr lang="en-US" altLang="zh-CN" sz="1200"/>
                    </a:p>
                  </a:txBody>
                  <a:tcPr marL="6667" marR="6667" marT="6667" marB="0" anchor="ctr" anchorCtr="0"/>
                </a:tc>
                <a:tc>
                  <a:txBody>
                    <a:bodyPr/>
                    <a:p>
                      <a:pPr algn="ctr" fontAlgn="ctr"/>
                      <a:r>
                        <a:rPr lang="en-US" altLang="zh-CN" sz="1200"/>
                        <a:t>2025/1/2</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1</a:t>
                      </a:r>
                      <a:endParaRPr lang="en-US" altLang="zh-CN" sz="1200"/>
                    </a:p>
                  </a:txBody>
                  <a:tcPr marL="6667" marR="6667" marT="6667" marB="0" anchor="ctr" anchorCtr="0"/>
                </a:tc>
                <a:tc>
                  <a:txBody>
                    <a:bodyPr/>
                    <a:p>
                      <a:pPr algn="ctr" fontAlgn="ctr"/>
                      <a:r>
                        <a:rPr lang="zh-CN" altLang="en-US" sz="1200"/>
                        <a:t>组建团队并进行大致任务分配</a:t>
                      </a:r>
                      <a:endParaRPr lang="zh-CN" altLang="en-US" sz="1200"/>
                    </a:p>
                  </a:txBody>
                  <a:tcPr marL="6667" marR="6667" marT="6667" marB="0" anchor="ctr" anchorCtr="0"/>
                </a:tc>
              </a:tr>
              <a:tr h="481965">
                <a:tc>
                  <a:txBody>
                    <a:bodyPr/>
                    <a:p>
                      <a:pPr algn="ctr" fontAlgn="ctr"/>
                      <a:r>
                        <a:rPr lang="zh-CN" altLang="en-US" sz="1400"/>
                        <a:t>任务分析</a:t>
                      </a:r>
                      <a:endParaRPr lang="zh-CN" altLang="en-US" sz="1400"/>
                    </a:p>
                  </a:txBody>
                  <a:tcPr marL="6667" marR="6667" marT="6667" marB="0" anchor="ctr" anchorCtr="0"/>
                </a:tc>
                <a:tc>
                  <a:txBody>
                    <a:bodyPr/>
                    <a:p>
                      <a:pPr algn="ctr" fontAlgn="ctr"/>
                      <a:r>
                        <a:rPr lang="zh-CN" altLang="en-US" sz="1200"/>
                        <a:t>问题分析</a:t>
                      </a:r>
                      <a:endParaRPr lang="zh-CN" altLang="en-US" sz="1200"/>
                    </a:p>
                  </a:txBody>
                  <a:tcPr marL="6667" marR="6667" marT="6667" marB="0" anchor="ctr" anchorCtr="0"/>
                </a:tc>
                <a:tc>
                  <a:txBody>
                    <a:bodyPr/>
                    <a:p>
                      <a:pPr algn="ctr" fontAlgn="ctr"/>
                      <a:r>
                        <a:rPr lang="en-US" altLang="zh-CN" sz="1200"/>
                        <a:t>2025/1/3</a:t>
                      </a:r>
                      <a:endParaRPr lang="en-US" altLang="zh-CN" sz="1200"/>
                    </a:p>
                  </a:txBody>
                  <a:tcPr marL="6667" marR="6667" marT="6667" marB="0" anchor="ctr" anchorCtr="0"/>
                </a:tc>
                <a:tc>
                  <a:txBody>
                    <a:bodyPr/>
                    <a:p>
                      <a:pPr algn="ctr" fontAlgn="ctr"/>
                      <a:r>
                        <a:rPr lang="en-US" altLang="zh-CN" sz="1200"/>
                        <a:t>2025/1/5</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3</a:t>
                      </a:r>
                      <a:endParaRPr lang="en-US" altLang="zh-CN" sz="1200"/>
                    </a:p>
                  </a:txBody>
                  <a:tcPr marL="6667" marR="6667" marT="6667" marB="0" anchor="ctr" anchorCtr="0"/>
                </a:tc>
                <a:tc>
                  <a:txBody>
                    <a:bodyPr/>
                    <a:p>
                      <a:pPr algn="ctr" fontAlgn="ctr"/>
                      <a:r>
                        <a:rPr lang="zh-CN" altLang="en-US" sz="1200"/>
                        <a:t>团队调研并针对目前显著问题进行分析</a:t>
                      </a:r>
                      <a:endParaRPr lang="zh-CN" altLang="en-US" sz="1200"/>
                    </a:p>
                  </a:txBody>
                  <a:tcPr marL="6667" marR="6667" marT="6667" marB="0" anchor="ctr" anchorCtr="0"/>
                </a:tc>
              </a:tr>
              <a:tr h="496570">
                <a:tc>
                  <a:txBody>
                    <a:bodyPr/>
                    <a:p>
                      <a:pPr algn="ctr" fontAlgn="ctr"/>
                      <a:endParaRPr sz="1400"/>
                    </a:p>
                  </a:txBody>
                  <a:tcPr marL="6667" marR="6667" marT="6667" marB="0" anchor="ctr" anchorCtr="0"/>
                </a:tc>
                <a:tc>
                  <a:txBody>
                    <a:bodyPr/>
                    <a:p>
                      <a:pPr algn="ctr" fontAlgn="ctr"/>
                      <a:r>
                        <a:rPr lang="zh-CN" altLang="en-US" sz="1200"/>
                        <a:t>可行性分析</a:t>
                      </a:r>
                      <a:endParaRPr lang="zh-CN" altLang="en-US" sz="1200"/>
                    </a:p>
                  </a:txBody>
                  <a:tcPr marL="6667" marR="6667" marT="6667" marB="0" anchor="ctr" anchorCtr="0"/>
                </a:tc>
                <a:tc>
                  <a:txBody>
                    <a:bodyPr/>
                    <a:p>
                      <a:pPr algn="ctr" fontAlgn="ctr"/>
                      <a:r>
                        <a:rPr lang="en-US" altLang="zh-CN" sz="1200"/>
                        <a:t>2025/1/6</a:t>
                      </a:r>
                      <a:endParaRPr lang="en-US" altLang="zh-CN" sz="1200"/>
                    </a:p>
                  </a:txBody>
                  <a:tcPr marL="6667" marR="6667" marT="6667" marB="0" anchor="ctr" anchorCtr="0"/>
                </a:tc>
                <a:tc>
                  <a:txBody>
                    <a:bodyPr/>
                    <a:p>
                      <a:pPr algn="ctr" fontAlgn="ctr"/>
                      <a:r>
                        <a:rPr lang="en-US" altLang="zh-CN" sz="1200"/>
                        <a:t>2025/1/9</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4</a:t>
                      </a:r>
                      <a:endParaRPr lang="en-US" altLang="zh-CN" sz="1200"/>
                    </a:p>
                  </a:txBody>
                  <a:tcPr marL="6667" marR="6667" marT="6667" marB="0" anchor="ctr" anchorCtr="0"/>
                </a:tc>
                <a:tc>
                  <a:txBody>
                    <a:bodyPr/>
                    <a:p>
                      <a:pPr algn="ctr" fontAlgn="ctr"/>
                      <a:r>
                        <a:rPr lang="zh-CN" altLang="en-US" sz="1200"/>
                        <a:t>针对显著问题进行可行性分析，团队分工</a:t>
                      </a:r>
                      <a:endParaRPr lang="zh-CN" altLang="en-US" sz="1200"/>
                    </a:p>
                  </a:txBody>
                  <a:tcPr marL="6667" marR="6667" marT="6667" marB="0" anchor="ctr" anchorCtr="0"/>
                </a:tc>
              </a:tr>
              <a:tr h="483870">
                <a:tc>
                  <a:txBody>
                    <a:bodyPr/>
                    <a:p>
                      <a:pPr algn="ctr" fontAlgn="ctr"/>
                      <a:endParaRPr sz="1400"/>
                    </a:p>
                  </a:txBody>
                  <a:tcPr marL="6667" marR="6667" marT="6667" marB="0" anchor="ctr" anchorCtr="0"/>
                </a:tc>
                <a:tc>
                  <a:txBody>
                    <a:bodyPr/>
                    <a:p>
                      <a:pPr algn="ctr" fontAlgn="ctr"/>
                      <a:r>
                        <a:rPr lang="zh-CN" altLang="en-US" sz="1200"/>
                        <a:t>需求分析阶段</a:t>
                      </a:r>
                      <a:endParaRPr lang="zh-CN" altLang="en-US" sz="1200"/>
                    </a:p>
                  </a:txBody>
                  <a:tcPr marL="6667" marR="6667" marT="6667" marB="0" anchor="ctr" anchorCtr="0"/>
                </a:tc>
                <a:tc>
                  <a:txBody>
                    <a:bodyPr/>
                    <a:p>
                      <a:pPr algn="ctr" fontAlgn="ctr"/>
                      <a:r>
                        <a:rPr lang="en-US" altLang="zh-CN" sz="1200"/>
                        <a:t>2025/1/10</a:t>
                      </a:r>
                      <a:endParaRPr lang="en-US" altLang="zh-CN" sz="1200"/>
                    </a:p>
                  </a:txBody>
                  <a:tcPr marL="6667" marR="6667" marT="6667" marB="0" anchor="ctr" anchorCtr="0"/>
                </a:tc>
                <a:tc>
                  <a:txBody>
                    <a:bodyPr/>
                    <a:p>
                      <a:pPr algn="ctr" fontAlgn="ctr"/>
                      <a:r>
                        <a:rPr lang="en-US" altLang="zh-CN" sz="1200"/>
                        <a:t>2025/1/12</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3</a:t>
                      </a:r>
                      <a:endParaRPr lang="en-US" altLang="zh-CN" sz="1200"/>
                    </a:p>
                  </a:txBody>
                  <a:tcPr marL="6667" marR="6667" marT="6667" marB="0" anchor="ctr" anchorCtr="0"/>
                </a:tc>
                <a:tc>
                  <a:txBody>
                    <a:bodyPr/>
                    <a:p>
                      <a:pPr algn="ctr" fontAlgn="ctr"/>
                      <a:r>
                        <a:rPr lang="zh-CN" altLang="en-US" sz="1200"/>
                        <a:t>项目管理分析，需求规格</a:t>
                      </a:r>
                      <a:endParaRPr lang="zh-CN" altLang="en-US" sz="1200"/>
                    </a:p>
                  </a:txBody>
                  <a:tcPr marL="6667" marR="6667" marT="6667" marB="0" anchor="ctr" anchorCtr="0"/>
                </a:tc>
              </a:tr>
              <a:tr h="485140">
                <a:tc>
                  <a:txBody>
                    <a:bodyPr/>
                    <a:p>
                      <a:pPr algn="ctr" fontAlgn="ctr"/>
                      <a:r>
                        <a:rPr lang="zh-CN" altLang="en-US" sz="1400"/>
                        <a:t>规划设计</a:t>
                      </a:r>
                      <a:endParaRPr lang="zh-CN" altLang="en-US" sz="1400"/>
                    </a:p>
                  </a:txBody>
                  <a:tcPr marL="6667" marR="6667" marT="6667" marB="0" anchor="ctr" anchorCtr="0"/>
                </a:tc>
                <a:tc>
                  <a:txBody>
                    <a:bodyPr/>
                    <a:p>
                      <a:pPr algn="ctr" fontAlgn="ctr"/>
                      <a:r>
                        <a:rPr lang="zh-CN" altLang="en-US" sz="1200"/>
                        <a:t>技术准备阶段</a:t>
                      </a:r>
                      <a:endParaRPr lang="zh-CN" altLang="en-US" sz="1200"/>
                    </a:p>
                  </a:txBody>
                  <a:tcPr marL="6667" marR="6667" marT="6667" marB="0" anchor="ctr" anchorCtr="0"/>
                </a:tc>
                <a:tc>
                  <a:txBody>
                    <a:bodyPr/>
                    <a:p>
                      <a:pPr algn="ctr" fontAlgn="ctr"/>
                      <a:r>
                        <a:rPr lang="en-US" altLang="zh-CN" sz="1200"/>
                        <a:t>2025/1/13</a:t>
                      </a:r>
                      <a:endParaRPr lang="en-US" altLang="zh-CN" sz="1200"/>
                    </a:p>
                  </a:txBody>
                  <a:tcPr marL="6667" marR="6667" marT="6667" marB="0" anchor="ctr" anchorCtr="0"/>
                </a:tc>
                <a:tc>
                  <a:txBody>
                    <a:bodyPr/>
                    <a:p>
                      <a:pPr algn="ctr" fontAlgn="ctr"/>
                      <a:r>
                        <a:rPr lang="en-US" altLang="zh-CN" sz="1200"/>
                        <a:t>2025/1/20</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8</a:t>
                      </a:r>
                      <a:endParaRPr lang="en-US" altLang="zh-CN" sz="1200"/>
                    </a:p>
                  </a:txBody>
                  <a:tcPr marL="6667" marR="6667" marT="6667" marB="0" anchor="ctr" anchorCtr="0"/>
                </a:tc>
                <a:tc>
                  <a:txBody>
                    <a:bodyPr/>
                    <a:p>
                      <a:pPr algn="ctr" fontAlgn="ctr"/>
                      <a:r>
                        <a:rPr lang="zh-CN" altLang="en-US" sz="1200"/>
                        <a:t>技术说明，编码规范</a:t>
                      </a:r>
                      <a:endParaRPr lang="zh-CN" altLang="en-US" sz="1200"/>
                    </a:p>
                  </a:txBody>
                  <a:tcPr marL="6667" marR="6667" marT="6667" marB="0" anchor="ctr" anchorCtr="0"/>
                </a:tc>
              </a:tr>
              <a:tr h="481965">
                <a:tc>
                  <a:txBody>
                    <a:bodyPr/>
                    <a:p>
                      <a:pPr algn="ctr" fontAlgn="ctr"/>
                      <a:endParaRPr sz="1400"/>
                    </a:p>
                  </a:txBody>
                  <a:tcPr marL="6667" marR="6667" marT="6667" marB="0" anchor="ctr" anchorCtr="0"/>
                </a:tc>
                <a:tc>
                  <a:txBody>
                    <a:bodyPr/>
                    <a:p>
                      <a:pPr algn="ctr" fontAlgn="ctr"/>
                      <a:r>
                        <a:rPr lang="zh-CN" altLang="en-US" sz="1200"/>
                        <a:t>概要设计阶段</a:t>
                      </a:r>
                      <a:endParaRPr lang="zh-CN" altLang="en-US" sz="1200"/>
                    </a:p>
                  </a:txBody>
                  <a:tcPr marL="6667" marR="6667" marT="6667" marB="0" anchor="ctr" anchorCtr="0"/>
                </a:tc>
                <a:tc>
                  <a:txBody>
                    <a:bodyPr/>
                    <a:p>
                      <a:pPr algn="ctr" fontAlgn="ctr"/>
                      <a:r>
                        <a:rPr lang="en-US" altLang="zh-CN" sz="1200"/>
                        <a:t>2025/1/21</a:t>
                      </a:r>
                      <a:endParaRPr lang="en-US" altLang="zh-CN" sz="1200"/>
                    </a:p>
                  </a:txBody>
                  <a:tcPr marL="6667" marR="6667" marT="6667" marB="0" anchor="ctr" anchorCtr="0"/>
                </a:tc>
                <a:tc>
                  <a:txBody>
                    <a:bodyPr/>
                    <a:p>
                      <a:pPr algn="ctr" fontAlgn="ctr"/>
                      <a:r>
                        <a:rPr lang="en-US" altLang="zh-CN" sz="1200"/>
                        <a:t>2025/2/3</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14</a:t>
                      </a:r>
                      <a:endParaRPr lang="en-US" altLang="zh-CN" sz="1200"/>
                    </a:p>
                  </a:txBody>
                  <a:tcPr marL="6667" marR="6667" marT="6667" marB="0" anchor="ctr" anchorCtr="0"/>
                </a:tc>
                <a:tc>
                  <a:txBody>
                    <a:bodyPr/>
                    <a:p>
                      <a:pPr algn="ctr" fontAlgn="ctr"/>
                      <a:r>
                        <a:rPr lang="zh-CN" altLang="en-US" sz="1200"/>
                        <a:t>概要计划书，项目概要计划</a:t>
                      </a:r>
                      <a:endParaRPr lang="zh-CN" altLang="en-US" sz="1200"/>
                    </a:p>
                  </a:txBody>
                  <a:tcPr marL="6667" marR="6667" marT="6667" marB="0" anchor="ctr" anchorCtr="0"/>
                </a:tc>
              </a:tr>
              <a:tr h="497840">
                <a:tc>
                  <a:txBody>
                    <a:bodyPr/>
                    <a:p>
                      <a:pPr algn="ctr" fontAlgn="ctr"/>
                      <a:endParaRPr sz="1400"/>
                    </a:p>
                  </a:txBody>
                  <a:tcPr marL="6667" marR="6667" marT="6667" marB="0" anchor="ctr" anchorCtr="0"/>
                </a:tc>
                <a:tc>
                  <a:txBody>
                    <a:bodyPr/>
                    <a:p>
                      <a:pPr algn="ctr" fontAlgn="ctr"/>
                      <a:r>
                        <a:rPr lang="zh-CN" altLang="en-US" sz="1200"/>
                        <a:t>详细计划阶段</a:t>
                      </a:r>
                      <a:endParaRPr lang="zh-CN" altLang="en-US" sz="1200"/>
                    </a:p>
                  </a:txBody>
                  <a:tcPr marL="6667" marR="6667" marT="6667" marB="0" anchor="ctr" anchorCtr="0"/>
                </a:tc>
                <a:tc>
                  <a:txBody>
                    <a:bodyPr/>
                    <a:p>
                      <a:pPr algn="ctr" fontAlgn="ctr"/>
                      <a:r>
                        <a:rPr lang="en-US" altLang="zh-CN" sz="1200"/>
                        <a:t>2025/2/4</a:t>
                      </a:r>
                      <a:endParaRPr lang="en-US" altLang="zh-CN" sz="1200"/>
                    </a:p>
                  </a:txBody>
                  <a:tcPr marL="6667" marR="6667" marT="6667" marB="0" anchor="ctr" anchorCtr="0"/>
                </a:tc>
                <a:tc>
                  <a:txBody>
                    <a:bodyPr/>
                    <a:p>
                      <a:pPr algn="ctr" fontAlgn="ctr"/>
                      <a:r>
                        <a:rPr lang="en-US" altLang="zh-CN" sz="1200"/>
                        <a:t>2025/2/21</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18</a:t>
                      </a:r>
                      <a:endParaRPr lang="en-US" altLang="zh-CN" sz="1200"/>
                    </a:p>
                  </a:txBody>
                  <a:tcPr marL="6667" marR="6667" marT="6667" marB="0" anchor="ctr" anchorCtr="0"/>
                </a:tc>
                <a:tc>
                  <a:txBody>
                    <a:bodyPr/>
                    <a:p>
                      <a:pPr algn="ctr" fontAlgn="ctr"/>
                      <a:r>
                        <a:rPr lang="zh-CN" altLang="en-US" sz="1200"/>
                        <a:t>项目开发详细计划</a:t>
                      </a:r>
                      <a:endParaRPr lang="zh-CN" altLang="en-US" sz="1200"/>
                    </a:p>
                  </a:txBody>
                  <a:tcPr marL="6667" marR="6667" marT="6667" marB="0" anchor="ctr" anchorCtr="0"/>
                </a:tc>
              </a:tr>
              <a:tr h="482600">
                <a:tc>
                  <a:txBody>
                    <a:bodyPr/>
                    <a:p>
                      <a:pPr algn="ctr" fontAlgn="ctr"/>
                      <a:r>
                        <a:rPr lang="zh-CN" altLang="en-US" sz="1400"/>
                        <a:t>技术实现</a:t>
                      </a:r>
                      <a:endParaRPr lang="zh-CN" altLang="en-US" sz="1400"/>
                    </a:p>
                  </a:txBody>
                  <a:tcPr marL="6667" marR="6667" marT="6667" marB="0" anchor="ctr" anchorCtr="0"/>
                </a:tc>
                <a:tc>
                  <a:txBody>
                    <a:bodyPr/>
                    <a:p>
                      <a:pPr algn="ctr" fontAlgn="ctr"/>
                      <a:r>
                        <a:rPr lang="zh-CN" altLang="en-US" sz="1200"/>
                        <a:t>产品设计阶段</a:t>
                      </a:r>
                      <a:endParaRPr lang="zh-CN" altLang="en-US" sz="1200"/>
                    </a:p>
                  </a:txBody>
                  <a:tcPr marL="6667" marR="6667" marT="6667" marB="0" anchor="ctr" anchorCtr="0"/>
                </a:tc>
                <a:tc>
                  <a:txBody>
                    <a:bodyPr/>
                    <a:p>
                      <a:pPr algn="ctr" fontAlgn="ctr"/>
                      <a:r>
                        <a:rPr lang="en-US" altLang="zh-CN" sz="1200"/>
                        <a:t>2025/2/15</a:t>
                      </a:r>
                      <a:endParaRPr lang="en-US" altLang="zh-CN" sz="1200"/>
                    </a:p>
                  </a:txBody>
                  <a:tcPr marL="6667" marR="6667" marT="6667" marB="0" anchor="ctr" anchorCtr="0"/>
                </a:tc>
                <a:tc>
                  <a:txBody>
                    <a:bodyPr/>
                    <a:p>
                      <a:pPr algn="ctr" fontAlgn="ctr"/>
                      <a:r>
                        <a:rPr lang="en-US" altLang="zh-CN" sz="1200"/>
                        <a:t>2025/3/26</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40</a:t>
                      </a:r>
                      <a:endParaRPr lang="en-US" altLang="zh-CN" sz="1200"/>
                    </a:p>
                  </a:txBody>
                  <a:tcPr marL="6667" marR="6667" marT="6667" marB="0" anchor="ctr" anchorCtr="0"/>
                </a:tc>
                <a:tc>
                  <a:txBody>
                    <a:bodyPr/>
                    <a:p>
                      <a:pPr algn="ctr" fontAlgn="ctr"/>
                      <a:r>
                        <a:rPr lang="zh-CN" altLang="en-US" sz="1200"/>
                        <a:t>产品功能说明书，</a:t>
                      </a:r>
                      <a:r>
                        <a:rPr lang="en-US" altLang="zh-CN" sz="1200"/>
                        <a:t>APP</a:t>
                      </a:r>
                      <a:r>
                        <a:rPr lang="zh-CN" altLang="en-US" sz="1200"/>
                        <a:t>设计</a:t>
                      </a:r>
                      <a:endParaRPr lang="zh-CN" altLang="en-US" sz="1200"/>
                    </a:p>
                  </a:txBody>
                  <a:tcPr marL="6667" marR="6667" marT="6667" marB="0" anchor="ctr" anchorCtr="0"/>
                </a:tc>
              </a:tr>
              <a:tr h="481965">
                <a:tc>
                  <a:txBody>
                    <a:bodyPr/>
                    <a:p>
                      <a:pPr algn="ctr" fontAlgn="ctr"/>
                      <a:endParaRPr sz="1400"/>
                    </a:p>
                  </a:txBody>
                  <a:tcPr marL="6667" marR="6667" marT="6667" marB="0" anchor="ctr" anchorCtr="0"/>
                </a:tc>
                <a:tc>
                  <a:txBody>
                    <a:bodyPr/>
                    <a:p>
                      <a:pPr algn="ctr" fontAlgn="ctr"/>
                      <a:r>
                        <a:rPr lang="zh-CN" altLang="en-US" sz="1200"/>
                        <a:t>系统编码阶段</a:t>
                      </a:r>
                      <a:endParaRPr lang="zh-CN" altLang="en-US" sz="1200"/>
                    </a:p>
                  </a:txBody>
                  <a:tcPr marL="6667" marR="6667" marT="6667" marB="0" anchor="ctr" anchorCtr="0"/>
                </a:tc>
                <a:tc>
                  <a:txBody>
                    <a:bodyPr/>
                    <a:p>
                      <a:pPr algn="ctr" fontAlgn="ctr"/>
                      <a:r>
                        <a:rPr lang="en-US" altLang="zh-CN" sz="1200"/>
                        <a:t>2025/2/20</a:t>
                      </a:r>
                      <a:endParaRPr lang="en-US" altLang="zh-CN" sz="1200"/>
                    </a:p>
                  </a:txBody>
                  <a:tcPr marL="6667" marR="6667" marT="6667" marB="0" anchor="ctr" anchorCtr="0"/>
                </a:tc>
                <a:tc>
                  <a:txBody>
                    <a:bodyPr/>
                    <a:p>
                      <a:pPr algn="ctr" fontAlgn="ctr"/>
                      <a:r>
                        <a:rPr lang="en-US" altLang="zh-CN" sz="1200"/>
                        <a:t>2025/4/2</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42</a:t>
                      </a:r>
                      <a:endParaRPr lang="en-US" altLang="zh-CN" sz="1200"/>
                    </a:p>
                  </a:txBody>
                  <a:tcPr marL="6667" marR="6667" marT="6667" marB="0" anchor="ctr" anchorCtr="0"/>
                </a:tc>
                <a:tc>
                  <a:txBody>
                    <a:bodyPr/>
                    <a:p>
                      <a:pPr algn="ctr" fontAlgn="ctr"/>
                      <a:r>
                        <a:rPr lang="zh-CN" altLang="en-US" sz="1200"/>
                        <a:t>源代码、可执行与安装文件</a:t>
                      </a:r>
                      <a:endParaRPr lang="zh-CN" altLang="en-US" sz="1200"/>
                    </a:p>
                  </a:txBody>
                  <a:tcPr marL="6667" marR="6667" marT="6667" marB="0" anchor="ctr" anchorCtr="0"/>
                </a:tc>
              </a:tr>
              <a:tr h="498475">
                <a:tc>
                  <a:txBody>
                    <a:bodyPr/>
                    <a:p>
                      <a:pPr algn="ctr" fontAlgn="ctr"/>
                      <a:r>
                        <a:rPr lang="zh-CN" altLang="en-US" sz="1400"/>
                        <a:t>文稿撰写</a:t>
                      </a:r>
                      <a:endParaRPr lang="zh-CN" altLang="en-US" sz="1400"/>
                    </a:p>
                  </a:txBody>
                  <a:tcPr marL="6667" marR="6667" marT="6667" marB="0" anchor="ctr" anchorCtr="0"/>
                </a:tc>
                <a:tc>
                  <a:txBody>
                    <a:bodyPr/>
                    <a:p>
                      <a:pPr algn="ctr" fontAlgn="ctr"/>
                      <a:r>
                        <a:rPr lang="zh-CN" altLang="en-US" sz="1200"/>
                        <a:t>美工美化阶段</a:t>
                      </a:r>
                      <a:endParaRPr lang="zh-CN" altLang="en-US" sz="1200"/>
                    </a:p>
                  </a:txBody>
                  <a:tcPr marL="6667" marR="6667" marT="6667" marB="0" anchor="ctr" anchorCtr="0"/>
                </a:tc>
                <a:tc>
                  <a:txBody>
                    <a:bodyPr/>
                    <a:p>
                      <a:pPr algn="ctr" fontAlgn="ctr"/>
                      <a:r>
                        <a:rPr lang="en-US" altLang="zh-CN" sz="1200"/>
                        <a:t>2025/3/16</a:t>
                      </a:r>
                      <a:endParaRPr lang="en-US" altLang="zh-CN" sz="1200"/>
                    </a:p>
                  </a:txBody>
                  <a:tcPr marL="6667" marR="6667" marT="6667" marB="0" anchor="ctr" anchorCtr="0"/>
                </a:tc>
                <a:tc>
                  <a:txBody>
                    <a:bodyPr/>
                    <a:p>
                      <a:pPr algn="ctr" fontAlgn="ctr"/>
                      <a:r>
                        <a:rPr lang="en-US" altLang="zh-CN" sz="1200"/>
                        <a:t>2025/4/3</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19</a:t>
                      </a:r>
                      <a:endParaRPr lang="en-US" altLang="zh-CN" sz="1200"/>
                    </a:p>
                  </a:txBody>
                  <a:tcPr marL="6667" marR="6667" marT="6667" marB="0" anchor="ctr" anchorCtr="0"/>
                </a:tc>
                <a:tc>
                  <a:txBody>
                    <a:bodyPr/>
                    <a:p>
                      <a:pPr algn="ctr" fontAlgn="ctr"/>
                      <a:r>
                        <a:rPr lang="zh-CN" altLang="en-US" sz="1200"/>
                        <a:t>美化文本、</a:t>
                      </a:r>
                      <a:r>
                        <a:rPr lang="en-US" altLang="zh-CN" sz="1200"/>
                        <a:t>APP</a:t>
                      </a:r>
                      <a:r>
                        <a:rPr lang="zh-CN" altLang="en-US" sz="1200"/>
                        <a:t>页面设计、相关视频制作</a:t>
                      </a:r>
                      <a:endParaRPr lang="zh-CN" altLang="en-US" sz="1200"/>
                    </a:p>
                  </a:txBody>
                  <a:tcPr marL="6667" marR="6667" marT="6667" marB="0" anchor="ctr" anchorCtr="0"/>
                </a:tc>
              </a:tr>
              <a:tr h="483870">
                <a:tc>
                  <a:txBody>
                    <a:bodyPr/>
                    <a:p>
                      <a:pPr algn="ctr" fontAlgn="ctr"/>
                      <a:endParaRPr sz="1400"/>
                    </a:p>
                  </a:txBody>
                  <a:tcPr marL="6667" marR="6667" marT="6667" marB="0" anchor="ctr" anchorCtr="0"/>
                </a:tc>
                <a:tc>
                  <a:txBody>
                    <a:bodyPr/>
                    <a:p>
                      <a:pPr algn="ctr" fontAlgn="ctr"/>
                      <a:r>
                        <a:rPr lang="zh-CN" altLang="en-US" sz="1200"/>
                        <a:t>文本撰写阶段</a:t>
                      </a:r>
                      <a:endParaRPr lang="zh-CN" altLang="en-US" sz="1200"/>
                    </a:p>
                  </a:txBody>
                  <a:tcPr marL="6667" marR="6667" marT="6667" marB="0" anchor="ctr" anchorCtr="0"/>
                </a:tc>
                <a:tc>
                  <a:txBody>
                    <a:bodyPr/>
                    <a:p>
                      <a:pPr algn="ctr" fontAlgn="ctr"/>
                      <a:r>
                        <a:rPr lang="en-US" altLang="zh-CN" sz="1200"/>
                        <a:t>2025/3/20</a:t>
                      </a:r>
                      <a:endParaRPr lang="en-US" altLang="zh-CN" sz="1200"/>
                    </a:p>
                  </a:txBody>
                  <a:tcPr marL="6667" marR="6667" marT="6667" marB="0" anchor="ctr" anchorCtr="0"/>
                </a:tc>
                <a:tc>
                  <a:txBody>
                    <a:bodyPr/>
                    <a:p>
                      <a:pPr algn="ctr" fontAlgn="ctr"/>
                      <a:r>
                        <a:rPr lang="en-US" altLang="zh-CN" sz="1200"/>
                        <a:t>2025/4/4</a:t>
                      </a:r>
                      <a:endParaRPr lang="en-US" altLang="zh-CN" sz="1200"/>
                    </a:p>
                  </a:txBody>
                  <a:tcPr marL="6667" marR="6667" marT="6667" marB="0" anchor="ctr" anchorCtr="0"/>
                </a:tc>
                <a:tc>
                  <a:txBody>
                    <a:bodyPr/>
                    <a:p>
                      <a:pPr algn="ctr" fontAlgn="ctr"/>
                      <a:r>
                        <a:rPr lang="zh-CN" altLang="en-US" sz="1200"/>
                        <a:t>全体成员</a:t>
                      </a:r>
                      <a:endParaRPr lang="zh-CN" altLang="en-US" sz="1200"/>
                    </a:p>
                  </a:txBody>
                  <a:tcPr marL="6667" marR="6667" marT="6667" marB="0" anchor="ctr" anchorCtr="0"/>
                </a:tc>
                <a:tc>
                  <a:txBody>
                    <a:bodyPr/>
                    <a:p>
                      <a:pPr algn="ctr" fontAlgn="ctr"/>
                      <a:r>
                        <a:rPr lang="en-US" altLang="zh-CN" sz="1200"/>
                        <a:t>16</a:t>
                      </a:r>
                      <a:endParaRPr lang="en-US" altLang="zh-CN" sz="1200"/>
                    </a:p>
                  </a:txBody>
                  <a:tcPr marL="6667" marR="6667" marT="6667" marB="0" anchor="ctr" anchorCtr="0"/>
                </a:tc>
                <a:tc>
                  <a:txBody>
                    <a:bodyPr/>
                    <a:p>
                      <a:pPr algn="ctr" fontAlgn="ctr"/>
                      <a:r>
                        <a:rPr lang="zh-CN" altLang="en-US" sz="1200"/>
                        <a:t>文本最终成型</a:t>
                      </a:r>
                      <a:endParaRPr lang="zh-CN" altLang="en-US" sz="1200"/>
                    </a:p>
                  </a:txBody>
                  <a:tcPr marL="6667" marR="6667" marT="6667" marB="0" anchor="ctr" anchorCtr="0"/>
                </a:tc>
              </a:tr>
            </a:tbl>
          </a:graphicData>
        </a:graphic>
      </p:graphicFrame>
      <p:sp>
        <p:nvSpPr>
          <p:cNvPr id="5" name="文本框 4"/>
          <p:cNvSpPr txBox="1"/>
          <p:nvPr/>
        </p:nvSpPr>
        <p:spPr>
          <a:xfrm>
            <a:off x="1261110" y="711200"/>
            <a:ext cx="2585085" cy="332105"/>
          </a:xfrm>
          <a:prstGeom prst="rect">
            <a:avLst/>
          </a:prstGeom>
          <a:solidFill>
            <a:schemeClr val="accent1">
              <a:lumMod val="75000"/>
            </a:schemeClr>
          </a:solidFill>
        </p:spPr>
        <p:txBody>
          <a:bodyPr wrap="square" rtlCol="0">
            <a:noAutofit/>
          </a:bodyPr>
          <a:p>
            <a:pPr algn="ctr"/>
            <a:r>
              <a:rPr lang="zh-CN" altLang="en-US" sz="2000">
                <a:ln>
                  <a:solidFill>
                    <a:schemeClr val="bg1"/>
                  </a:solidFill>
                </a:ln>
                <a:latin typeface="等线" panose="02010600030101010101" charset="-122"/>
                <a:ea typeface="等线" panose="02010600030101010101" charset="-122"/>
              </a:rPr>
              <a:t>项目过程管理</a:t>
            </a:r>
            <a:endParaRPr lang="zh-CN" altLang="en-US" sz="2000">
              <a:ln>
                <a:solidFill>
                  <a:schemeClr val="bg1"/>
                </a:solidFill>
              </a:ln>
              <a:latin typeface="等线" panose="02010600030101010101" charset="-122"/>
              <a:ea typeface="等线" panose="02010600030101010101" charset="-122"/>
            </a:endParaRPr>
          </a:p>
        </p:txBody>
      </p:sp>
      <p:sp>
        <p:nvSpPr>
          <p:cNvPr id="7" name="文本框 6"/>
          <p:cNvSpPr txBox="1"/>
          <p:nvPr/>
        </p:nvSpPr>
        <p:spPr>
          <a:xfrm>
            <a:off x="1261110" y="2193290"/>
            <a:ext cx="2585085" cy="332105"/>
          </a:xfrm>
          <a:prstGeom prst="rect">
            <a:avLst/>
          </a:prstGeom>
          <a:solidFill>
            <a:schemeClr val="accent1">
              <a:lumMod val="75000"/>
            </a:schemeClr>
          </a:solidFill>
        </p:spPr>
        <p:txBody>
          <a:bodyPr wrap="square" rtlCol="0">
            <a:noAutofit/>
          </a:bodyPr>
          <a:p>
            <a:pPr algn="ctr"/>
            <a:r>
              <a:rPr lang="zh-CN" altLang="en-US" sz="2000">
                <a:ln>
                  <a:solidFill>
                    <a:schemeClr val="bg1"/>
                  </a:solidFill>
                </a:ln>
                <a:latin typeface="等线" panose="02010600030101010101" charset="-122"/>
                <a:ea typeface="等线" panose="02010600030101010101" charset="-122"/>
              </a:rPr>
              <a:t>项目计划管理</a:t>
            </a:r>
            <a:endParaRPr lang="zh-CN" altLang="en-US" sz="2000">
              <a:ln>
                <a:solidFill>
                  <a:schemeClr val="bg1"/>
                </a:solidFill>
              </a:ln>
              <a:latin typeface="等线" panose="02010600030101010101" charset="-122"/>
              <a:ea typeface="等线" panose="02010600030101010101" charset="-122"/>
            </a:endParaRPr>
          </a:p>
        </p:txBody>
      </p:sp>
      <p:sp>
        <p:nvSpPr>
          <p:cNvPr id="8" name="文本框 7"/>
          <p:cNvSpPr txBox="1"/>
          <p:nvPr/>
        </p:nvSpPr>
        <p:spPr>
          <a:xfrm>
            <a:off x="1261110" y="3750310"/>
            <a:ext cx="2585085" cy="332105"/>
          </a:xfrm>
          <a:prstGeom prst="rect">
            <a:avLst/>
          </a:prstGeom>
          <a:solidFill>
            <a:schemeClr val="accent1">
              <a:lumMod val="75000"/>
            </a:schemeClr>
          </a:solidFill>
        </p:spPr>
        <p:txBody>
          <a:bodyPr wrap="square" rtlCol="0">
            <a:noAutofit/>
          </a:bodyPr>
          <a:p>
            <a:pPr algn="ctr"/>
            <a:r>
              <a:rPr lang="zh-CN" altLang="en-US" sz="2000">
                <a:ln>
                  <a:solidFill>
                    <a:schemeClr val="bg1"/>
                  </a:solidFill>
                </a:ln>
                <a:latin typeface="等线" panose="02010600030101010101" charset="-122"/>
                <a:ea typeface="等线" panose="02010600030101010101" charset="-122"/>
              </a:rPr>
              <a:t>项目质量管理</a:t>
            </a:r>
            <a:endParaRPr lang="zh-CN" altLang="en-US" sz="2000">
              <a:ln>
                <a:solidFill>
                  <a:schemeClr val="bg1"/>
                </a:solidFill>
              </a:ln>
              <a:latin typeface="等线" panose="02010600030101010101" charset="-122"/>
              <a:ea typeface="等线" panose="02010600030101010101" charset="-122"/>
            </a:endParaRPr>
          </a:p>
        </p:txBody>
      </p:sp>
      <p:sp>
        <p:nvSpPr>
          <p:cNvPr id="9" name="文本框 8"/>
          <p:cNvSpPr txBox="1"/>
          <p:nvPr/>
        </p:nvSpPr>
        <p:spPr>
          <a:xfrm>
            <a:off x="1261110" y="5240020"/>
            <a:ext cx="2585085" cy="332105"/>
          </a:xfrm>
          <a:prstGeom prst="rect">
            <a:avLst/>
          </a:prstGeom>
          <a:solidFill>
            <a:schemeClr val="accent1">
              <a:lumMod val="75000"/>
            </a:schemeClr>
          </a:solidFill>
        </p:spPr>
        <p:txBody>
          <a:bodyPr wrap="square" rtlCol="0">
            <a:noAutofit/>
          </a:bodyPr>
          <a:p>
            <a:pPr algn="ctr"/>
            <a:r>
              <a:rPr lang="zh-CN" altLang="en-US" sz="2000">
                <a:ln>
                  <a:solidFill>
                    <a:schemeClr val="bg1"/>
                  </a:solidFill>
                </a:ln>
                <a:latin typeface="等线" panose="02010600030101010101" charset="-122"/>
                <a:ea typeface="等线" panose="02010600030101010101" charset="-122"/>
              </a:rPr>
              <a:t>项目收尾管理</a:t>
            </a:r>
            <a:endParaRPr lang="zh-CN" altLang="en-US" sz="2000">
              <a:ln>
                <a:solidFill>
                  <a:schemeClr val="bg1"/>
                </a:solidFill>
              </a:ln>
              <a:latin typeface="等线" panose="02010600030101010101" charset="-122"/>
              <a:ea typeface="等线" panose="02010600030101010101" charset="-122"/>
            </a:endParaRPr>
          </a:p>
        </p:txBody>
      </p:sp>
      <p:sp>
        <p:nvSpPr>
          <p:cNvPr id="12" name="文本框 11"/>
          <p:cNvSpPr txBox="1"/>
          <p:nvPr/>
        </p:nvSpPr>
        <p:spPr>
          <a:xfrm>
            <a:off x="304800" y="1141730"/>
            <a:ext cx="5226050" cy="953135"/>
          </a:xfrm>
          <a:prstGeom prst="rect">
            <a:avLst/>
          </a:prstGeom>
          <a:noFill/>
        </p:spPr>
        <p:txBody>
          <a:bodyPr wrap="square" rtlCol="0">
            <a:spAutoFit/>
          </a:bodyPr>
          <a:p>
            <a:pPr marL="342900" indent="-342900">
              <a:buAutoNum type="arabicPeriod"/>
            </a:pPr>
            <a:r>
              <a:rPr lang="zh-CN" altLang="en-US" sz="1400" b="1"/>
              <a:t>分阶段推进任务，按前期规划、任务分析、规划设计、技术实现、文稿撰写等阶段逐步推进。</a:t>
            </a:r>
            <a:endParaRPr lang="zh-CN" altLang="en-US" sz="1400" b="1"/>
          </a:p>
          <a:p>
            <a:pPr marL="342900" indent="-342900">
              <a:buAutoNum type="arabicPeriod"/>
            </a:pPr>
            <a:r>
              <a:rPr lang="zh-CN" altLang="en-US" sz="1400" b="1"/>
              <a:t>全员参与各阶段</a:t>
            </a:r>
            <a:endParaRPr lang="zh-CN" altLang="en-US" sz="1400" b="1"/>
          </a:p>
          <a:p>
            <a:pPr marL="342900" indent="-342900">
              <a:buAutoNum type="arabicPeriod"/>
            </a:pPr>
            <a:r>
              <a:rPr lang="zh-CN" altLang="en-US" sz="1400" b="1"/>
              <a:t>明确阶段成果，每周开组会汇报相关进度</a:t>
            </a:r>
            <a:endParaRPr lang="zh-CN" altLang="en-US" sz="1400" b="1"/>
          </a:p>
        </p:txBody>
      </p:sp>
      <p:sp>
        <p:nvSpPr>
          <p:cNvPr id="13" name="文本框 12"/>
          <p:cNvSpPr txBox="1"/>
          <p:nvPr/>
        </p:nvSpPr>
        <p:spPr>
          <a:xfrm>
            <a:off x="144780" y="2623820"/>
            <a:ext cx="5687060" cy="953135"/>
          </a:xfrm>
          <a:prstGeom prst="rect">
            <a:avLst/>
          </a:prstGeom>
          <a:noFill/>
        </p:spPr>
        <p:txBody>
          <a:bodyPr wrap="square" rtlCol="0">
            <a:spAutoFit/>
          </a:bodyPr>
          <a:p>
            <a:pPr marL="342900" lvl="0" indent="-342900" algn="l">
              <a:buClrTx/>
              <a:buSzTx/>
              <a:buFontTx/>
              <a:buAutoNum type="arabicPeriod"/>
            </a:pPr>
            <a:r>
              <a:rPr lang="zh-CN" altLang="en-US" sz="1400" b="1">
                <a:sym typeface="+mn-ea"/>
              </a:rPr>
              <a:t>将项目任务分解为多个子任务，明确每个任务的名称和内容。</a:t>
            </a:r>
            <a:endParaRPr lang="zh-CN" altLang="en-US" sz="1400" b="1">
              <a:sym typeface="+mn-ea"/>
            </a:endParaRPr>
          </a:p>
          <a:p>
            <a:pPr marL="342900" lvl="0" indent="-342900" algn="l">
              <a:buClrTx/>
              <a:buSzTx/>
              <a:buFontTx/>
              <a:buAutoNum type="arabicPeriod"/>
            </a:pPr>
            <a:r>
              <a:rPr lang="zh-CN" altLang="en-US" sz="1400" b="1">
                <a:sym typeface="+mn-ea"/>
              </a:rPr>
              <a:t>时间安排合理</a:t>
            </a:r>
            <a:r>
              <a:rPr lang="zh-CN" altLang="en-US" sz="1400" b="1">
                <a:sym typeface="+mn-ea"/>
              </a:rPr>
              <a:t>：为每个任务设定具体的开始时间和结束时间，确保项目按时推进。</a:t>
            </a:r>
            <a:endParaRPr lang="zh-CN" altLang="en-US" sz="1400" b="1">
              <a:sym typeface="+mn-ea"/>
            </a:endParaRPr>
          </a:p>
          <a:p>
            <a:pPr marL="342900" lvl="0" indent="-342900" algn="l">
              <a:buClrTx/>
              <a:buSzTx/>
              <a:buFontTx/>
              <a:buAutoNum type="arabicPeriod"/>
            </a:pPr>
            <a:r>
              <a:rPr lang="zh-CN" altLang="en-US" sz="1400" b="1">
                <a:sym typeface="+mn-ea"/>
              </a:rPr>
              <a:t>成果导向明确</a:t>
            </a:r>
            <a:r>
              <a:rPr lang="zh-CN" altLang="en-US" sz="1400" b="1">
                <a:sym typeface="+mn-ea"/>
              </a:rPr>
              <a:t>：每个任务都有明确的工作成果，便于检查和验收。</a:t>
            </a:r>
            <a:endParaRPr lang="zh-CN" altLang="en-US" sz="1400" b="1">
              <a:sym typeface="+mn-ea"/>
            </a:endParaRPr>
          </a:p>
        </p:txBody>
      </p:sp>
      <p:sp>
        <p:nvSpPr>
          <p:cNvPr id="14" name="文本框 13"/>
          <p:cNvSpPr txBox="1"/>
          <p:nvPr/>
        </p:nvSpPr>
        <p:spPr>
          <a:xfrm>
            <a:off x="304800" y="4255135"/>
            <a:ext cx="5526405" cy="737235"/>
          </a:xfrm>
          <a:prstGeom prst="rect">
            <a:avLst/>
          </a:prstGeom>
          <a:noFill/>
        </p:spPr>
        <p:txBody>
          <a:bodyPr wrap="square" rtlCol="0">
            <a:spAutoFit/>
          </a:bodyPr>
          <a:p>
            <a:pPr marL="342900" lvl="0" indent="-342900" algn="l">
              <a:buClrTx/>
              <a:buSzTx/>
              <a:buFontTx/>
              <a:buAutoNum type="arabicPeriod"/>
            </a:pPr>
            <a:r>
              <a:rPr lang="zh-CN" altLang="en-US" sz="1400" b="1">
                <a:sym typeface="+mn-ea"/>
              </a:rPr>
              <a:t>严格把控每个阶段的成果质量，确保符合要求。</a:t>
            </a:r>
            <a:endParaRPr lang="zh-CN" altLang="en-US" sz="1400" b="1">
              <a:sym typeface="+mn-ea"/>
            </a:endParaRPr>
          </a:p>
          <a:p>
            <a:pPr marL="342900" lvl="0" indent="-342900" algn="l">
              <a:buClrTx/>
              <a:buSzTx/>
              <a:buFontTx/>
              <a:buAutoNum type="arabicPeriod"/>
            </a:pPr>
            <a:r>
              <a:rPr lang="zh-CN" altLang="en-US" sz="1400" b="1">
                <a:sym typeface="+mn-ea"/>
              </a:rPr>
              <a:t>确保每个任务按时完成，避免项目延期。</a:t>
            </a:r>
            <a:endParaRPr lang="zh-CN" altLang="en-US" sz="1400" b="1">
              <a:sym typeface="+mn-ea"/>
            </a:endParaRPr>
          </a:p>
          <a:p>
            <a:pPr marL="342900" lvl="0" indent="-342900" algn="l">
              <a:buClrTx/>
              <a:buSzTx/>
              <a:buFontTx/>
              <a:buAutoNum type="arabicPeriod"/>
            </a:pPr>
            <a:r>
              <a:rPr lang="zh-CN" altLang="en-US" sz="1400" b="1">
                <a:sym typeface="+mn-ea"/>
              </a:rPr>
              <a:t>设计质量达标</a:t>
            </a:r>
            <a:endParaRPr lang="zh-CN" altLang="en-US" sz="1400" b="1">
              <a:sym typeface="+mn-ea"/>
            </a:endParaRPr>
          </a:p>
        </p:txBody>
      </p:sp>
      <p:sp>
        <p:nvSpPr>
          <p:cNvPr id="15" name="文本框 14"/>
          <p:cNvSpPr txBox="1"/>
          <p:nvPr/>
        </p:nvSpPr>
        <p:spPr>
          <a:xfrm>
            <a:off x="450850" y="5670550"/>
            <a:ext cx="5380990" cy="737235"/>
          </a:xfrm>
          <a:prstGeom prst="rect">
            <a:avLst/>
          </a:prstGeom>
          <a:noFill/>
        </p:spPr>
        <p:txBody>
          <a:bodyPr wrap="square" rtlCol="0">
            <a:spAutoFit/>
          </a:bodyPr>
          <a:p>
            <a:pPr marL="342900" lvl="0" indent="-342900" algn="l">
              <a:buClrTx/>
              <a:buSzTx/>
              <a:buFontTx/>
              <a:buAutoNum type="arabicPeriod"/>
            </a:pPr>
            <a:r>
              <a:rPr lang="zh-CN" altLang="en-US" sz="1400" b="1">
                <a:sym typeface="+mn-ea"/>
              </a:rPr>
              <a:t>确保项目文档撰写完整，符合要求。</a:t>
            </a:r>
            <a:endParaRPr lang="zh-CN" altLang="en-US" sz="1400" b="1">
              <a:sym typeface="+mn-ea"/>
            </a:endParaRPr>
          </a:p>
          <a:p>
            <a:pPr marL="342900" lvl="0" indent="-342900" algn="l">
              <a:buClrTx/>
              <a:buSzTx/>
              <a:buFontTx/>
              <a:buAutoNum type="arabicPeriod"/>
            </a:pPr>
            <a:r>
              <a:rPr lang="zh-CN" altLang="en-US" sz="1400" b="1">
                <a:sym typeface="+mn-ea"/>
              </a:rPr>
              <a:t>完成项目相关的美工设计，提升项目质量。</a:t>
            </a:r>
            <a:endParaRPr lang="zh-CN" altLang="en-US" sz="1400" b="1">
              <a:sym typeface="+mn-ea"/>
            </a:endParaRPr>
          </a:p>
          <a:p>
            <a:pPr marL="342900" lvl="0" indent="-342900" algn="l">
              <a:buClrTx/>
              <a:buSzTx/>
              <a:buFontTx/>
              <a:buAutoNum type="arabicPeriod"/>
            </a:pPr>
            <a:r>
              <a:rPr lang="zh-CN" altLang="en-US" sz="1400" b="1">
                <a:sym typeface="+mn-ea"/>
              </a:rPr>
              <a:t>按时完成相关视频制作，确保项目交付完整。</a:t>
            </a:r>
            <a:endParaRPr lang="zh-CN" altLang="en-US" sz="1400" b="1">
              <a:sym typeface="+mn-ea"/>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2" name="图片 20"/>
          <p:cNvPicPr>
            <a:picLocks noChangeAspect="1"/>
          </p:cNvPicPr>
          <p:nvPr/>
        </p:nvPicPr>
        <p:blipFill>
          <a:blip r:embed="rId1">
            <a:alphaModFix amt="60000"/>
            <a:lum bright="6000" contrast="6000"/>
          </a:blip>
          <a:stretch>
            <a:fillRect/>
          </a:stretch>
        </p:blipFill>
        <p:spPr>
          <a:xfrm>
            <a:off x="304800" y="0"/>
            <a:ext cx="11887200" cy="5947410"/>
          </a:xfrm>
          <a:prstGeom prst="rect">
            <a:avLst/>
          </a:prstGeom>
          <a:noFill/>
          <a:ln w="9525">
            <a:noFill/>
          </a:ln>
        </p:spPr>
      </p:pic>
      <p:pic>
        <p:nvPicPr>
          <p:cNvPr id="4098" name="图片 20"/>
          <p:cNvPicPr>
            <a:picLocks noChangeAspect="1"/>
          </p:cNvPicPr>
          <p:nvPr/>
        </p:nvPicPr>
        <p:blipFill>
          <a:blip r:embed="rId1">
            <a:alphaModFix amt="60000"/>
            <a:lum bright="6000" contrast="54000"/>
          </a:blip>
          <a:stretch>
            <a:fillRect/>
          </a:stretch>
        </p:blipFill>
        <p:spPr>
          <a:xfrm>
            <a:off x="304800" y="-52070"/>
            <a:ext cx="11887200" cy="5947410"/>
          </a:xfrm>
          <a:prstGeom prst="rect">
            <a:avLst/>
          </a:prstGeom>
          <a:noFill/>
          <a:ln w="9525">
            <a:noFill/>
          </a:ln>
        </p:spPr>
      </p:pic>
      <p:sp>
        <p:nvSpPr>
          <p:cNvPr id="24578" name="文本框 10"/>
          <p:cNvSpPr txBox="1"/>
          <p:nvPr/>
        </p:nvSpPr>
        <p:spPr>
          <a:xfrm>
            <a:off x="174625" y="220663"/>
            <a:ext cx="2641600" cy="460375"/>
          </a:xfrm>
          <a:prstGeom prst="rect">
            <a:avLst/>
          </a:prstGeom>
          <a:noFill/>
          <a:ln w="9525">
            <a:noFill/>
          </a:ln>
        </p:spPr>
        <p:txBody>
          <a:bodyPr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可行性分析</a:t>
            </a:r>
            <a:endParaRPr lang="zh-CN" altLang="en-US" sz="2400" b="1" dirty="0">
              <a:latin typeface="微软雅黑" panose="020B0503020204020204" charset="-122"/>
              <a:ea typeface="微软雅黑" panose="020B0503020204020204" charset="-122"/>
            </a:endParaRPr>
          </a:p>
        </p:txBody>
      </p:sp>
      <p:sp>
        <p:nvSpPr>
          <p:cNvPr id="24579"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20484" name="Freeform 78"/>
          <p:cNvSpPr/>
          <p:nvPr>
            <p:custDataLst>
              <p:tags r:id="rId2"/>
            </p:custDataLst>
          </p:nvPr>
        </p:nvSpPr>
        <p:spPr>
          <a:xfrm rot="1794316">
            <a:off x="3863658" y="2306320"/>
            <a:ext cx="2133600" cy="2132013"/>
          </a:xfrm>
          <a:custGeom>
            <a:avLst/>
            <a:gdLst/>
            <a:ahLst/>
            <a:cxnLst>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Lst>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rgbClr val="4886D8"/>
          </a:solidFill>
          <a:ln w="19050" cap="flat" cmpd="sng">
            <a:solidFill>
              <a:srgbClr val="FFFFFF"/>
            </a:solidFill>
            <a:prstDash val="solid"/>
            <a:bevel/>
            <a:headEnd type="none" w="med" len="med"/>
            <a:tailEnd type="none" w="med" len="med"/>
          </a:ln>
        </p:spPr>
        <p:txBody>
          <a:bodyPr/>
          <a:p>
            <a:endParaRPr lang="zh-CN" altLang="en-US"/>
          </a:p>
        </p:txBody>
      </p:sp>
      <p:sp>
        <p:nvSpPr>
          <p:cNvPr id="20485" name="Freeform 76"/>
          <p:cNvSpPr/>
          <p:nvPr>
            <p:custDataLst>
              <p:tags r:id="rId3"/>
            </p:custDataLst>
          </p:nvPr>
        </p:nvSpPr>
        <p:spPr>
          <a:xfrm rot="1794316">
            <a:off x="6214745" y="2496820"/>
            <a:ext cx="2135188" cy="2132013"/>
          </a:xfrm>
          <a:custGeom>
            <a:avLst/>
            <a:gdLst/>
            <a:ahLst/>
            <a:cxnLst>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0"/>
              </a:cxn>
              <a:cxn ang="0">
                <a:pos x="65534" y="0"/>
              </a:cxn>
              <a:cxn ang="0">
                <a:pos x="65534" y="65534"/>
              </a:cxn>
              <a:cxn ang="0">
                <a:pos x="65534" y="65534"/>
              </a:cxn>
              <a:cxn ang="0">
                <a:pos x="65534" y="65534"/>
              </a:cxn>
              <a:cxn ang="0">
                <a:pos x="65534" y="65534"/>
              </a:cxn>
              <a:cxn ang="0">
                <a:pos x="65534" y="0"/>
              </a:cxn>
              <a:cxn ang="0">
                <a:pos x="0" y="0"/>
              </a:cxn>
              <a:cxn ang="0">
                <a:pos x="0" y="65534"/>
              </a:cxn>
              <a:cxn ang="0">
                <a:pos x="65534" y="65534"/>
              </a:cxn>
              <a:cxn ang="0">
                <a:pos x="65534" y="65534"/>
              </a:cxn>
              <a:cxn ang="0">
                <a:pos x="65534" y="65534"/>
              </a:cxn>
              <a:cxn ang="0">
                <a:pos x="65534" y="65534"/>
              </a:cxn>
              <a:cxn ang="0">
                <a:pos x="0" y="65534"/>
              </a:cxn>
              <a:cxn ang="0">
                <a:pos x="0" y="65534"/>
              </a:cxn>
              <a:cxn ang="0">
                <a:pos x="65534" y="65534"/>
              </a:cxn>
            </a:cxnLst>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4886D8"/>
          </a:solidFill>
          <a:ln w="19050" cap="flat" cmpd="sng">
            <a:solidFill>
              <a:srgbClr val="FFFFFF"/>
            </a:solidFill>
            <a:prstDash val="solid"/>
            <a:bevel/>
            <a:headEnd type="none" w="med" len="med"/>
            <a:tailEnd type="none" w="med" len="med"/>
          </a:ln>
        </p:spPr>
        <p:txBody>
          <a:bodyPr/>
          <a:p>
            <a:endParaRPr lang="zh-CN" altLang="en-US"/>
          </a:p>
        </p:txBody>
      </p:sp>
      <p:sp>
        <p:nvSpPr>
          <p:cNvPr id="20486" name="Freeform 77"/>
          <p:cNvSpPr/>
          <p:nvPr>
            <p:custDataLst>
              <p:tags r:id="rId4"/>
            </p:custDataLst>
          </p:nvPr>
        </p:nvSpPr>
        <p:spPr>
          <a:xfrm rot="1794316">
            <a:off x="5133658" y="1225233"/>
            <a:ext cx="2135187" cy="2132012"/>
          </a:xfrm>
          <a:custGeom>
            <a:avLst/>
            <a:gdLst/>
            <a:ahLst/>
            <a:cxnLst>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0" y="65534"/>
              </a:cxn>
              <a:cxn ang="0">
                <a:pos x="0" y="65534"/>
              </a:cxn>
              <a:cxn ang="0">
                <a:pos x="65534" y="65534"/>
              </a:cxn>
              <a:cxn ang="0">
                <a:pos x="65534" y="65534"/>
              </a:cxn>
              <a:cxn ang="0">
                <a:pos x="65534" y="65534"/>
              </a:cxn>
              <a:cxn ang="0">
                <a:pos x="65534" y="65534"/>
              </a:cxn>
              <a:cxn ang="0">
                <a:pos x="0" y="65534"/>
              </a:cxn>
              <a:cxn ang="0">
                <a:pos x="0" y="65534"/>
              </a:cxn>
              <a:cxn ang="0">
                <a:pos x="65534" y="65534"/>
              </a:cxn>
            </a:cxnLst>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1C4885"/>
          </a:solidFill>
          <a:ln w="19050" cap="flat" cmpd="sng">
            <a:solidFill>
              <a:srgbClr val="FFFFFF"/>
            </a:solidFill>
            <a:prstDash val="solid"/>
            <a:bevel/>
            <a:headEnd type="none" w="med" len="med"/>
            <a:tailEnd type="none" w="med" len="med"/>
          </a:ln>
        </p:spPr>
        <p:txBody>
          <a:bodyPr/>
          <a:p>
            <a:endParaRPr lang="zh-CN" altLang="en-US"/>
          </a:p>
        </p:txBody>
      </p:sp>
      <p:sp>
        <p:nvSpPr>
          <p:cNvPr id="20487" name="Freeform 79"/>
          <p:cNvSpPr/>
          <p:nvPr>
            <p:custDataLst>
              <p:tags r:id="rId5"/>
            </p:custDataLst>
          </p:nvPr>
        </p:nvSpPr>
        <p:spPr>
          <a:xfrm rot="1794316">
            <a:off x="4944745" y="3576320"/>
            <a:ext cx="2133600" cy="2133600"/>
          </a:xfrm>
          <a:custGeom>
            <a:avLst/>
            <a:gdLst/>
            <a:ahLst/>
            <a:cxnLst>
              <a:cxn ang="0">
                <a:pos x="65534" y="65534"/>
              </a:cxn>
              <a:cxn ang="0">
                <a:pos x="65534" y="65534"/>
              </a:cxn>
              <a:cxn ang="0">
                <a:pos x="65534" y="65534"/>
              </a:cxn>
              <a:cxn ang="0">
                <a:pos x="65534" y="65534"/>
              </a:cxn>
              <a:cxn ang="0">
                <a:pos x="65534" y="65534"/>
              </a:cxn>
              <a:cxn ang="0">
                <a:pos x="65534" y="65534"/>
              </a:cxn>
              <a:cxn ang="0">
                <a:pos x="65534" y="0"/>
              </a:cxn>
              <a:cxn ang="0">
                <a:pos x="65534" y="0"/>
              </a:cxn>
              <a:cxn ang="0">
                <a:pos x="65534" y="65534"/>
              </a:cxn>
              <a:cxn ang="0">
                <a:pos x="65534" y="65534"/>
              </a:cxn>
              <a:cxn ang="0">
                <a:pos x="65534" y="65534"/>
              </a:cxn>
              <a:cxn ang="0">
                <a:pos x="65534" y="65534"/>
              </a:cxn>
              <a:cxn ang="0">
                <a:pos x="65534" y="0"/>
              </a:cxn>
              <a:cxn ang="0">
                <a:pos x="65534" y="0"/>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Lst>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rgbClr val="1C4885"/>
          </a:solidFill>
          <a:ln w="19050" cap="flat" cmpd="sng">
            <a:solidFill>
              <a:srgbClr val="FFFFFF"/>
            </a:solidFill>
            <a:prstDash val="solid"/>
            <a:bevel/>
            <a:headEnd type="none" w="med" len="med"/>
            <a:tailEnd type="none" w="med" len="med"/>
          </a:ln>
        </p:spPr>
        <p:txBody>
          <a:bodyPr/>
          <a:p>
            <a:endParaRPr lang="zh-CN" altLang="en-US"/>
          </a:p>
        </p:txBody>
      </p:sp>
      <p:sp>
        <p:nvSpPr>
          <p:cNvPr id="20488" name="Text Placeholder 3"/>
          <p:cNvSpPr txBox="1"/>
          <p:nvPr>
            <p:custDataLst>
              <p:tags r:id="rId6"/>
            </p:custDataLst>
          </p:nvPr>
        </p:nvSpPr>
        <p:spPr>
          <a:xfrm>
            <a:off x="5785962" y="2151380"/>
            <a:ext cx="436880" cy="472440"/>
          </a:xfrm>
          <a:prstGeom prst="rect">
            <a:avLst/>
          </a:prstGeom>
          <a:noFill/>
          <a:ln w="9525">
            <a:noFill/>
          </a:ln>
        </p:spPr>
        <p:txBody>
          <a:bodyPr wrap="none" lIns="0" tIns="0" rIns="0" bIns="0" anchor="b">
            <a:spAutoFit/>
          </a:bodyPr>
          <a:p>
            <a:pPr lvl="0" algn="ctr" defTabSz="1216025" eaLnBrk="1" hangingPunct="1">
              <a:spcBef>
                <a:spcPct val="20000"/>
              </a:spcBef>
              <a:buFont typeface="Arial" panose="020B0604020202020204" pitchFamily="34" charset="0"/>
              <a:buNone/>
            </a:pPr>
            <a:r>
              <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rPr>
              <a:t>01</a:t>
            </a:r>
            <a:endPar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0489" name="Text Placeholder 3"/>
          <p:cNvSpPr txBox="1"/>
          <p:nvPr>
            <p:custDataLst>
              <p:tags r:id="rId7"/>
            </p:custDataLst>
          </p:nvPr>
        </p:nvSpPr>
        <p:spPr>
          <a:xfrm>
            <a:off x="4803299" y="3384868"/>
            <a:ext cx="436880" cy="472440"/>
          </a:xfrm>
          <a:prstGeom prst="rect">
            <a:avLst/>
          </a:prstGeom>
          <a:noFill/>
          <a:ln w="9525">
            <a:noFill/>
          </a:ln>
        </p:spPr>
        <p:txBody>
          <a:bodyPr wrap="none" lIns="0" tIns="0" rIns="0" bIns="0" anchor="b">
            <a:spAutoFit/>
          </a:bodyPr>
          <a:p>
            <a:pPr lvl="0" algn="ctr" defTabSz="1216025" eaLnBrk="1" hangingPunct="1">
              <a:spcBef>
                <a:spcPct val="20000"/>
              </a:spcBef>
              <a:buFont typeface="Arial" panose="020B0604020202020204" pitchFamily="34" charset="0"/>
              <a:buNone/>
            </a:pPr>
            <a:r>
              <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rPr>
              <a:t>03</a:t>
            </a:r>
            <a:endPar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0490" name="Text Placeholder 3"/>
          <p:cNvSpPr txBox="1"/>
          <p:nvPr>
            <p:custDataLst>
              <p:tags r:id="rId8"/>
            </p:custDataLst>
          </p:nvPr>
        </p:nvSpPr>
        <p:spPr>
          <a:xfrm>
            <a:off x="6022499" y="4340543"/>
            <a:ext cx="436880" cy="472440"/>
          </a:xfrm>
          <a:prstGeom prst="rect">
            <a:avLst/>
          </a:prstGeom>
          <a:noFill/>
          <a:ln w="9525">
            <a:noFill/>
          </a:ln>
        </p:spPr>
        <p:txBody>
          <a:bodyPr wrap="none" lIns="0" tIns="0" rIns="0" bIns="0" anchor="b">
            <a:spAutoFit/>
          </a:bodyPr>
          <a:p>
            <a:pPr lvl="0" algn="ctr" defTabSz="1216025" eaLnBrk="1" hangingPunct="1">
              <a:spcBef>
                <a:spcPct val="20000"/>
              </a:spcBef>
              <a:buFont typeface="Arial" panose="020B0604020202020204" pitchFamily="34" charset="0"/>
              <a:buNone/>
            </a:pPr>
            <a:r>
              <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rPr>
              <a:t>04</a:t>
            </a:r>
            <a:endPar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0491" name="Text Placeholder 3"/>
          <p:cNvSpPr txBox="1"/>
          <p:nvPr>
            <p:custDataLst>
              <p:tags r:id="rId9"/>
            </p:custDataLst>
          </p:nvPr>
        </p:nvSpPr>
        <p:spPr>
          <a:xfrm>
            <a:off x="6933724" y="3080068"/>
            <a:ext cx="436880" cy="472440"/>
          </a:xfrm>
          <a:prstGeom prst="rect">
            <a:avLst/>
          </a:prstGeom>
          <a:noFill/>
          <a:ln w="9525">
            <a:noFill/>
          </a:ln>
        </p:spPr>
        <p:txBody>
          <a:bodyPr wrap="none" lIns="0" tIns="0" rIns="0" bIns="0" anchor="b">
            <a:spAutoFit/>
          </a:bodyPr>
          <a:p>
            <a:pPr lvl="0" algn="ctr" defTabSz="1216025" eaLnBrk="1" hangingPunct="1">
              <a:spcBef>
                <a:spcPct val="20000"/>
              </a:spcBef>
              <a:buFont typeface="Arial" panose="020B0604020202020204" pitchFamily="34" charset="0"/>
              <a:buNone/>
            </a:pPr>
            <a:r>
              <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rPr>
              <a:t>02</a:t>
            </a:r>
            <a:endParaRPr lang="en-US" altLang="zh-CN" sz="3100" b="1"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0492" name="TextBox 13"/>
          <p:cNvSpPr txBox="1"/>
          <p:nvPr>
            <p:custDataLst>
              <p:tags r:id="rId10"/>
            </p:custDataLst>
          </p:nvPr>
        </p:nvSpPr>
        <p:spPr>
          <a:xfrm>
            <a:off x="1073150" y="5326380"/>
            <a:ext cx="4166870" cy="1106170"/>
          </a:xfrm>
          <a:prstGeom prst="rect">
            <a:avLst/>
          </a:prstGeom>
          <a:noFill/>
          <a:ln w="9525">
            <a:noFill/>
          </a:ln>
        </p:spPr>
        <p:txBody>
          <a:bodyPr wrap="square" lIns="0" tIns="0" rIns="0" bIns="0" anchor="t">
            <a:spAutoFit/>
          </a:bodyPr>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用户对智能体验要求提升。</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智能家居设备出货量增长。</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消费者需求多样化。</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
        <p:nvSpPr>
          <p:cNvPr id="20493" name="TextBox 13"/>
          <p:cNvSpPr txBox="1"/>
          <p:nvPr>
            <p:custDataLst>
              <p:tags r:id="rId11"/>
            </p:custDataLst>
          </p:nvPr>
        </p:nvSpPr>
        <p:spPr>
          <a:xfrm>
            <a:off x="304800" y="1834515"/>
            <a:ext cx="3895725" cy="1106170"/>
          </a:xfrm>
          <a:prstGeom prst="rect">
            <a:avLst/>
          </a:prstGeom>
          <a:noFill/>
          <a:ln w="9525">
            <a:noFill/>
          </a:ln>
        </p:spPr>
        <p:txBody>
          <a:bodyPr wrap="square" lIns="0" tIns="0" rIns="0" bIns="0" anchor="t">
            <a:spAutoFit/>
          </a:bodyPr>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项目投资回报率高，预期收益稳定。</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成本控制得当，预算合理。</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资金筹措渠道多，融资方案可行。</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
        <p:nvSpPr>
          <p:cNvPr id="20494" name="TextBox 13"/>
          <p:cNvSpPr txBox="1"/>
          <p:nvPr>
            <p:custDataLst>
              <p:tags r:id="rId12"/>
            </p:custDataLst>
          </p:nvPr>
        </p:nvSpPr>
        <p:spPr>
          <a:xfrm>
            <a:off x="7136765" y="953135"/>
            <a:ext cx="4779645" cy="1106170"/>
          </a:xfrm>
          <a:prstGeom prst="rect">
            <a:avLst/>
          </a:prstGeom>
          <a:noFill/>
          <a:ln w="9525">
            <a:noFill/>
          </a:ln>
        </p:spPr>
        <p:txBody>
          <a:bodyPr wrap="square" lIns="0" tIns="0" rIns="0" bIns="0" anchor="t">
            <a:spAutoFit/>
          </a:bodyPr>
          <a:p>
            <a:pPr lvl="0" defTabSz="1216025" eaLnBrk="1" hangingPunct="1">
              <a:lnSpc>
                <a:spcPct val="120000"/>
              </a:lnSpc>
              <a:spcBef>
                <a:spcPct val="20000"/>
              </a:spcBef>
              <a:buFont typeface="Arial" panose="020B0604020202020204" pitchFamily="34" charset="0"/>
              <a:buNone/>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1. </a:t>
            </a:r>
            <a:r>
              <a:rPr lang="zh-CN" altLang="en-US" dirty="0">
                <a:solidFill>
                  <a:srgbClr val="445469"/>
                </a:solidFill>
                <a:latin typeface="Arial" panose="020B0604020202020204" pitchFamily="34" charset="0"/>
                <a:ea typeface="微软雅黑" panose="020B0503020204020204" charset="-122"/>
                <a:sym typeface="Arial" panose="020B0604020202020204" pitchFamily="34" charset="0"/>
              </a:rPr>
              <a:t>数据采集全面，支持多模态。</a:t>
            </a:r>
            <a:endParaRPr lang="zh-CN" altLang="en-US" dirty="0">
              <a:solidFill>
                <a:srgbClr val="445469"/>
              </a:solidFill>
              <a:latin typeface="Arial" panose="020B0604020202020204" pitchFamily="34" charset="0"/>
              <a:ea typeface="微软雅黑" panose="020B0503020204020204" charset="-122"/>
              <a:sym typeface="Arial" panose="020B0604020202020204" pitchFamily="34" charset="0"/>
            </a:endParaRPr>
          </a:p>
          <a:p>
            <a:pPr lvl="0" defTabSz="1216025" eaLnBrk="1" hangingPunct="1">
              <a:lnSpc>
                <a:spcPct val="120000"/>
              </a:lnSpc>
              <a:spcBef>
                <a:spcPct val="20000"/>
              </a:spcBef>
              <a:buFont typeface="Arial" panose="020B0604020202020204" pitchFamily="34" charset="0"/>
              <a:buNone/>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2. </a:t>
            </a:r>
            <a:r>
              <a:rPr lang="zh-CN" altLang="en-US" dirty="0">
                <a:solidFill>
                  <a:srgbClr val="445469"/>
                </a:solidFill>
                <a:latin typeface="Arial" panose="020B0604020202020204" pitchFamily="34" charset="0"/>
                <a:ea typeface="微软雅黑" panose="020B0503020204020204" charset="-122"/>
                <a:sym typeface="Arial" panose="020B0604020202020204" pitchFamily="34" charset="0"/>
              </a:rPr>
              <a:t>物理层至用户层完整架构。</a:t>
            </a:r>
            <a:endParaRPr lang="zh-CN" altLang="en-US" dirty="0">
              <a:solidFill>
                <a:srgbClr val="445469"/>
              </a:solidFill>
              <a:latin typeface="Arial" panose="020B0604020202020204" pitchFamily="34" charset="0"/>
              <a:ea typeface="微软雅黑" panose="020B0503020204020204" charset="-122"/>
              <a:sym typeface="Arial" panose="020B0604020202020204" pitchFamily="34" charset="0"/>
            </a:endParaRPr>
          </a:p>
          <a:p>
            <a:pPr lvl="0" defTabSz="1216025" eaLnBrk="1" hangingPunct="1">
              <a:lnSpc>
                <a:spcPct val="120000"/>
              </a:lnSpc>
              <a:spcBef>
                <a:spcPct val="20000"/>
              </a:spcBef>
              <a:buFont typeface="Arial" panose="020B0604020202020204" pitchFamily="34" charset="0"/>
              <a:buNone/>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3. </a:t>
            </a:r>
            <a:r>
              <a:rPr lang="zh-CN" altLang="en-US" dirty="0">
                <a:solidFill>
                  <a:srgbClr val="445469"/>
                </a:solidFill>
                <a:latin typeface="Arial" panose="020B0604020202020204" pitchFamily="34" charset="0"/>
                <a:ea typeface="微软雅黑" panose="020B0503020204020204" charset="-122"/>
                <a:sym typeface="Arial" panose="020B0604020202020204" pitchFamily="34" charset="0"/>
              </a:rPr>
              <a:t>数据融合成熟，算法先进。</a:t>
            </a:r>
            <a:endParaRPr lang="zh-CN" altLang="en-US"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
        <p:nvSpPr>
          <p:cNvPr id="20495" name="TextBox 13"/>
          <p:cNvSpPr txBox="1"/>
          <p:nvPr>
            <p:custDataLst>
              <p:tags r:id="rId13"/>
            </p:custDataLst>
          </p:nvPr>
        </p:nvSpPr>
        <p:spPr>
          <a:xfrm>
            <a:off x="8550275" y="3747770"/>
            <a:ext cx="3635375" cy="1106170"/>
          </a:xfrm>
          <a:prstGeom prst="rect">
            <a:avLst/>
          </a:prstGeom>
          <a:noFill/>
          <a:ln w="9525">
            <a:noFill/>
          </a:ln>
        </p:spPr>
        <p:txBody>
          <a:bodyPr wrap="square" lIns="0" tIns="0" rIns="0" bIns="0" anchor="t">
            <a:spAutoFit/>
          </a:bodyPr>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系统界面美观，操作便捷。</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硬件要求低，易于部署。</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a:p>
            <a:pPr marL="342900" lvl="0" indent="-342900" algn="l" defTabSz="1216025">
              <a:lnSpc>
                <a:spcPct val="120000"/>
              </a:lnSpc>
              <a:spcBef>
                <a:spcPct val="20000"/>
              </a:spcBef>
              <a:buClrTx/>
              <a:buSzTx/>
              <a:buFont typeface="Arial" panose="020B0604020202020204" pitchFamily="34" charset="0"/>
              <a:buAutoNum type="arabicPeriod"/>
            </a:pPr>
            <a:r>
              <a:rPr lang="en-US" altLang="zh-CN" dirty="0">
                <a:solidFill>
                  <a:srgbClr val="445469"/>
                </a:solidFill>
                <a:latin typeface="Arial" panose="020B0604020202020204" pitchFamily="34" charset="0"/>
                <a:ea typeface="微软雅黑" panose="020B0503020204020204" charset="-122"/>
                <a:sym typeface="Arial" panose="020B0604020202020204" pitchFamily="34" charset="0"/>
              </a:rPr>
              <a:t>用户培训简单，易于上手。</a:t>
            </a:r>
            <a:endParaRPr lang="en-US" altLang="zh-CN"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
        <p:nvSpPr>
          <p:cNvPr id="20496" name="TextBox 13"/>
          <p:cNvSpPr txBox="1"/>
          <p:nvPr>
            <p:custDataLst>
              <p:tags r:id="rId14"/>
            </p:custDataLst>
          </p:nvPr>
        </p:nvSpPr>
        <p:spPr>
          <a:xfrm>
            <a:off x="445770" y="1321435"/>
            <a:ext cx="3884295" cy="368935"/>
          </a:xfrm>
          <a:prstGeom prst="rect">
            <a:avLst/>
          </a:prstGeom>
          <a:noFill/>
          <a:ln w="9525">
            <a:noFill/>
          </a:ln>
        </p:spPr>
        <p:txBody>
          <a:bodyPr wrap="square" lIns="0" tIns="0" rIns="0" bIns="0" anchor="t">
            <a:spAutoFit/>
          </a:bodyPr>
          <a:p>
            <a:pPr lvl="0" algn="l" defTabSz="1216025">
              <a:spcBef>
                <a:spcPct val="20000"/>
              </a:spcBef>
              <a:buClrTx/>
              <a:buSzTx/>
              <a:buFont typeface="Arial" panose="020B0604020202020204" pitchFamily="34" charset="0"/>
            </a:pPr>
            <a:r>
              <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rPr>
              <a:t>财务可行性（可行性程度高）</a:t>
            </a:r>
            <a:endPar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
        <p:nvSpPr>
          <p:cNvPr id="20497" name="TextBox 13"/>
          <p:cNvSpPr txBox="1"/>
          <p:nvPr>
            <p:custDataLst>
              <p:tags r:id="rId15"/>
            </p:custDataLst>
          </p:nvPr>
        </p:nvSpPr>
        <p:spPr>
          <a:xfrm>
            <a:off x="540385" y="4650105"/>
            <a:ext cx="3891280" cy="368935"/>
          </a:xfrm>
          <a:prstGeom prst="rect">
            <a:avLst/>
          </a:prstGeom>
          <a:noFill/>
          <a:ln w="9525">
            <a:noFill/>
          </a:ln>
        </p:spPr>
        <p:txBody>
          <a:bodyPr wrap="square" lIns="0" tIns="0" rIns="0" bIns="0" anchor="t">
            <a:spAutoFit/>
          </a:bodyPr>
          <a:p>
            <a:pPr lvl="0" algn="l" defTabSz="1216025">
              <a:spcBef>
                <a:spcPct val="20000"/>
              </a:spcBef>
              <a:buClrTx/>
              <a:buSzTx/>
              <a:buFont typeface="Arial" panose="020B0604020202020204" pitchFamily="34" charset="0"/>
            </a:pPr>
            <a:r>
              <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rPr>
              <a:t>市场可行性（可行性程度高）</a:t>
            </a:r>
            <a:endPar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
        <p:nvSpPr>
          <p:cNvPr id="20498" name="TextBox 13"/>
          <p:cNvSpPr txBox="1"/>
          <p:nvPr>
            <p:custDataLst>
              <p:tags r:id="rId16"/>
            </p:custDataLst>
          </p:nvPr>
        </p:nvSpPr>
        <p:spPr>
          <a:xfrm>
            <a:off x="8283575" y="3186430"/>
            <a:ext cx="3908425" cy="492125"/>
          </a:xfrm>
          <a:prstGeom prst="rect">
            <a:avLst/>
          </a:prstGeom>
          <a:noFill/>
          <a:ln w="9525">
            <a:noFill/>
          </a:ln>
        </p:spPr>
        <p:txBody>
          <a:bodyPr wrap="square" lIns="0" tIns="0" rIns="0" bIns="0" anchor="t">
            <a:noAutofit/>
          </a:bodyPr>
          <a:p>
            <a:pPr lvl="0" algn="l" defTabSz="1216025">
              <a:spcBef>
                <a:spcPct val="20000"/>
              </a:spcBef>
              <a:buClrTx/>
              <a:buSzTx/>
              <a:buFont typeface="Arial" panose="020B0604020202020204" pitchFamily="34" charset="0"/>
            </a:pPr>
            <a:r>
              <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rPr>
              <a:t>操作可行性</a:t>
            </a:r>
            <a:r>
              <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rPr>
              <a:t>（可行性程度高）</a:t>
            </a:r>
            <a:endPar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endParaRPr>
          </a:p>
          <a:p>
            <a:pPr lvl="0" algn="l" defTabSz="1216025">
              <a:spcBef>
                <a:spcPct val="20000"/>
              </a:spcBef>
              <a:buClrTx/>
              <a:buSzTx/>
              <a:buFont typeface="Arial" panose="020B0604020202020204" pitchFamily="34" charset="0"/>
            </a:pPr>
            <a:endPar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
        <p:nvSpPr>
          <p:cNvPr id="20499" name="TextBox 13"/>
          <p:cNvSpPr txBox="1"/>
          <p:nvPr>
            <p:custDataLst>
              <p:tags r:id="rId17"/>
            </p:custDataLst>
          </p:nvPr>
        </p:nvSpPr>
        <p:spPr>
          <a:xfrm>
            <a:off x="6597650" y="374015"/>
            <a:ext cx="4285615" cy="368935"/>
          </a:xfrm>
          <a:prstGeom prst="rect">
            <a:avLst/>
          </a:prstGeom>
          <a:noFill/>
          <a:ln w="9525">
            <a:noFill/>
          </a:ln>
        </p:spPr>
        <p:txBody>
          <a:bodyPr wrap="square" lIns="0" tIns="0" rIns="0" bIns="0" anchor="t">
            <a:spAutoFit/>
          </a:bodyPr>
          <a:p>
            <a:pPr lvl="0" defTabSz="1216025" eaLnBrk="1" hangingPunct="1">
              <a:spcBef>
                <a:spcPct val="20000"/>
              </a:spcBef>
              <a:buFont typeface="Arial" panose="020B0604020202020204" pitchFamily="34" charset="0"/>
              <a:buNone/>
            </a:pPr>
            <a:r>
              <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rPr>
              <a:t>技术可行性（可行性程度高）</a:t>
            </a:r>
            <a:endParaRPr lang="zh-CN" altLang="en-US" sz="2400" b="1" dirty="0">
              <a:solidFill>
                <a:srgbClr val="445469"/>
              </a:solidFill>
              <a:latin typeface="Arial" panose="020B0604020202020204" pitchFamily="34" charset="0"/>
              <a:ea typeface="微软雅黑" panose="020B0503020204020204"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linds(vertical)">
                                      <p:cBhvr>
                                        <p:cTn id="7" dur="500"/>
                                        <p:tgtEl>
                                          <p:spTgt spid="2048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blinds(vertical)">
                                      <p:cBhvr>
                                        <p:cTn id="10" dur="500"/>
                                        <p:tgtEl>
                                          <p:spTgt spid="2048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486"/>
                                        </p:tgtEl>
                                        <p:attrNameLst>
                                          <p:attrName>style.visibility</p:attrName>
                                        </p:attrNameLst>
                                      </p:cBhvr>
                                      <p:to>
                                        <p:strVal val="visible"/>
                                      </p:to>
                                    </p:set>
                                    <p:animEffect transition="in" filter="blinds(horizontal)">
                                      <p:cBhvr>
                                        <p:cTn id="13" dur="500"/>
                                        <p:tgtEl>
                                          <p:spTgt spid="2048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blinds(horizontal)">
                                      <p:cBhvr>
                                        <p:cTn id="16" dur="500"/>
                                        <p:tgtEl>
                                          <p:spTgt spid="2048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488"/>
                                        </p:tgtEl>
                                        <p:attrNameLst>
                                          <p:attrName>style.visibility</p:attrName>
                                        </p:attrNameLst>
                                      </p:cBhvr>
                                      <p:to>
                                        <p:strVal val="visible"/>
                                      </p:to>
                                    </p:set>
                                    <p:animEffect transition="in" filter="blinds(horizontal)">
                                      <p:cBhvr>
                                        <p:cTn id="19" dur="500"/>
                                        <p:tgtEl>
                                          <p:spTgt spid="2048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0489"/>
                                        </p:tgtEl>
                                        <p:attrNameLst>
                                          <p:attrName>style.visibility</p:attrName>
                                        </p:attrNameLst>
                                      </p:cBhvr>
                                      <p:to>
                                        <p:strVal val="visible"/>
                                      </p:to>
                                    </p:set>
                                    <p:animEffect transition="in" filter="blinds(horizontal)">
                                      <p:cBhvr>
                                        <p:cTn id="22" dur="500"/>
                                        <p:tgtEl>
                                          <p:spTgt spid="2048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490"/>
                                        </p:tgtEl>
                                        <p:attrNameLst>
                                          <p:attrName>style.visibility</p:attrName>
                                        </p:attrNameLst>
                                      </p:cBhvr>
                                      <p:to>
                                        <p:strVal val="visible"/>
                                      </p:to>
                                    </p:set>
                                    <p:animEffect transition="in" filter="blinds(horizontal)">
                                      <p:cBhvr>
                                        <p:cTn id="25" dur="500"/>
                                        <p:tgtEl>
                                          <p:spTgt spid="2049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491"/>
                                        </p:tgtEl>
                                        <p:attrNameLst>
                                          <p:attrName>style.visibility</p:attrName>
                                        </p:attrNameLst>
                                      </p:cBhvr>
                                      <p:to>
                                        <p:strVal val="visible"/>
                                      </p:to>
                                    </p:set>
                                    <p:animEffect transition="in" filter="blinds(horizontal)">
                                      <p:cBhvr>
                                        <p:cTn id="28" dur="500"/>
                                        <p:tgtEl>
                                          <p:spTgt spid="2049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492"/>
                                        </p:tgtEl>
                                        <p:attrNameLst>
                                          <p:attrName>style.visibility</p:attrName>
                                        </p:attrNameLst>
                                      </p:cBhvr>
                                      <p:to>
                                        <p:strVal val="visible"/>
                                      </p:to>
                                    </p:set>
                                    <p:animEffect transition="in" filter="blinds(horizontal)">
                                      <p:cBhvr>
                                        <p:cTn id="31" dur="500"/>
                                        <p:tgtEl>
                                          <p:spTgt spid="2049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0493"/>
                                        </p:tgtEl>
                                        <p:attrNameLst>
                                          <p:attrName>style.visibility</p:attrName>
                                        </p:attrNameLst>
                                      </p:cBhvr>
                                      <p:to>
                                        <p:strVal val="visible"/>
                                      </p:to>
                                    </p:set>
                                    <p:animEffect transition="in" filter="blinds(horizontal)">
                                      <p:cBhvr>
                                        <p:cTn id="34" dur="500"/>
                                        <p:tgtEl>
                                          <p:spTgt spid="2049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0494"/>
                                        </p:tgtEl>
                                        <p:attrNameLst>
                                          <p:attrName>style.visibility</p:attrName>
                                        </p:attrNameLst>
                                      </p:cBhvr>
                                      <p:to>
                                        <p:strVal val="visible"/>
                                      </p:to>
                                    </p:set>
                                    <p:animEffect transition="in" filter="blinds(horizontal)">
                                      <p:cBhvr>
                                        <p:cTn id="37" dur="500"/>
                                        <p:tgtEl>
                                          <p:spTgt spid="2049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0495"/>
                                        </p:tgtEl>
                                        <p:attrNameLst>
                                          <p:attrName>style.visibility</p:attrName>
                                        </p:attrNameLst>
                                      </p:cBhvr>
                                      <p:to>
                                        <p:strVal val="visible"/>
                                      </p:to>
                                    </p:set>
                                    <p:animEffect transition="in" filter="blinds(horizontal)">
                                      <p:cBhvr>
                                        <p:cTn id="40" dur="500"/>
                                        <p:tgtEl>
                                          <p:spTgt spid="2049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496"/>
                                        </p:tgtEl>
                                        <p:attrNameLst>
                                          <p:attrName>style.visibility</p:attrName>
                                        </p:attrNameLst>
                                      </p:cBhvr>
                                      <p:to>
                                        <p:strVal val="visible"/>
                                      </p:to>
                                    </p:set>
                                    <p:animEffect transition="in" filter="blinds(horizontal)">
                                      <p:cBhvr>
                                        <p:cTn id="43" dur="500"/>
                                        <p:tgtEl>
                                          <p:spTgt spid="2049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0497"/>
                                        </p:tgtEl>
                                        <p:attrNameLst>
                                          <p:attrName>style.visibility</p:attrName>
                                        </p:attrNameLst>
                                      </p:cBhvr>
                                      <p:to>
                                        <p:strVal val="visible"/>
                                      </p:to>
                                    </p:set>
                                    <p:animEffect transition="in" filter="blinds(horizontal)">
                                      <p:cBhvr>
                                        <p:cTn id="46" dur="500"/>
                                        <p:tgtEl>
                                          <p:spTgt spid="2049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498"/>
                                        </p:tgtEl>
                                        <p:attrNameLst>
                                          <p:attrName>style.visibility</p:attrName>
                                        </p:attrNameLst>
                                      </p:cBhvr>
                                      <p:to>
                                        <p:strVal val="visible"/>
                                      </p:to>
                                    </p:set>
                                    <p:animEffect transition="in" filter="blinds(horizontal)">
                                      <p:cBhvr>
                                        <p:cTn id="49" dur="500"/>
                                        <p:tgtEl>
                                          <p:spTgt spid="2049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0499"/>
                                        </p:tgtEl>
                                        <p:attrNameLst>
                                          <p:attrName>style.visibility</p:attrName>
                                        </p:attrNameLst>
                                      </p:cBhvr>
                                      <p:to>
                                        <p:strVal val="visible"/>
                                      </p:to>
                                    </p:set>
                                    <p:animEffect transition="in" filter="blinds(horizontal)">
                                      <p:cBhvr>
                                        <p:cTn id="52" dur="500"/>
                                        <p:tgtEl>
                                          <p:spTgt spid="20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ldLvl="0" animBg="1"/>
      <p:bldP spid="20485" grpId="0" bldLvl="0" animBg="1"/>
      <p:bldP spid="20486" grpId="0" bldLvl="0" animBg="1"/>
      <p:bldP spid="20487" grpId="0" bldLvl="0" animBg="1"/>
      <p:bldP spid="20488" grpId="0"/>
      <p:bldP spid="20489" grpId="0"/>
      <p:bldP spid="20490" grpId="0"/>
      <p:bldP spid="20491" grpId="0"/>
      <p:bldP spid="20492" grpId="0"/>
      <p:bldP spid="20493" grpId="0"/>
      <p:bldP spid="20494" grpId="0"/>
      <p:bldP spid="20495" grpId="0"/>
      <p:bldP spid="20496" grpId="0"/>
      <p:bldP spid="20497" grpId="0"/>
      <p:bldP spid="20498" grpId="0"/>
      <p:bldP spid="2049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098"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4099" name="矩形 6"/>
          <p:cNvSpPr/>
          <p:nvPr/>
        </p:nvSpPr>
        <p:spPr>
          <a:xfrm>
            <a:off x="0" y="4902200"/>
            <a:ext cx="12192000" cy="195580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4100" name="文本框 8"/>
          <p:cNvSpPr txBox="1"/>
          <p:nvPr/>
        </p:nvSpPr>
        <p:spPr>
          <a:xfrm>
            <a:off x="0" y="1571625"/>
            <a:ext cx="1495425" cy="5334000"/>
          </a:xfrm>
          <a:prstGeom prst="rect">
            <a:avLst/>
          </a:prstGeom>
          <a:noFill/>
          <a:ln w="9525">
            <a:noFill/>
          </a:ln>
        </p:spPr>
        <p:txBody>
          <a:bodyPr anchor="t">
            <a:spAutoFit/>
          </a:bodyPr>
          <a:p>
            <a:pPr lvl="0" eaLnBrk="1" hangingPunct="1">
              <a:buFont typeface="Arial" panose="020B0604020202020204" pitchFamily="34" charset="0"/>
              <a:buNone/>
            </a:pPr>
            <a:r>
              <a:rPr lang="en-US" altLang="zh-CN" sz="34400" b="1" dirty="0">
                <a:solidFill>
                  <a:srgbClr val="1C4885"/>
                </a:solidFill>
                <a:latin typeface="微软雅黑" panose="020B0503020204020204" charset="-122"/>
                <a:ea typeface="微软雅黑" panose="020B0503020204020204" charset="-122"/>
              </a:rPr>
              <a:t>1</a:t>
            </a:r>
            <a:endParaRPr lang="zh-CN" altLang="en-US" sz="34400" b="1" dirty="0">
              <a:solidFill>
                <a:srgbClr val="1C4885"/>
              </a:solidFill>
              <a:latin typeface="微软雅黑" panose="020B0503020204020204" charset="-122"/>
              <a:ea typeface="微软雅黑" panose="020B0503020204020204" charset="-122"/>
            </a:endParaRPr>
          </a:p>
        </p:txBody>
      </p:sp>
      <p:grpSp>
        <p:nvGrpSpPr>
          <p:cNvPr id="4102" name="组合 13"/>
          <p:cNvGrpSpPr>
            <a:grpSpLocks noChangeAspect="1"/>
          </p:cNvGrpSpPr>
          <p:nvPr/>
        </p:nvGrpSpPr>
        <p:grpSpPr>
          <a:xfrm>
            <a:off x="6804025" y="3178175"/>
            <a:ext cx="5578475" cy="3481388"/>
            <a:chOff x="0" y="0"/>
            <a:chExt cx="5324473" cy="3322983"/>
          </a:xfrm>
        </p:grpSpPr>
        <p:pic>
          <p:nvPicPr>
            <p:cNvPr id="4103" name="图片 14"/>
            <p:cNvPicPr>
              <a:picLocks noChangeAspect="1"/>
            </p:cNvPicPr>
            <p:nvPr/>
          </p:nvPicPr>
          <p:blipFill>
            <a:blip r:embed="rId2"/>
            <a:srcRect b="52040"/>
            <a:stretch>
              <a:fillRect/>
            </a:stretch>
          </p:blipFill>
          <p:spPr>
            <a:xfrm>
              <a:off x="6344" y="0"/>
              <a:ext cx="5318129" cy="1642414"/>
            </a:xfrm>
            <a:prstGeom prst="rect">
              <a:avLst/>
            </a:prstGeom>
            <a:noFill/>
            <a:ln w="9525">
              <a:noFill/>
            </a:ln>
          </p:spPr>
        </p:pic>
        <p:pic>
          <p:nvPicPr>
            <p:cNvPr id="4104" name="图片 15"/>
            <p:cNvPicPr>
              <a:picLocks noChangeAspect="1"/>
            </p:cNvPicPr>
            <p:nvPr/>
          </p:nvPicPr>
          <p:blipFill>
            <a:blip r:embed="rId2"/>
            <a:srcRect t="50633" r="2628"/>
            <a:stretch>
              <a:fillRect/>
            </a:stretch>
          </p:blipFill>
          <p:spPr>
            <a:xfrm>
              <a:off x="0" y="1632435"/>
              <a:ext cx="5178427" cy="1690548"/>
            </a:xfrm>
            <a:prstGeom prst="rect">
              <a:avLst/>
            </a:prstGeom>
            <a:noFill/>
            <a:ln w="9525">
              <a:noFill/>
            </a:ln>
          </p:spPr>
        </p:pic>
      </p:grpSp>
      <p:sp>
        <p:nvSpPr>
          <p:cNvPr id="4106" name="文本框 19"/>
          <p:cNvSpPr/>
          <p:nvPr/>
        </p:nvSpPr>
        <p:spPr>
          <a:xfrm>
            <a:off x="568008" y="4902200"/>
            <a:ext cx="2063750" cy="915988"/>
          </a:xfrm>
          <a:custGeom>
            <a:avLst/>
            <a:gdLst/>
            <a:ahLst/>
            <a:cxnLst>
              <a:cxn ang="0">
                <a:pos x="33049" y="0"/>
              </a:cxn>
              <a:cxn ang="0">
                <a:pos x="563" y="0"/>
              </a:cxn>
              <a:cxn ang="0">
                <a:pos x="563" y="39484"/>
              </a:cxn>
              <a:cxn ang="0">
                <a:pos x="29351" y="39484"/>
              </a:cxn>
              <a:cxn ang="0">
                <a:pos x="29351" y="63330"/>
              </a:cxn>
              <a:cxn ang="0">
                <a:pos x="0" y="63330"/>
              </a:cxn>
              <a:cxn ang="0">
                <a:pos x="0" y="39484"/>
              </a:cxn>
              <a:cxn ang="0">
                <a:pos x="33049" y="39484"/>
              </a:cxn>
              <a:cxn ang="0">
                <a:pos x="33049" y="0"/>
              </a:cxn>
            </a:cxnLst>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w="9525">
            <a:noFill/>
          </a:ln>
        </p:spPr>
        <p:txBody>
          <a:bodyPr/>
          <a:p>
            <a:endParaRPr lang="zh-CN" altLang="en-US"/>
          </a:p>
        </p:txBody>
      </p:sp>
      <p:sp>
        <p:nvSpPr>
          <p:cNvPr id="4101" name="文本框 12"/>
          <p:cNvSpPr txBox="1"/>
          <p:nvPr/>
        </p:nvSpPr>
        <p:spPr>
          <a:xfrm>
            <a:off x="2762250" y="3632200"/>
            <a:ext cx="6892290" cy="1198880"/>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7200" b="1" dirty="0">
                <a:solidFill>
                  <a:srgbClr val="1C4885"/>
                </a:solidFill>
                <a:latin typeface="微软雅黑" panose="020B0503020204020204" charset="-122"/>
                <a:ea typeface="微软雅黑" panose="020B0503020204020204" charset="-122"/>
              </a:rPr>
              <a:t>目标与解决思路</a:t>
            </a:r>
            <a:endParaRPr lang="zh-CN" altLang="en-US" sz="7200" b="1" dirty="0">
              <a:solidFill>
                <a:srgbClr val="1C4885"/>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6625" name="图片 5"/>
          <p:cNvPicPr>
            <a:picLocks noChangeAspect="1"/>
          </p:cNvPicPr>
          <p:nvPr/>
        </p:nvPicPr>
        <p:blipFill>
          <a:blip r:embed="rId1"/>
          <a:stretch>
            <a:fillRect/>
          </a:stretch>
        </p:blipFill>
        <p:spPr>
          <a:xfrm>
            <a:off x="2095500" y="504825"/>
            <a:ext cx="7480300" cy="3743325"/>
          </a:xfrm>
          <a:prstGeom prst="rect">
            <a:avLst/>
          </a:prstGeom>
          <a:noFill/>
          <a:ln w="9525">
            <a:noFill/>
          </a:ln>
        </p:spPr>
      </p:pic>
      <p:sp>
        <p:nvSpPr>
          <p:cNvPr id="26626" name="矩形 6"/>
          <p:cNvSpPr/>
          <p:nvPr/>
        </p:nvSpPr>
        <p:spPr>
          <a:xfrm>
            <a:off x="0" y="4902200"/>
            <a:ext cx="12192000" cy="1955800"/>
          </a:xfrm>
          <a:prstGeom prst="rect">
            <a:avLst/>
          </a:prstGeom>
          <a:solidFill>
            <a:schemeClr val="accent1">
              <a:lumMod val="60000"/>
              <a:lumOff val="40000"/>
            </a:schemeClr>
          </a:solidFill>
          <a:ln w="9525">
            <a:noFill/>
          </a:ln>
        </p:spPr>
        <p:txBody>
          <a:bodyPr anchor="ctr">
            <a:noAutofit/>
          </a:bodyPr>
          <a:p>
            <a:pPr lvl="0" algn="ctr">
              <a:buClrTx/>
              <a:buSzTx/>
              <a:buFont typeface="Arial" panose="020B0604020202020204" pitchFamily="34" charset="0"/>
            </a:pPr>
            <a:endParaRPr lang="zh-CN" altLang="en-US" dirty="0">
              <a:solidFill>
                <a:srgbClr val="FFFFFF"/>
              </a:solidFill>
              <a:latin typeface="Calibri" panose="020F0502020204030204" charset="0"/>
              <a:ea typeface="宋体" panose="02010600030101010101" pitchFamily="2" charset="-122"/>
              <a:sym typeface="+mn-ea"/>
            </a:endParaRPr>
          </a:p>
        </p:txBody>
      </p:sp>
      <p:grpSp>
        <p:nvGrpSpPr>
          <p:cNvPr id="26627" name="组合 13"/>
          <p:cNvGrpSpPr>
            <a:grpSpLocks noChangeAspect="1"/>
          </p:cNvGrpSpPr>
          <p:nvPr/>
        </p:nvGrpSpPr>
        <p:grpSpPr>
          <a:xfrm>
            <a:off x="5605463" y="2808288"/>
            <a:ext cx="6777037" cy="4229100"/>
            <a:chOff x="0" y="0"/>
            <a:chExt cx="5324473" cy="3322983"/>
          </a:xfrm>
        </p:grpSpPr>
        <p:pic>
          <p:nvPicPr>
            <p:cNvPr id="26628" name="图片 11"/>
            <p:cNvPicPr>
              <a:picLocks noChangeAspect="1"/>
            </p:cNvPicPr>
            <p:nvPr/>
          </p:nvPicPr>
          <p:blipFill>
            <a:blip r:embed="rId2"/>
            <a:srcRect b="52040"/>
            <a:stretch>
              <a:fillRect/>
            </a:stretch>
          </p:blipFill>
          <p:spPr>
            <a:xfrm>
              <a:off x="6344" y="0"/>
              <a:ext cx="5318129" cy="1642414"/>
            </a:xfrm>
            <a:prstGeom prst="rect">
              <a:avLst/>
            </a:prstGeom>
            <a:noFill/>
            <a:ln w="9525">
              <a:noFill/>
            </a:ln>
          </p:spPr>
        </p:pic>
        <p:pic>
          <p:nvPicPr>
            <p:cNvPr id="26629" name="图片 12"/>
            <p:cNvPicPr>
              <a:picLocks noChangeAspect="1"/>
            </p:cNvPicPr>
            <p:nvPr/>
          </p:nvPicPr>
          <p:blipFill>
            <a:blip r:embed="rId2"/>
            <a:srcRect t="50633" r="2628"/>
            <a:stretch>
              <a:fillRect/>
            </a:stretch>
          </p:blipFill>
          <p:spPr>
            <a:xfrm>
              <a:off x="0" y="1632435"/>
              <a:ext cx="5178427" cy="1690548"/>
            </a:xfrm>
            <a:prstGeom prst="rect">
              <a:avLst/>
            </a:prstGeom>
            <a:noFill/>
            <a:ln w="9525">
              <a:noFill/>
            </a:ln>
          </p:spPr>
        </p:pic>
      </p:grpSp>
      <p:grpSp>
        <p:nvGrpSpPr>
          <p:cNvPr id="26630" name="组合 22"/>
          <p:cNvGrpSpPr/>
          <p:nvPr/>
        </p:nvGrpSpPr>
        <p:grpSpPr>
          <a:xfrm>
            <a:off x="351155" y="5533073"/>
            <a:ext cx="4095116" cy="521970"/>
            <a:chOff x="-500631" y="0"/>
            <a:chExt cx="4097167" cy="523905"/>
          </a:xfrm>
        </p:grpSpPr>
        <p:sp>
          <p:nvSpPr>
            <p:cNvPr id="26631" name="矩形 40"/>
            <p:cNvSpPr txBox="1"/>
            <p:nvPr/>
          </p:nvSpPr>
          <p:spPr>
            <a:xfrm>
              <a:off x="209655" y="0"/>
              <a:ext cx="3386881" cy="523905"/>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汇报团队：</a:t>
              </a:r>
              <a:r>
                <a:rPr lang="zh-CN" altLang="en-US" sz="2800" b="1" dirty="0">
                  <a:latin typeface="微软雅黑" panose="020B0503020204020204" charset="-122"/>
                  <a:ea typeface="微软雅黑" panose="020B0503020204020204" charset="-122"/>
                  <a:sym typeface="+mn-ea"/>
                </a:rPr>
                <a:t>Arasaka</a:t>
              </a:r>
              <a:endParaRPr lang="zh-CN" altLang="en-US" sz="2800" b="1" dirty="0">
                <a:latin typeface="微软雅黑" panose="020B0503020204020204" charset="-122"/>
                <a:ea typeface="微软雅黑" panose="020B0503020204020204" charset="-122"/>
                <a:sym typeface="+mn-ea"/>
              </a:endParaRPr>
            </a:p>
          </p:txBody>
        </p:sp>
        <p:sp>
          <p:nvSpPr>
            <p:cNvPr id="26632" name="Freeform 102"/>
            <p:cNvSpPr/>
            <p:nvPr/>
          </p:nvSpPr>
          <p:spPr>
            <a:xfrm>
              <a:off x="-500631" y="0"/>
              <a:ext cx="500631" cy="504785"/>
            </a:xfrm>
            <a:custGeom>
              <a:avLst/>
              <a:gdLst/>
              <a:ahLst/>
              <a:cxnLst>
                <a:cxn ang="0">
                  <a:pos x="65534" y="0"/>
                </a:cxn>
                <a:cxn ang="0">
                  <a:pos x="0" y="65534"/>
                </a:cxn>
                <a:cxn ang="0">
                  <a:pos x="65534" y="65534"/>
                </a:cxn>
                <a:cxn ang="0">
                  <a:pos x="65534" y="65534"/>
                </a:cxn>
                <a:cxn ang="0">
                  <a:pos x="65534" y="0"/>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Lst>
              <a:pathLst>
                <a:path w="837" h="837">
                  <a:moveTo>
                    <a:pt x="418" y="0"/>
                  </a:moveTo>
                  <a:cubicBezTo>
                    <a:pt x="187" y="0"/>
                    <a:pt x="0" y="187"/>
                    <a:pt x="0" y="419"/>
                  </a:cubicBezTo>
                  <a:cubicBezTo>
                    <a:pt x="0" y="650"/>
                    <a:pt x="187" y="837"/>
                    <a:pt x="418" y="837"/>
                  </a:cubicBezTo>
                  <a:cubicBezTo>
                    <a:pt x="650" y="837"/>
                    <a:pt x="837" y="650"/>
                    <a:pt x="837" y="419"/>
                  </a:cubicBezTo>
                  <a:cubicBezTo>
                    <a:pt x="837" y="187"/>
                    <a:pt x="650" y="0"/>
                    <a:pt x="418" y="0"/>
                  </a:cubicBezTo>
                  <a:close/>
                  <a:moveTo>
                    <a:pt x="173" y="583"/>
                  </a:moveTo>
                  <a:cubicBezTo>
                    <a:pt x="121" y="583"/>
                    <a:pt x="121" y="583"/>
                    <a:pt x="121" y="583"/>
                  </a:cubicBezTo>
                  <a:cubicBezTo>
                    <a:pt x="121" y="251"/>
                    <a:pt x="121" y="251"/>
                    <a:pt x="121" y="251"/>
                  </a:cubicBezTo>
                  <a:cubicBezTo>
                    <a:pt x="440" y="251"/>
                    <a:pt x="440" y="251"/>
                    <a:pt x="440" y="251"/>
                  </a:cubicBezTo>
                  <a:cubicBezTo>
                    <a:pt x="490" y="177"/>
                    <a:pt x="490" y="177"/>
                    <a:pt x="490" y="177"/>
                  </a:cubicBezTo>
                  <a:cubicBezTo>
                    <a:pt x="631" y="177"/>
                    <a:pt x="631" y="177"/>
                    <a:pt x="631" y="177"/>
                  </a:cubicBezTo>
                  <a:cubicBezTo>
                    <a:pt x="631" y="251"/>
                    <a:pt x="631" y="251"/>
                    <a:pt x="631" y="251"/>
                  </a:cubicBezTo>
                  <a:cubicBezTo>
                    <a:pt x="631" y="269"/>
                    <a:pt x="631" y="269"/>
                    <a:pt x="631" y="269"/>
                  </a:cubicBezTo>
                  <a:cubicBezTo>
                    <a:pt x="631" y="300"/>
                    <a:pt x="631" y="300"/>
                    <a:pt x="631" y="300"/>
                  </a:cubicBezTo>
                  <a:cubicBezTo>
                    <a:pt x="173" y="300"/>
                    <a:pt x="173" y="300"/>
                    <a:pt x="173" y="300"/>
                  </a:cubicBezTo>
                  <a:lnTo>
                    <a:pt x="173" y="583"/>
                  </a:lnTo>
                  <a:close/>
                  <a:moveTo>
                    <a:pt x="716" y="660"/>
                  </a:moveTo>
                  <a:cubicBezTo>
                    <a:pt x="205" y="660"/>
                    <a:pt x="205" y="660"/>
                    <a:pt x="205" y="660"/>
                  </a:cubicBezTo>
                  <a:cubicBezTo>
                    <a:pt x="205" y="328"/>
                    <a:pt x="205" y="328"/>
                    <a:pt x="205" y="328"/>
                  </a:cubicBezTo>
                  <a:cubicBezTo>
                    <a:pt x="716" y="328"/>
                    <a:pt x="716" y="328"/>
                    <a:pt x="716" y="328"/>
                  </a:cubicBezTo>
                  <a:lnTo>
                    <a:pt x="716" y="660"/>
                  </a:lnTo>
                  <a:close/>
                </a:path>
              </a:pathLst>
            </a:custGeom>
            <a:solidFill>
              <a:schemeClr val="bg1"/>
            </a:solidFill>
            <a:ln w="9525">
              <a:noFill/>
            </a:ln>
          </p:spPr>
          <p:txBody>
            <a:bodyPr/>
            <a:p>
              <a:endParaRPr lang="zh-CN" altLang="en-US" sz="3200">
                <a:solidFill>
                  <a:schemeClr val="tx1"/>
                </a:solidFill>
              </a:endParaRPr>
            </a:p>
          </p:txBody>
        </p:sp>
      </p:grpSp>
      <p:sp>
        <p:nvSpPr>
          <p:cNvPr id="26633" name="文本框 58"/>
          <p:cNvSpPr txBox="1"/>
          <p:nvPr/>
        </p:nvSpPr>
        <p:spPr>
          <a:xfrm>
            <a:off x="350838" y="3581400"/>
            <a:ext cx="6292850" cy="822960"/>
          </a:xfrm>
          <a:prstGeom prst="rect">
            <a:avLst/>
          </a:prstGeom>
          <a:noFill/>
          <a:ln w="9525">
            <a:noFill/>
          </a:ln>
        </p:spPr>
        <p:txBody>
          <a:bodyPr anchor="t">
            <a:spAutoFit/>
          </a:bodyPr>
          <a:p>
            <a:pPr lvl="0" eaLnBrk="1" hangingPunct="1">
              <a:buFont typeface="Arial" panose="020B0604020202020204" pitchFamily="34" charset="0"/>
              <a:buNone/>
            </a:pPr>
            <a:r>
              <a:rPr lang="zh-CN" altLang="en-US" sz="4800" b="1" dirty="0">
                <a:solidFill>
                  <a:srgbClr val="1C4885"/>
                </a:solidFill>
                <a:latin typeface="微软雅黑" panose="020B0503020204020204" charset="-122"/>
                <a:ea typeface="微软雅黑" panose="020B0503020204020204" charset="-122"/>
              </a:rPr>
              <a:t>谢谢聆听！</a:t>
            </a:r>
            <a:endParaRPr lang="zh-CN" altLang="en-US" sz="4800" b="1" dirty="0">
              <a:solidFill>
                <a:srgbClr val="1C4885"/>
              </a:solidFill>
              <a:latin typeface="微软雅黑" panose="020B0503020204020204" charset="-122"/>
              <a:ea typeface="微软雅黑" panose="020B0503020204020204" charset="-122"/>
            </a:endParaRPr>
          </a:p>
        </p:txBody>
      </p:sp>
      <p:sp>
        <p:nvSpPr>
          <p:cNvPr id="26634" name="文本框 59"/>
          <p:cNvSpPr txBox="1"/>
          <p:nvPr/>
        </p:nvSpPr>
        <p:spPr>
          <a:xfrm>
            <a:off x="350838" y="4370388"/>
            <a:ext cx="3321050" cy="335280"/>
          </a:xfrm>
          <a:prstGeom prst="rect">
            <a:avLst/>
          </a:prstGeom>
          <a:noFill/>
          <a:ln w="9525">
            <a:noFill/>
          </a:ln>
        </p:spPr>
        <p:txBody>
          <a:bodyPr anchor="t">
            <a:spAutoFit/>
          </a:bodyPr>
          <a:p>
            <a:pPr lvl="0" algn="dist" eaLnBrk="1" hangingPunct="1">
              <a:buFont typeface="Arial" panose="020B0604020202020204" pitchFamily="34" charset="0"/>
              <a:buNone/>
            </a:pPr>
            <a:r>
              <a:rPr lang="en-US" altLang="zh-CN" sz="1600" dirty="0">
                <a:solidFill>
                  <a:srgbClr val="1C4885"/>
                </a:solidFill>
                <a:latin typeface="微软雅黑" panose="020B0503020204020204" charset="-122"/>
                <a:ea typeface="微软雅黑" panose="020B0503020204020204" charset="-122"/>
              </a:rPr>
              <a:t>Thank you for listening</a:t>
            </a:r>
            <a:endParaRPr lang="zh-CN" altLang="en-US" sz="1600" dirty="0">
              <a:solidFill>
                <a:srgbClr val="1C4885"/>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2" name="图片 20"/>
          <p:cNvPicPr>
            <a:picLocks noChangeAspect="1"/>
          </p:cNvPicPr>
          <p:nvPr/>
        </p:nvPicPr>
        <p:blipFill>
          <a:blip r:embed="rId1">
            <a:alphaModFix amt="60000"/>
            <a:lum bright="6000"/>
          </a:blip>
          <a:stretch>
            <a:fillRect/>
          </a:stretch>
        </p:blipFill>
        <p:spPr>
          <a:xfrm>
            <a:off x="-67310" y="-120015"/>
            <a:ext cx="12504420" cy="6256020"/>
          </a:xfrm>
          <a:prstGeom prst="rect">
            <a:avLst/>
          </a:prstGeom>
          <a:noFill/>
          <a:ln w="9525">
            <a:noFill/>
          </a:ln>
        </p:spPr>
      </p:pic>
      <p:sp>
        <p:nvSpPr>
          <p:cNvPr id="24578" name="文本框 10"/>
          <p:cNvSpPr txBox="1"/>
          <p:nvPr/>
        </p:nvSpPr>
        <p:spPr>
          <a:xfrm>
            <a:off x="174625" y="189230"/>
            <a:ext cx="3282950" cy="460375"/>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项目背景</a:t>
            </a:r>
            <a:endParaRPr lang="zh-CN" altLang="en-US" sz="2400" b="1" dirty="0">
              <a:latin typeface="微软雅黑" panose="020B0503020204020204" charset="-122"/>
              <a:ea typeface="微软雅黑" panose="020B0503020204020204" charset="-122"/>
            </a:endParaRPr>
          </a:p>
        </p:txBody>
      </p:sp>
      <p:sp>
        <p:nvSpPr>
          <p:cNvPr id="24579"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4" name="文本框 3"/>
          <p:cNvSpPr txBox="1"/>
          <p:nvPr/>
        </p:nvSpPr>
        <p:spPr>
          <a:xfrm>
            <a:off x="6985" y="2106930"/>
            <a:ext cx="6096000" cy="1322070"/>
          </a:xfrm>
          <a:prstGeom prst="rect">
            <a:avLst/>
          </a:prstGeom>
          <a:noFill/>
        </p:spPr>
        <p:txBody>
          <a:bodyPr wrap="square" rtlCol="0" anchor="t">
            <a:spAutoFit/>
          </a:bodyPr>
          <a:p>
            <a:pPr indent="457200"/>
            <a:r>
              <a:rPr lang="zh-CN" altLang="en-US" sz="2000"/>
              <a:t>政策助力，</a:t>
            </a:r>
            <a:r>
              <a:rPr lang="en-US" altLang="zh-CN" sz="2000"/>
              <a:t>5G</a:t>
            </a:r>
            <a:r>
              <a:rPr lang="zh-CN" altLang="en-US" sz="2000"/>
              <a:t>、</a:t>
            </a:r>
            <a:r>
              <a:rPr lang="en-US" altLang="zh-CN" sz="2000"/>
              <a:t>AI</a:t>
            </a:r>
            <a:r>
              <a:rPr lang="zh-CN" altLang="en-US" sz="2000"/>
              <a:t>、物联网推动全屋智能发展，满足人们对高品质、便捷、安全、个性化家居生活的需求。场景控制是指根据预设场景模式，</a:t>
            </a:r>
            <a:r>
              <a:rPr lang="zh-CN" altLang="en-US" sz="2000">
                <a:solidFill>
                  <a:srgbClr val="FF0000"/>
                </a:solidFill>
              </a:rPr>
              <a:t>一键控制多个设备协同运行</a:t>
            </a:r>
            <a:r>
              <a:rPr lang="zh-CN" altLang="en-US" sz="2000"/>
              <a:t>。</a:t>
            </a:r>
            <a:endParaRPr lang="zh-CN" altLang="en-US" sz="2000"/>
          </a:p>
        </p:txBody>
      </p:sp>
      <p:sp>
        <p:nvSpPr>
          <p:cNvPr id="5" name="文本框 4"/>
          <p:cNvSpPr txBox="1"/>
          <p:nvPr/>
        </p:nvSpPr>
        <p:spPr>
          <a:xfrm>
            <a:off x="325120" y="1483995"/>
            <a:ext cx="4064000" cy="521970"/>
          </a:xfrm>
          <a:prstGeom prst="rect">
            <a:avLst/>
          </a:prstGeom>
          <a:noFill/>
        </p:spPr>
        <p:txBody>
          <a:bodyPr wrap="square" rtlCol="0">
            <a:spAutoFit/>
          </a:bodyPr>
          <a:p>
            <a:r>
              <a:rPr lang="zh-CN" altLang="en-US" sz="2800">
                <a:solidFill>
                  <a:schemeClr val="tx1"/>
                </a:solidFill>
                <a:effectLst>
                  <a:outerShdw blurRad="38100" dist="19050" dir="2700000" algn="tl" rotWithShape="0">
                    <a:schemeClr val="dk1">
                      <a:alpha val="40000"/>
                    </a:schemeClr>
                  </a:outerShdw>
                </a:effectLst>
              </a:rPr>
              <a:t>背景信息</a:t>
            </a:r>
            <a:endParaRPr lang="zh-CN" altLang="en-US" sz="2800">
              <a:solidFill>
                <a:schemeClr val="tx1"/>
              </a:solidFill>
              <a:effectLst>
                <a:outerShdw blurRad="38100" dist="19050" dir="2700000" algn="tl" rotWithShape="0">
                  <a:schemeClr val="dk1">
                    <a:alpha val="40000"/>
                  </a:schemeClr>
                </a:outerShdw>
              </a:effectLst>
            </a:endParaRPr>
          </a:p>
        </p:txBody>
      </p:sp>
      <p:pic>
        <p:nvPicPr>
          <p:cNvPr id="6" name="图片 5"/>
          <p:cNvPicPr>
            <a:picLocks noChangeAspect="1"/>
          </p:cNvPicPr>
          <p:nvPr/>
        </p:nvPicPr>
        <p:blipFill>
          <a:blip r:embed="rId2"/>
          <a:srcRect l="1212" t="4335" r="-1212" b="-4335"/>
          <a:stretch>
            <a:fillRect/>
          </a:stretch>
        </p:blipFill>
        <p:spPr>
          <a:xfrm>
            <a:off x="82550" y="4046220"/>
            <a:ext cx="6235700" cy="2578100"/>
          </a:xfrm>
          <a:prstGeom prst="roundRect">
            <a:avLst/>
          </a:prstGeom>
        </p:spPr>
      </p:pic>
      <p:sp>
        <p:nvSpPr>
          <p:cNvPr id="7" name="文本框 6"/>
          <p:cNvSpPr txBox="1"/>
          <p:nvPr/>
        </p:nvSpPr>
        <p:spPr>
          <a:xfrm>
            <a:off x="7682865" y="-20955"/>
            <a:ext cx="4064000" cy="521970"/>
          </a:xfrm>
          <a:prstGeom prst="rect">
            <a:avLst/>
          </a:prstGeom>
          <a:noFill/>
        </p:spPr>
        <p:txBody>
          <a:bodyPr wrap="square" rtlCol="0">
            <a:spAutoFit/>
          </a:bodyPr>
          <a:p>
            <a:r>
              <a:rPr lang="zh-CN" altLang="en-US" sz="2800">
                <a:solidFill>
                  <a:schemeClr val="accent6">
                    <a:lumMod val="75000"/>
                  </a:schemeClr>
                </a:solidFill>
              </a:rPr>
              <a:t>目标：实现全屋控制</a:t>
            </a:r>
            <a:endParaRPr lang="zh-CN" altLang="en-US" sz="2800">
              <a:solidFill>
                <a:schemeClr val="accent6">
                  <a:lumMod val="75000"/>
                </a:schemeClr>
              </a:solidFill>
            </a:endParaRPr>
          </a:p>
        </p:txBody>
      </p:sp>
      <p:sp>
        <p:nvSpPr>
          <p:cNvPr id="9" name="下箭头 8"/>
          <p:cNvSpPr/>
          <p:nvPr/>
        </p:nvSpPr>
        <p:spPr>
          <a:xfrm>
            <a:off x="9317355" y="589915"/>
            <a:ext cx="390525" cy="1256665"/>
          </a:xfrm>
          <a:prstGeom prst="downArrow">
            <a:avLst/>
          </a:prstGeom>
          <a:solidFill>
            <a:schemeClr val="accent1">
              <a:lumMod val="75000"/>
            </a:schemeClr>
          </a:solidFill>
          <a:ln>
            <a:solidFill>
              <a:schemeClr val="accent1">
                <a:lumMod val="75000"/>
                <a:alpha val="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7477125" y="6135370"/>
            <a:ext cx="3945890" cy="506730"/>
          </a:xfrm>
          <a:prstGeom prst="rect">
            <a:avLst/>
          </a:prstGeom>
        </p:spPr>
        <p:txBody>
          <a:bodyPr>
            <a:noAutofit/>
          </a:bodyPr>
          <a:p>
            <a:pPr marL="0" indent="0"/>
            <a:r>
              <a:rPr lang="zh-CN" altLang="en-US" sz="2400" b="0" i="0"/>
              <a:t>用户体验差，需求难满足。</a:t>
            </a:r>
            <a:endParaRPr lang="zh-CN" altLang="en-US" sz="2400" b="0" i="0"/>
          </a:p>
        </p:txBody>
      </p:sp>
      <p:sp>
        <p:nvSpPr>
          <p:cNvPr id="12" name="下箭头 11"/>
          <p:cNvSpPr/>
          <p:nvPr/>
        </p:nvSpPr>
        <p:spPr>
          <a:xfrm>
            <a:off x="9246235" y="5360035"/>
            <a:ext cx="390525" cy="716280"/>
          </a:xfrm>
          <a:prstGeom prst="downArrow">
            <a:avLst/>
          </a:prstGeom>
          <a:solidFill>
            <a:schemeClr val="accent1">
              <a:lumMod val="75000"/>
            </a:schemeClr>
          </a:solidFill>
          <a:ln>
            <a:solidFill>
              <a:schemeClr val="accent1">
                <a:lumMod val="75000"/>
                <a:alpha val="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9797415" y="5412740"/>
            <a:ext cx="1859280" cy="460375"/>
          </a:xfrm>
          <a:prstGeom prst="rect">
            <a:avLst/>
          </a:prstGeom>
          <a:noFill/>
        </p:spPr>
        <p:txBody>
          <a:bodyPr wrap="square" rtlCol="0">
            <a:spAutoFit/>
          </a:bodyPr>
          <a:p>
            <a:r>
              <a:rPr lang="zh-CN" altLang="en-US" sz="2400">
                <a:solidFill>
                  <a:schemeClr val="accent6">
                    <a:lumMod val="75000"/>
                  </a:schemeClr>
                </a:solidFill>
              </a:rPr>
              <a:t>导致结果</a:t>
            </a:r>
            <a:endParaRPr lang="zh-CN" altLang="en-US" sz="2400">
              <a:solidFill>
                <a:schemeClr val="accent6">
                  <a:lumMod val="75000"/>
                </a:schemeClr>
              </a:solidFill>
            </a:endParaRPr>
          </a:p>
        </p:txBody>
      </p:sp>
      <p:sp>
        <p:nvSpPr>
          <p:cNvPr id="21513" name="Oval 19"/>
          <p:cNvSpPr/>
          <p:nvPr/>
        </p:nvSpPr>
        <p:spPr>
          <a:xfrm>
            <a:off x="7230110" y="2647315"/>
            <a:ext cx="1020763" cy="1020763"/>
          </a:xfrm>
          <a:prstGeom prst="ellipse">
            <a:avLst/>
          </a:prstGeom>
          <a:noFill/>
          <a:ln w="28575" cap="flat" cmpd="sng">
            <a:solidFill>
              <a:srgbClr val="1C4885"/>
            </a:solidFill>
            <a:prstDash val="solid"/>
            <a:round/>
            <a:headEnd type="none" w="med" len="med"/>
            <a:tailEnd type="none" w="med" len="med"/>
          </a:ln>
        </p:spPr>
        <p:txBody>
          <a:bodyPr anchor="ctr"/>
          <a:p>
            <a:pPr lvl="0" algn="ctr" defTabSz="1217930" eaLnBrk="1" hangingPunct="1">
              <a:buFont typeface="Arial" panose="020B0604020202020204" pitchFamily="34" charset="0"/>
              <a:buNone/>
            </a:pPr>
            <a:endParaRPr lang="en-US" altLang="zh-CN" sz="31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1514" name="Freeform 21"/>
          <p:cNvSpPr/>
          <p:nvPr/>
        </p:nvSpPr>
        <p:spPr>
          <a:xfrm>
            <a:off x="7474585" y="2917190"/>
            <a:ext cx="515938" cy="517525"/>
          </a:xfrm>
          <a:custGeom>
            <a:avLst/>
            <a:gdLst/>
            <a:ahLst/>
            <a:cxnLst>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Lst>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1C4885"/>
          </a:solidFill>
          <a:ln w="9525">
            <a:noFill/>
          </a:ln>
        </p:spPr>
        <p:txBody>
          <a:bodyPr/>
          <a:p>
            <a:endParaRPr lang="zh-CN" altLang="en-US"/>
          </a:p>
        </p:txBody>
      </p:sp>
      <p:sp>
        <p:nvSpPr>
          <p:cNvPr id="21515" name="Oval 16"/>
          <p:cNvSpPr/>
          <p:nvPr>
            <p:custDataLst>
              <p:tags r:id="rId3"/>
            </p:custDataLst>
          </p:nvPr>
        </p:nvSpPr>
        <p:spPr>
          <a:xfrm>
            <a:off x="10114280" y="2236470"/>
            <a:ext cx="920115" cy="919480"/>
          </a:xfrm>
          <a:prstGeom prst="ellipse">
            <a:avLst/>
          </a:prstGeom>
          <a:noFill/>
          <a:ln w="19050" cap="flat" cmpd="sng">
            <a:solidFill>
              <a:srgbClr val="4886D8"/>
            </a:solidFill>
            <a:prstDash val="solid"/>
            <a:round/>
            <a:headEnd type="none" w="med" len="med"/>
            <a:tailEnd type="none" w="med" len="med"/>
          </a:ln>
        </p:spPr>
        <p:txBody>
          <a:bodyPr anchor="ctr"/>
          <a:p>
            <a:pPr lvl="0" algn="ctr" defTabSz="1217930" eaLnBrk="1" hangingPunct="1">
              <a:buFont typeface="Arial" panose="020B0604020202020204" pitchFamily="34" charset="0"/>
              <a:buNone/>
            </a:pPr>
            <a:endParaRPr lang="en-US" altLang="zh-CN" sz="31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1516" name="AutoShape 112"/>
          <p:cNvSpPr/>
          <p:nvPr>
            <p:custDataLst>
              <p:tags r:id="rId4"/>
            </p:custDataLst>
          </p:nvPr>
        </p:nvSpPr>
        <p:spPr>
          <a:xfrm>
            <a:off x="10339705" y="2394585"/>
            <a:ext cx="469265" cy="469265"/>
          </a:xfrm>
          <a:custGeom>
            <a:avLst/>
            <a:gdLst/>
            <a:ahLst/>
            <a:cxnLst>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0" y="65534"/>
              </a:cxn>
              <a:cxn ang="0">
                <a:pos x="65534" y="65534"/>
              </a:cxn>
              <a:cxn ang="0">
                <a:pos x="65534" y="65534"/>
              </a:cxn>
              <a:cxn ang="0">
                <a:pos x="65534" y="65534"/>
              </a:cxn>
            </a:cxnLst>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4886D8"/>
          </a:solidFill>
          <a:ln w="9525">
            <a:noFill/>
          </a:ln>
        </p:spPr>
        <p:txBody>
          <a:bodyPr/>
          <a:p>
            <a:endParaRPr lang="zh-CN" altLang="en-US"/>
          </a:p>
        </p:txBody>
      </p:sp>
      <p:sp>
        <p:nvSpPr>
          <p:cNvPr id="21511" name="Oval 18"/>
          <p:cNvSpPr/>
          <p:nvPr>
            <p:custDataLst>
              <p:tags r:id="rId5"/>
            </p:custDataLst>
          </p:nvPr>
        </p:nvSpPr>
        <p:spPr>
          <a:xfrm>
            <a:off x="9426575" y="4448810"/>
            <a:ext cx="904240" cy="911225"/>
          </a:xfrm>
          <a:prstGeom prst="ellipse">
            <a:avLst/>
          </a:prstGeom>
          <a:noFill/>
          <a:ln w="19050" cap="flat" cmpd="sng">
            <a:solidFill>
              <a:srgbClr val="1C4885"/>
            </a:solidFill>
            <a:prstDash val="solid"/>
            <a:round/>
            <a:headEnd type="none" w="med" len="med"/>
            <a:tailEnd type="none" w="med" len="med"/>
          </a:ln>
        </p:spPr>
        <p:txBody>
          <a:bodyPr anchor="ctr"/>
          <a:p>
            <a:pPr lvl="0" algn="ctr" defTabSz="1217930" eaLnBrk="1" hangingPunct="1">
              <a:buFont typeface="Arial" panose="020B0604020202020204" pitchFamily="34" charset="0"/>
              <a:buNone/>
            </a:pPr>
            <a:endParaRPr lang="en-US" altLang="zh-CN" sz="31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1512" name="Freeform 19"/>
          <p:cNvSpPr/>
          <p:nvPr>
            <p:custDataLst>
              <p:tags r:id="rId6"/>
            </p:custDataLst>
          </p:nvPr>
        </p:nvSpPr>
        <p:spPr>
          <a:xfrm>
            <a:off x="9636760" y="4756150"/>
            <a:ext cx="484505" cy="394335"/>
          </a:xfrm>
          <a:custGeom>
            <a:avLst/>
            <a:gdLst/>
            <a:ahLst/>
            <a:cxnLst>
              <a:cxn ang="0">
                <a:pos x="65534" y="65534"/>
              </a:cxn>
              <a:cxn ang="0">
                <a:pos x="65534" y="65534"/>
              </a:cxn>
              <a:cxn ang="0">
                <a:pos x="65534" y="65534"/>
              </a:cxn>
              <a:cxn ang="0">
                <a:pos x="65534" y="65534"/>
              </a:cxn>
              <a:cxn ang="0">
                <a:pos x="65534" y="65534"/>
              </a:cxn>
              <a:cxn ang="0">
                <a:pos x="65534" y="65534"/>
              </a:cxn>
              <a:cxn ang="0">
                <a:pos x="65534" y="65534"/>
              </a:cxn>
              <a:cxn ang="0">
                <a:pos x="0" y="65534"/>
              </a:cxn>
              <a:cxn ang="0">
                <a:pos x="0"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 ang="0">
                <a:pos x="65534" y="65534"/>
              </a:cxn>
            </a:cxnLst>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1C4885"/>
          </a:solidFill>
          <a:ln w="9525">
            <a:noFill/>
          </a:ln>
        </p:spPr>
        <p:txBody>
          <a:bodyPr/>
          <a:p>
            <a:endParaRPr lang="zh-CN" altLang="en-US"/>
          </a:p>
        </p:txBody>
      </p:sp>
      <p:cxnSp>
        <p:nvCxnSpPr>
          <p:cNvPr id="16" name="肘形连接符 15"/>
          <p:cNvCxnSpPr>
            <a:stCxn id="21513" idx="0"/>
          </p:cNvCxnSpPr>
          <p:nvPr/>
        </p:nvCxnSpPr>
        <p:spPr>
          <a:xfrm rot="16200000" flipH="1">
            <a:off x="8881745" y="1506220"/>
            <a:ext cx="97790" cy="2380615"/>
          </a:xfrm>
          <a:prstGeom prst="bentConnector4">
            <a:avLst>
              <a:gd name="adj1" fmla="val -243831"/>
              <a:gd name="adj2" fmla="val 60723"/>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肘形连接符 16"/>
          <p:cNvCxnSpPr>
            <a:stCxn id="21513" idx="4"/>
            <a:endCxn id="21511" idx="2"/>
          </p:cNvCxnSpPr>
          <p:nvPr/>
        </p:nvCxnSpPr>
        <p:spPr>
          <a:xfrm rot="5400000" flipV="1">
            <a:off x="7965440" y="3442970"/>
            <a:ext cx="1236345" cy="1685925"/>
          </a:xfrm>
          <a:prstGeom prst="bentConnector2">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肘形连接符 17"/>
          <p:cNvCxnSpPr>
            <a:stCxn id="21511" idx="6"/>
            <a:endCxn id="21515" idx="6"/>
          </p:cNvCxnSpPr>
          <p:nvPr/>
        </p:nvCxnSpPr>
        <p:spPr>
          <a:xfrm flipV="1">
            <a:off x="10330815" y="2696210"/>
            <a:ext cx="703580" cy="2208530"/>
          </a:xfrm>
          <a:prstGeom prst="bentConnector3">
            <a:avLst>
              <a:gd name="adj1" fmla="val 133845"/>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8193405" y="3401060"/>
            <a:ext cx="2840355" cy="715645"/>
          </a:xfrm>
          <a:prstGeom prst="rect">
            <a:avLst/>
          </a:prstGeom>
          <a:noFill/>
        </p:spPr>
        <p:txBody>
          <a:bodyPr wrap="square" rtlCol="0">
            <a:noAutofit/>
          </a:bodyPr>
          <a:p>
            <a:r>
              <a:rPr lang="zh-CN" altLang="en-US"/>
              <a:t>产品</a:t>
            </a:r>
            <a:r>
              <a:rPr lang="zh-CN" altLang="en-US">
                <a:solidFill>
                  <a:schemeClr val="accent6">
                    <a:lumMod val="75000"/>
                  </a:schemeClr>
                </a:solidFill>
              </a:rPr>
              <a:t>互联互通能力弱</a:t>
            </a:r>
            <a:r>
              <a:rPr lang="zh-CN" altLang="en-US"/>
              <a:t>；</a:t>
            </a:r>
            <a:r>
              <a:rPr lang="zh-CN" altLang="en-US">
                <a:solidFill>
                  <a:schemeClr val="accent6">
                    <a:lumMod val="75000"/>
                  </a:schemeClr>
                </a:solidFill>
              </a:rPr>
              <a:t>安全性差</a:t>
            </a:r>
            <a:r>
              <a:rPr lang="zh-CN" altLang="en-US"/>
              <a:t>；</a:t>
            </a:r>
            <a:r>
              <a:rPr lang="zh-CN" altLang="en-US">
                <a:solidFill>
                  <a:schemeClr val="accent6">
                    <a:lumMod val="75000"/>
                  </a:schemeClr>
                </a:solidFill>
              </a:rPr>
              <a:t>智能化低</a:t>
            </a:r>
            <a:r>
              <a:rPr lang="zh-CN" altLang="en-US"/>
              <a:t>。</a:t>
            </a:r>
            <a:endParaRPr lang="zh-CN" altLang="en-US"/>
          </a:p>
        </p:txBody>
      </p:sp>
      <p:sp>
        <p:nvSpPr>
          <p:cNvPr id="63" name="文本框 62"/>
          <p:cNvSpPr txBox="1"/>
          <p:nvPr/>
        </p:nvSpPr>
        <p:spPr>
          <a:xfrm>
            <a:off x="4333875" y="924560"/>
            <a:ext cx="1762125" cy="444500"/>
          </a:xfrm>
          <a:prstGeom prst="rect">
            <a:avLst/>
          </a:prstGeom>
          <a:noFill/>
          <a:ln w="19050">
            <a:solidFill>
              <a:schemeClr val="tx1"/>
            </a:solidFill>
          </a:ln>
        </p:spPr>
        <p:txBody>
          <a:bodyPr wrap="square" rtlCol="0">
            <a:noAutofit/>
          </a:bodyPr>
          <a:p>
            <a:pPr algn="ctr"/>
            <a:r>
              <a:rPr lang="zh-CN" altLang="en-US"/>
              <a:t>智能控制中心</a:t>
            </a:r>
            <a:endParaRPr lang="zh-CN" altLang="en-US"/>
          </a:p>
        </p:txBody>
      </p:sp>
      <p:sp>
        <p:nvSpPr>
          <p:cNvPr id="64" name="文本框 63"/>
          <p:cNvSpPr txBox="1"/>
          <p:nvPr/>
        </p:nvSpPr>
        <p:spPr>
          <a:xfrm>
            <a:off x="7035165" y="2545715"/>
            <a:ext cx="1762125" cy="444500"/>
          </a:xfrm>
          <a:prstGeom prst="rect">
            <a:avLst/>
          </a:prstGeom>
          <a:noFill/>
          <a:ln w="19050">
            <a:solidFill>
              <a:schemeClr val="tx1"/>
            </a:solidFill>
          </a:ln>
        </p:spPr>
        <p:txBody>
          <a:bodyPr wrap="square" rtlCol="0">
            <a:noAutofit/>
          </a:bodyPr>
          <a:p>
            <a:pPr algn="ctr"/>
            <a:r>
              <a:rPr lang="zh-CN" altLang="en-US"/>
              <a:t>安防控制系统</a:t>
            </a:r>
            <a:endParaRPr lang="zh-CN" altLang="en-US"/>
          </a:p>
        </p:txBody>
      </p:sp>
      <p:sp>
        <p:nvSpPr>
          <p:cNvPr id="65" name="文本框 64"/>
          <p:cNvSpPr txBox="1"/>
          <p:nvPr/>
        </p:nvSpPr>
        <p:spPr>
          <a:xfrm>
            <a:off x="4810125" y="3155950"/>
            <a:ext cx="1762125" cy="444500"/>
          </a:xfrm>
          <a:prstGeom prst="rect">
            <a:avLst/>
          </a:prstGeom>
          <a:noFill/>
          <a:ln w="19050">
            <a:solidFill>
              <a:schemeClr val="tx1"/>
            </a:solidFill>
          </a:ln>
        </p:spPr>
        <p:txBody>
          <a:bodyPr wrap="square" rtlCol="0">
            <a:noAutofit/>
          </a:bodyPr>
          <a:p>
            <a:pPr algn="ctr"/>
            <a:r>
              <a:rPr lang="zh-CN" altLang="en-US"/>
              <a:t>智能照明系统</a:t>
            </a:r>
            <a:endParaRPr lang="zh-CN" altLang="en-US"/>
          </a:p>
        </p:txBody>
      </p:sp>
      <p:sp>
        <p:nvSpPr>
          <p:cNvPr id="66" name="文本框 65"/>
          <p:cNvSpPr txBox="1"/>
          <p:nvPr/>
        </p:nvSpPr>
        <p:spPr>
          <a:xfrm>
            <a:off x="1915160" y="3168015"/>
            <a:ext cx="1762125" cy="444500"/>
          </a:xfrm>
          <a:prstGeom prst="rect">
            <a:avLst/>
          </a:prstGeom>
          <a:noFill/>
          <a:ln w="19050">
            <a:solidFill>
              <a:schemeClr val="tx1"/>
            </a:solidFill>
          </a:ln>
        </p:spPr>
        <p:txBody>
          <a:bodyPr wrap="square" rtlCol="0">
            <a:noAutofit/>
          </a:bodyPr>
          <a:p>
            <a:pPr algn="ctr"/>
            <a:r>
              <a:rPr lang="zh-CN" altLang="en-US"/>
              <a:t>环境检测系统</a:t>
            </a:r>
            <a:endParaRPr lang="zh-CN" altLang="en-US"/>
          </a:p>
        </p:txBody>
      </p:sp>
      <p:sp>
        <p:nvSpPr>
          <p:cNvPr id="67" name="文本框 66"/>
          <p:cNvSpPr txBox="1"/>
          <p:nvPr/>
        </p:nvSpPr>
        <p:spPr>
          <a:xfrm>
            <a:off x="6770370" y="924560"/>
            <a:ext cx="1423035" cy="800100"/>
          </a:xfrm>
          <a:prstGeom prst="ellipse">
            <a:avLst/>
          </a:prstGeom>
          <a:noFill/>
          <a:ln w="19050">
            <a:solidFill>
              <a:schemeClr val="tx1"/>
            </a:solidFill>
          </a:ln>
        </p:spPr>
        <p:txBody>
          <a:bodyPr wrap="square" rtlCol="0">
            <a:noAutofit/>
          </a:bodyPr>
          <a:p>
            <a:pPr algn="ctr"/>
            <a:r>
              <a:rPr lang="zh-CN" altLang="en-US"/>
              <a:t>系统拓展性</a:t>
            </a:r>
            <a:endParaRPr lang="zh-CN" altLang="en-US"/>
          </a:p>
        </p:txBody>
      </p:sp>
      <p:cxnSp>
        <p:nvCxnSpPr>
          <p:cNvPr id="68" name="直接箭头连接符 67"/>
          <p:cNvCxnSpPr>
            <a:stCxn id="63" idx="2"/>
            <a:endCxn id="66" idx="0"/>
          </p:cNvCxnSpPr>
          <p:nvPr/>
        </p:nvCxnSpPr>
        <p:spPr>
          <a:xfrm flipH="1">
            <a:off x="2796540" y="1369060"/>
            <a:ext cx="2418715" cy="17989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p:cNvCxnSpPr>
            <a:stCxn id="63" idx="2"/>
            <a:endCxn id="65" idx="0"/>
          </p:cNvCxnSpPr>
          <p:nvPr/>
        </p:nvCxnSpPr>
        <p:spPr>
          <a:xfrm>
            <a:off x="5215255" y="1369060"/>
            <a:ext cx="476250" cy="178689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0" name="直接箭头连接符 69"/>
          <p:cNvCxnSpPr>
            <a:stCxn id="63" idx="2"/>
            <a:endCxn id="64" idx="0"/>
          </p:cNvCxnSpPr>
          <p:nvPr/>
        </p:nvCxnSpPr>
        <p:spPr>
          <a:xfrm>
            <a:off x="5215255" y="1369060"/>
            <a:ext cx="2701290" cy="11766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1" name="直接连接符 70"/>
          <p:cNvCxnSpPr>
            <a:stCxn id="63" idx="3"/>
            <a:endCxn id="67" idx="2"/>
          </p:cNvCxnSpPr>
          <p:nvPr/>
        </p:nvCxnSpPr>
        <p:spPr>
          <a:xfrm>
            <a:off x="6096000" y="1146810"/>
            <a:ext cx="674370" cy="177800"/>
          </a:xfrm>
          <a:prstGeom prst="line">
            <a:avLst/>
          </a:prstGeom>
          <a:ln w="28575">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72" name="文本框 71"/>
          <p:cNvSpPr txBox="1"/>
          <p:nvPr/>
        </p:nvSpPr>
        <p:spPr>
          <a:xfrm>
            <a:off x="144780" y="810260"/>
            <a:ext cx="2854960" cy="742315"/>
          </a:xfrm>
          <a:prstGeom prst="roundRect">
            <a:avLst>
              <a:gd name="adj" fmla="val 0"/>
            </a:avLst>
          </a:prstGeom>
          <a:solidFill>
            <a:schemeClr val="accent1">
              <a:lumMod val="75000"/>
            </a:schemeClr>
          </a:solidFill>
          <a:ln w="19050">
            <a:noFill/>
          </a:ln>
        </p:spPr>
        <p:txBody>
          <a:bodyPr wrap="square" rtlCol="0">
            <a:noAutofit/>
            <a:scene3d>
              <a:camera prst="orthographicFront"/>
              <a:lightRig rig="threePt" dir="t"/>
            </a:scene3d>
          </a:bodyPr>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实现设备的智能联动和场景切换</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提供便捷的场景模式设置</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确保系统稳定可靠，响应迅速</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p:txBody>
      </p:sp>
      <p:cxnSp>
        <p:nvCxnSpPr>
          <p:cNvPr id="73" name="直接连接符 72"/>
          <p:cNvCxnSpPr>
            <a:stCxn id="72" idx="3"/>
            <a:endCxn id="63" idx="1"/>
          </p:cNvCxnSpPr>
          <p:nvPr/>
        </p:nvCxnSpPr>
        <p:spPr>
          <a:xfrm flipV="1">
            <a:off x="2999740" y="1146810"/>
            <a:ext cx="1334135" cy="3492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74" name="文本框 73"/>
          <p:cNvSpPr txBox="1"/>
          <p:nvPr/>
        </p:nvSpPr>
        <p:spPr>
          <a:xfrm>
            <a:off x="386080" y="4322445"/>
            <a:ext cx="3071495" cy="982345"/>
          </a:xfrm>
          <a:prstGeom prst="roundRect">
            <a:avLst>
              <a:gd name="adj" fmla="val 0"/>
            </a:avLst>
          </a:prstGeom>
          <a:solidFill>
            <a:schemeClr val="accent1">
              <a:lumMod val="75000"/>
            </a:schemeClr>
          </a:solidFill>
          <a:ln w="19050">
            <a:noFill/>
          </a:ln>
        </p:spPr>
        <p:txBody>
          <a:bodyPr wrap="square" rtlCol="0">
            <a:noAutofit/>
            <a:scene3d>
              <a:camera prst="orthographicFront"/>
              <a:lightRig rig="threePt" dir="t"/>
            </a:scene3d>
          </a:bodyPr>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实时监测家庭环境的温湿度</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提供环境适宜度判断和远程控制建议</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本地显示温湿度数值</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APP反馈模块传输数据</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p:txBody>
      </p:sp>
      <p:cxnSp>
        <p:nvCxnSpPr>
          <p:cNvPr id="75" name="直接连接符 74"/>
          <p:cNvCxnSpPr>
            <a:stCxn id="66" idx="2"/>
            <a:endCxn id="74" idx="0"/>
          </p:cNvCxnSpPr>
          <p:nvPr/>
        </p:nvCxnSpPr>
        <p:spPr>
          <a:xfrm flipH="1">
            <a:off x="1922145" y="3612515"/>
            <a:ext cx="874395" cy="70993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76" name="文本框 75"/>
          <p:cNvSpPr txBox="1"/>
          <p:nvPr/>
        </p:nvSpPr>
        <p:spPr>
          <a:xfrm>
            <a:off x="4488180" y="4659630"/>
            <a:ext cx="3763010" cy="856615"/>
          </a:xfrm>
          <a:prstGeom prst="roundRect">
            <a:avLst>
              <a:gd name="adj" fmla="val 0"/>
            </a:avLst>
          </a:prstGeom>
          <a:solidFill>
            <a:schemeClr val="accent1">
              <a:lumMod val="75000"/>
            </a:schemeClr>
          </a:solidFill>
          <a:ln w="19050">
            <a:noFill/>
          </a:ln>
        </p:spPr>
        <p:txBody>
          <a:bodyPr wrap="square" rtlCol="0">
            <a:noAutofit/>
            <a:scene3d>
              <a:camera prst="orthographicFront"/>
              <a:lightRig rig="threePt" dir="t"/>
            </a:scene3d>
          </a:bodyPr>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支持灯光的基本控制，包括亮灭和亮度调节</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结合人体感应和光照强度传感器实现自动控制</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根据环境光照和人体活动自动调整灯光状态</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p:txBody>
      </p:sp>
      <p:cxnSp>
        <p:nvCxnSpPr>
          <p:cNvPr id="77" name="直接连接符 76"/>
          <p:cNvCxnSpPr>
            <a:stCxn id="65" idx="2"/>
            <a:endCxn id="76" idx="0"/>
          </p:cNvCxnSpPr>
          <p:nvPr/>
        </p:nvCxnSpPr>
        <p:spPr>
          <a:xfrm>
            <a:off x="5691505" y="3600450"/>
            <a:ext cx="678180" cy="105918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78" name="文本框 77"/>
          <p:cNvSpPr txBox="1"/>
          <p:nvPr/>
        </p:nvSpPr>
        <p:spPr>
          <a:xfrm>
            <a:off x="8155940" y="3434715"/>
            <a:ext cx="3590925" cy="760730"/>
          </a:xfrm>
          <a:prstGeom prst="roundRect">
            <a:avLst>
              <a:gd name="adj" fmla="val 0"/>
            </a:avLst>
          </a:prstGeom>
          <a:solidFill>
            <a:schemeClr val="accent1">
              <a:lumMod val="75000"/>
            </a:schemeClr>
          </a:solidFill>
          <a:ln w="19050">
            <a:noFill/>
          </a:ln>
        </p:spPr>
        <p:txBody>
          <a:bodyPr wrap="square" rtlCol="0">
            <a:noAutofit/>
            <a:scene3d>
              <a:camera prst="orthographicFront"/>
              <a:lightRig rig="threePt" dir="t"/>
            </a:scene3d>
          </a:bodyPr>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实现</a:t>
            </a:r>
            <a:r>
              <a:rPr lang="zh-CN" altLang="en-US" sz="1400" b="1">
                <a:solidFill>
                  <a:schemeClr val="bg1"/>
                </a:solidFill>
                <a:effectLst>
                  <a:outerShdw blurRad="38100" dist="19050" dir="2700000" algn="tl" rotWithShape="0">
                    <a:schemeClr val="dk1">
                      <a:alpha val="40000"/>
                    </a:schemeClr>
                  </a:outerShdw>
                </a:effectLst>
                <a:sym typeface="+mn-ea"/>
              </a:rPr>
              <a:t>NFC</a:t>
            </a:r>
            <a:r>
              <a:rPr lang="zh-CN" altLang="en-US" sz="1400" b="1">
                <a:solidFill>
                  <a:schemeClr val="bg1"/>
                </a:solidFill>
                <a:effectLst>
                  <a:outerShdw blurRad="38100" dist="19050" dir="2700000" algn="tl" rotWithShape="0">
                    <a:schemeClr val="dk1">
                      <a:alpha val="40000"/>
                    </a:schemeClr>
                  </a:outerShdw>
                </a:effectLst>
                <a:sym typeface="+mn-ea"/>
              </a:rPr>
              <a:t>卡片和人脸</a:t>
            </a:r>
            <a:r>
              <a:rPr lang="zh-CN" altLang="en-US" sz="1400" b="1">
                <a:solidFill>
                  <a:schemeClr val="bg1"/>
                </a:solidFill>
                <a:effectLst>
                  <a:outerShdw blurRad="38100" dist="19050" dir="2700000" algn="tl" rotWithShape="0">
                    <a:schemeClr val="dk1">
                      <a:alpha val="40000"/>
                    </a:schemeClr>
                  </a:outerShdw>
                </a:effectLst>
                <a:sym typeface="+mn-ea"/>
              </a:rPr>
              <a:t>识别</a:t>
            </a:r>
            <a:r>
              <a:rPr lang="zh-CN" altLang="en-US" sz="1400" b="1">
                <a:solidFill>
                  <a:schemeClr val="bg1"/>
                </a:solidFill>
                <a:effectLst>
                  <a:outerShdw blurRad="38100" dist="19050" dir="2700000" algn="tl" rotWithShape="0">
                    <a:schemeClr val="dk1">
                      <a:alpha val="40000"/>
                    </a:schemeClr>
                  </a:outerShdw>
                </a:effectLst>
                <a:sym typeface="+mn-ea"/>
              </a:rPr>
              <a:t>的门禁功能</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实时监测门锁状态并在APP上显示</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在异常情况下及时向用户发送警报信息</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endParaRPr lang="zh-CN" altLang="en-US" sz="1400" b="1">
              <a:solidFill>
                <a:schemeClr val="bg1"/>
              </a:solidFill>
              <a:effectLst>
                <a:outerShdw blurRad="38100" dist="19050" dir="2700000" algn="tl" rotWithShape="0">
                  <a:schemeClr val="dk1">
                    <a:alpha val="40000"/>
                  </a:schemeClr>
                </a:outerShdw>
              </a:effectLst>
              <a:sym typeface="+mn-ea"/>
            </a:endParaRPr>
          </a:p>
        </p:txBody>
      </p:sp>
      <p:cxnSp>
        <p:nvCxnSpPr>
          <p:cNvPr id="79" name="直接连接符 78"/>
          <p:cNvCxnSpPr>
            <a:stCxn id="64" idx="2"/>
            <a:endCxn id="78" idx="0"/>
          </p:cNvCxnSpPr>
          <p:nvPr/>
        </p:nvCxnSpPr>
        <p:spPr>
          <a:xfrm>
            <a:off x="7916545" y="2990215"/>
            <a:ext cx="2035175" cy="444500"/>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80" name="文本框 79"/>
          <p:cNvSpPr txBox="1"/>
          <p:nvPr/>
        </p:nvSpPr>
        <p:spPr>
          <a:xfrm>
            <a:off x="8797290" y="1483995"/>
            <a:ext cx="3226435" cy="789940"/>
          </a:xfrm>
          <a:prstGeom prst="roundRect">
            <a:avLst>
              <a:gd name="adj" fmla="val 0"/>
            </a:avLst>
          </a:prstGeom>
          <a:solidFill>
            <a:schemeClr val="accent1">
              <a:lumMod val="75000"/>
            </a:schemeClr>
          </a:solidFill>
          <a:ln w="19050">
            <a:noFill/>
          </a:ln>
        </p:spPr>
        <p:txBody>
          <a:bodyPr wrap="square" rtlCol="0">
            <a:noAutofit/>
            <a:scene3d>
              <a:camera prst="orthographicFront"/>
              <a:lightRig rig="threePt" dir="t"/>
            </a:scene3d>
          </a:bodyPr>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灵活接入其他家居电器</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通过</a:t>
            </a:r>
            <a:r>
              <a:rPr lang="zh-CN" altLang="en-US" sz="1400" b="1">
                <a:solidFill>
                  <a:schemeClr val="bg1"/>
                </a:solidFill>
                <a:effectLst>
                  <a:outerShdw blurRad="38100" dist="19050" dir="2700000" algn="tl" rotWithShape="0">
                    <a:schemeClr val="dk1">
                      <a:alpha val="40000"/>
                    </a:schemeClr>
                  </a:outerShdw>
                </a:effectLst>
                <a:sym typeface="+mn-ea"/>
              </a:rPr>
              <a:t>APP</a:t>
            </a:r>
            <a:r>
              <a:rPr lang="zh-CN" altLang="en-US" sz="1400" b="1">
                <a:solidFill>
                  <a:schemeClr val="bg1"/>
                </a:solidFill>
                <a:effectLst>
                  <a:outerShdw blurRad="38100" dist="19050" dir="2700000" algn="tl" rotWithShape="0">
                    <a:schemeClr val="dk1">
                      <a:alpha val="40000"/>
                    </a:schemeClr>
                  </a:outerShdw>
                </a:effectLst>
                <a:sym typeface="+mn-ea"/>
              </a:rPr>
              <a:t>实现对新设备的集中管理</a:t>
            </a:r>
            <a:endParaRPr lang="zh-CN" altLang="en-US" sz="1400" b="1">
              <a:solidFill>
                <a:schemeClr val="bg1"/>
              </a:solidFill>
              <a:effectLst>
                <a:outerShdw blurRad="38100" dist="19050" dir="2700000" algn="tl" rotWithShape="0">
                  <a:schemeClr val="dk1">
                    <a:alpha val="40000"/>
                  </a:schemeClr>
                </a:outerShdw>
              </a:effectLst>
              <a:sym typeface="+mn-ea"/>
            </a:endParaRPr>
          </a:p>
          <a:p>
            <a:pPr lvl="0" algn="ctr">
              <a:buClrTx/>
              <a:buSzTx/>
              <a:buFontTx/>
            </a:pPr>
            <a:r>
              <a:rPr lang="zh-CN" altLang="en-US" sz="1400" b="1">
                <a:solidFill>
                  <a:schemeClr val="bg1"/>
                </a:solidFill>
                <a:effectLst>
                  <a:outerShdw blurRad="38100" dist="19050" dir="2700000" algn="tl" rotWithShape="0">
                    <a:schemeClr val="dk1">
                      <a:alpha val="40000"/>
                    </a:schemeClr>
                  </a:outerShdw>
                </a:effectLst>
                <a:sym typeface="+mn-ea"/>
              </a:rPr>
              <a:t>预留接口方便未来接入更多智能设备</a:t>
            </a:r>
            <a:endParaRPr lang="zh-CN" altLang="en-US" sz="1400" b="1">
              <a:solidFill>
                <a:schemeClr val="bg1"/>
              </a:solidFill>
              <a:effectLst>
                <a:outerShdw blurRad="38100" dist="19050" dir="2700000" algn="tl" rotWithShape="0">
                  <a:schemeClr val="dk1">
                    <a:alpha val="40000"/>
                  </a:schemeClr>
                </a:outerShdw>
              </a:effectLst>
              <a:sym typeface="+mn-ea"/>
            </a:endParaRPr>
          </a:p>
        </p:txBody>
      </p:sp>
      <p:cxnSp>
        <p:nvCxnSpPr>
          <p:cNvPr id="81" name="肘形连接符 80"/>
          <p:cNvCxnSpPr>
            <a:stCxn id="67" idx="6"/>
            <a:endCxn id="80" idx="0"/>
          </p:cNvCxnSpPr>
          <p:nvPr/>
        </p:nvCxnSpPr>
        <p:spPr>
          <a:xfrm>
            <a:off x="8193405" y="1324610"/>
            <a:ext cx="2217420" cy="159385"/>
          </a:xfrm>
          <a:prstGeom prst="bentConnector2">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83" name="文本框 82"/>
          <p:cNvSpPr txBox="1"/>
          <p:nvPr/>
        </p:nvSpPr>
        <p:spPr>
          <a:xfrm>
            <a:off x="4095115" y="136525"/>
            <a:ext cx="2477135" cy="673735"/>
          </a:xfrm>
          <a:prstGeom prst="rect">
            <a:avLst/>
          </a:prstGeom>
          <a:noFill/>
        </p:spPr>
        <p:txBody>
          <a:bodyPr wrap="square" rtlCol="0" anchor="t">
            <a:noAutofit/>
          </a:bodyPr>
          <a:p>
            <a:pPr lvl="0" algn="l">
              <a:buClrTx/>
              <a:buSzTx/>
              <a:buFontTx/>
            </a:pPr>
            <a:r>
              <a:rPr lang="zh-CN" altLang="en-US" sz="2800">
                <a:effectLst>
                  <a:outerShdw blurRad="38100" dist="19050" dir="2700000" algn="tl" rotWithShape="0">
                    <a:schemeClr val="dk1">
                      <a:alpha val="40000"/>
                    </a:schemeClr>
                  </a:outerShdw>
                </a:effectLst>
                <a:sym typeface="+mn-ea"/>
              </a:rPr>
              <a:t>详细</a:t>
            </a:r>
            <a:r>
              <a:rPr lang="zh-CN" altLang="en-US" sz="2800">
                <a:effectLst>
                  <a:outerShdw blurRad="38100" dist="19050" dir="2700000" algn="tl" rotWithShape="0">
                    <a:schemeClr val="dk1">
                      <a:alpha val="40000"/>
                    </a:schemeClr>
                  </a:outerShdw>
                </a:effectLst>
                <a:sym typeface="+mn-ea"/>
              </a:rPr>
              <a:t>解决目标</a:t>
            </a:r>
            <a:endParaRPr lang="zh-CN" altLang="en-US" sz="2800">
              <a:effectLst>
                <a:outerShdw blurRad="38100" dist="19050" dir="2700000" algn="tl" rotWithShape="0">
                  <a:schemeClr val="dk1">
                    <a:alpha val="40000"/>
                  </a:schemeClr>
                </a:outerShdw>
              </a:effectLst>
              <a:sym typeface="+mn-ea"/>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513"/>
                                        </p:tgtEl>
                                        <p:attrNameLst>
                                          <p:attrName>style.visibility</p:attrName>
                                        </p:attrNameLst>
                                      </p:cBhvr>
                                      <p:to>
                                        <p:strVal val="visible"/>
                                      </p:to>
                                    </p:set>
                                    <p:animEffect transition="in" filter="wipe(down)">
                                      <p:cBhvr>
                                        <p:cTn id="10" dur="500"/>
                                        <p:tgtEl>
                                          <p:spTgt spid="215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514"/>
                                        </p:tgtEl>
                                        <p:attrNameLst>
                                          <p:attrName>style.visibility</p:attrName>
                                        </p:attrNameLst>
                                      </p:cBhvr>
                                      <p:to>
                                        <p:strVal val="visible"/>
                                      </p:to>
                                    </p:set>
                                    <p:animEffect transition="in" filter="wipe(down)">
                                      <p:cBhvr>
                                        <p:cTn id="13" dur="500"/>
                                        <p:tgtEl>
                                          <p:spTgt spid="215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515"/>
                                        </p:tgtEl>
                                        <p:attrNameLst>
                                          <p:attrName>style.visibility</p:attrName>
                                        </p:attrNameLst>
                                      </p:cBhvr>
                                      <p:to>
                                        <p:strVal val="visible"/>
                                      </p:to>
                                    </p:set>
                                    <p:animEffect transition="in" filter="wipe(down)">
                                      <p:cBhvr>
                                        <p:cTn id="16" dur="500"/>
                                        <p:tgtEl>
                                          <p:spTgt spid="215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512"/>
                                        </p:tgtEl>
                                        <p:attrNameLst>
                                          <p:attrName>style.visibility</p:attrName>
                                        </p:attrNameLst>
                                      </p:cBhvr>
                                      <p:to>
                                        <p:strVal val="visible"/>
                                      </p:to>
                                    </p:set>
                                    <p:animEffect transition="in" filter="wipe(down)">
                                      <p:cBhvr>
                                        <p:cTn id="19" dur="500"/>
                                        <p:tgtEl>
                                          <p:spTgt spid="21512"/>
                                        </p:tgtEl>
                                      </p:cBhvr>
                                    </p:animEffect>
                                  </p:childTnLst>
                                </p:cTn>
                              </p:par>
                              <p:par>
                                <p:cTn id="20" presetID="2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511"/>
                                        </p:tgtEl>
                                        <p:attrNameLst>
                                          <p:attrName>style.visibility</p:attrName>
                                        </p:attrNameLst>
                                      </p:cBhvr>
                                      <p:to>
                                        <p:strVal val="visible"/>
                                      </p:to>
                                    </p:set>
                                    <p:animEffect transition="in" filter="wipe(down)">
                                      <p:cBhvr>
                                        <p:cTn id="31" dur="500"/>
                                        <p:tgtEl>
                                          <p:spTgt spid="21511"/>
                                        </p:tgtEl>
                                      </p:cBhvr>
                                    </p:animEffect>
                                  </p:childTnLst>
                                </p:cTn>
                              </p:par>
                              <p:par>
                                <p:cTn id="32" presetID="2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1516"/>
                                        </p:tgtEl>
                                        <p:attrNameLst>
                                          <p:attrName>style.visibility</p:attrName>
                                        </p:attrNameLst>
                                      </p:cBhvr>
                                      <p:to>
                                        <p:strVal val="visible"/>
                                      </p:to>
                                    </p:set>
                                    <p:animEffect transition="in" filter="wipe(down)">
                                      <p:cBhvr>
                                        <p:cTn id="46" dur="500"/>
                                        <p:tgtEl>
                                          <p:spTgt spid="21516"/>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xit" presetSubtype="10" fill="hold" grpId="0" nodeType="clickEffect">
                                  <p:stCondLst>
                                    <p:cond delay="0"/>
                                  </p:stCondLst>
                                  <p:childTnLst>
                                    <p:animEffect transition="out" filter="randombar(horizontal)">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4" presetClass="exit" presetSubtype="10" fill="hold" grpId="0" nodeType="withEffect">
                                  <p:stCondLst>
                                    <p:cond delay="0"/>
                                  </p:stCondLst>
                                  <p:childTnLst>
                                    <p:animEffect transition="out" filter="randombar(horizontal)">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4" presetClass="exit" presetSubtype="10" fill="hold" nodeType="withEffect">
                                  <p:stCondLst>
                                    <p:cond delay="0"/>
                                  </p:stCondLst>
                                  <p:childTnLst>
                                    <p:animEffect transition="out" filter="randombar(horizontal)">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par>
                                <p:cTn id="58" presetID="14" presetClass="exit" presetSubtype="10" fill="hold" grpId="0" nodeType="withEffect">
                                  <p:stCondLst>
                                    <p:cond delay="0"/>
                                  </p:stCondLst>
                                  <p:childTnLst>
                                    <p:animEffect transition="out" filter="randombar(horizontal)">
                                      <p:cBhvr>
                                        <p:cTn id="59" dur="500"/>
                                        <p:tgtEl>
                                          <p:spTgt spid="7"/>
                                        </p:tgtEl>
                                      </p:cBhvr>
                                    </p:animEffect>
                                    <p:set>
                                      <p:cBhvr>
                                        <p:cTn id="60" dur="1" fill="hold">
                                          <p:stCondLst>
                                            <p:cond delay="499"/>
                                          </p:stCondLst>
                                        </p:cTn>
                                        <p:tgtEl>
                                          <p:spTgt spid="7"/>
                                        </p:tgtEl>
                                        <p:attrNameLst>
                                          <p:attrName>style.visibility</p:attrName>
                                        </p:attrNameLst>
                                      </p:cBhvr>
                                      <p:to>
                                        <p:strVal val="hidden"/>
                                      </p:to>
                                    </p:set>
                                  </p:childTnLst>
                                </p:cTn>
                              </p:par>
                              <p:par>
                                <p:cTn id="61" presetID="14" presetClass="exit" presetSubtype="10" fill="hold" grpId="1" nodeType="withEffect">
                                  <p:stCondLst>
                                    <p:cond delay="0"/>
                                  </p:stCondLst>
                                  <p:childTnLst>
                                    <p:animEffect transition="out" filter="randombar(horizontal)">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4" presetClass="exit" presetSubtype="10" fill="hold" grpId="1" nodeType="withEffect">
                                  <p:stCondLst>
                                    <p:cond delay="0"/>
                                  </p:stCondLst>
                                  <p:childTnLst>
                                    <p:animEffect transition="out" filter="randombar(horizontal)">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par>
                                <p:cTn id="67" presetID="14" presetClass="exit" presetSubtype="10" fill="hold" grpId="1" nodeType="withEffect">
                                  <p:stCondLst>
                                    <p:cond delay="0"/>
                                  </p:stCondLst>
                                  <p:childTnLst>
                                    <p:animEffect transition="out" filter="randombar(horizontal)">
                                      <p:cBhvr>
                                        <p:cTn id="68" dur="500"/>
                                        <p:tgtEl>
                                          <p:spTgt spid="12"/>
                                        </p:tgtEl>
                                      </p:cBhvr>
                                    </p:animEffect>
                                    <p:set>
                                      <p:cBhvr>
                                        <p:cTn id="69" dur="1" fill="hold">
                                          <p:stCondLst>
                                            <p:cond delay="499"/>
                                          </p:stCondLst>
                                        </p:cTn>
                                        <p:tgtEl>
                                          <p:spTgt spid="12"/>
                                        </p:tgtEl>
                                        <p:attrNameLst>
                                          <p:attrName>style.visibility</p:attrName>
                                        </p:attrNameLst>
                                      </p:cBhvr>
                                      <p:to>
                                        <p:strVal val="hidden"/>
                                      </p:to>
                                    </p:set>
                                  </p:childTnLst>
                                </p:cTn>
                              </p:par>
                              <p:par>
                                <p:cTn id="70" presetID="14" presetClass="exit" presetSubtype="10" fill="hold" grpId="1" nodeType="withEffect">
                                  <p:stCondLst>
                                    <p:cond delay="0"/>
                                  </p:stCondLst>
                                  <p:childTnLst>
                                    <p:animEffect transition="out" filter="randombar(horizontal)">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par>
                                <p:cTn id="73" presetID="14" presetClass="exit" presetSubtype="10" fill="hold" grpId="1" nodeType="withEffect">
                                  <p:stCondLst>
                                    <p:cond delay="0"/>
                                  </p:stCondLst>
                                  <p:childTnLst>
                                    <p:animEffect transition="out" filter="randombar(horizontal)">
                                      <p:cBhvr>
                                        <p:cTn id="74" dur="500"/>
                                        <p:tgtEl>
                                          <p:spTgt spid="21513"/>
                                        </p:tgtEl>
                                      </p:cBhvr>
                                    </p:animEffect>
                                    <p:set>
                                      <p:cBhvr>
                                        <p:cTn id="75" dur="1" fill="hold">
                                          <p:stCondLst>
                                            <p:cond delay="499"/>
                                          </p:stCondLst>
                                        </p:cTn>
                                        <p:tgtEl>
                                          <p:spTgt spid="21513"/>
                                        </p:tgtEl>
                                        <p:attrNameLst>
                                          <p:attrName>style.visibility</p:attrName>
                                        </p:attrNameLst>
                                      </p:cBhvr>
                                      <p:to>
                                        <p:strVal val="hidden"/>
                                      </p:to>
                                    </p:set>
                                  </p:childTnLst>
                                </p:cTn>
                              </p:par>
                              <p:par>
                                <p:cTn id="76" presetID="14" presetClass="exit" presetSubtype="10" fill="hold" grpId="1" nodeType="withEffect">
                                  <p:stCondLst>
                                    <p:cond delay="0"/>
                                  </p:stCondLst>
                                  <p:childTnLst>
                                    <p:animEffect transition="out" filter="randombar(horizontal)">
                                      <p:cBhvr>
                                        <p:cTn id="77" dur="500"/>
                                        <p:tgtEl>
                                          <p:spTgt spid="21514"/>
                                        </p:tgtEl>
                                      </p:cBhvr>
                                    </p:animEffect>
                                    <p:set>
                                      <p:cBhvr>
                                        <p:cTn id="78" dur="1" fill="hold">
                                          <p:stCondLst>
                                            <p:cond delay="499"/>
                                          </p:stCondLst>
                                        </p:cTn>
                                        <p:tgtEl>
                                          <p:spTgt spid="21514"/>
                                        </p:tgtEl>
                                        <p:attrNameLst>
                                          <p:attrName>style.visibility</p:attrName>
                                        </p:attrNameLst>
                                      </p:cBhvr>
                                      <p:to>
                                        <p:strVal val="hidden"/>
                                      </p:to>
                                    </p:set>
                                  </p:childTnLst>
                                </p:cTn>
                              </p:par>
                              <p:par>
                                <p:cTn id="79" presetID="14" presetClass="exit" presetSubtype="10" fill="hold" grpId="1" nodeType="withEffect">
                                  <p:stCondLst>
                                    <p:cond delay="0"/>
                                  </p:stCondLst>
                                  <p:childTnLst>
                                    <p:animEffect transition="out" filter="randombar(horizontal)">
                                      <p:cBhvr>
                                        <p:cTn id="80" dur="500"/>
                                        <p:tgtEl>
                                          <p:spTgt spid="21515"/>
                                        </p:tgtEl>
                                      </p:cBhvr>
                                    </p:animEffect>
                                    <p:set>
                                      <p:cBhvr>
                                        <p:cTn id="81" dur="1" fill="hold">
                                          <p:stCondLst>
                                            <p:cond delay="499"/>
                                          </p:stCondLst>
                                        </p:cTn>
                                        <p:tgtEl>
                                          <p:spTgt spid="21515"/>
                                        </p:tgtEl>
                                        <p:attrNameLst>
                                          <p:attrName>style.visibility</p:attrName>
                                        </p:attrNameLst>
                                      </p:cBhvr>
                                      <p:to>
                                        <p:strVal val="hidden"/>
                                      </p:to>
                                    </p:set>
                                  </p:childTnLst>
                                </p:cTn>
                              </p:par>
                              <p:par>
                                <p:cTn id="82" presetID="14" presetClass="exit" presetSubtype="10" fill="hold" grpId="1" nodeType="withEffect">
                                  <p:stCondLst>
                                    <p:cond delay="0"/>
                                  </p:stCondLst>
                                  <p:childTnLst>
                                    <p:animEffect transition="out" filter="randombar(horizontal)">
                                      <p:cBhvr>
                                        <p:cTn id="83" dur="500"/>
                                        <p:tgtEl>
                                          <p:spTgt spid="21516"/>
                                        </p:tgtEl>
                                      </p:cBhvr>
                                    </p:animEffect>
                                    <p:set>
                                      <p:cBhvr>
                                        <p:cTn id="84" dur="1" fill="hold">
                                          <p:stCondLst>
                                            <p:cond delay="499"/>
                                          </p:stCondLst>
                                        </p:cTn>
                                        <p:tgtEl>
                                          <p:spTgt spid="21516"/>
                                        </p:tgtEl>
                                        <p:attrNameLst>
                                          <p:attrName>style.visibility</p:attrName>
                                        </p:attrNameLst>
                                      </p:cBhvr>
                                      <p:to>
                                        <p:strVal val="hidden"/>
                                      </p:to>
                                    </p:set>
                                  </p:childTnLst>
                                </p:cTn>
                              </p:par>
                              <p:par>
                                <p:cTn id="85" presetID="14" presetClass="exit" presetSubtype="10" fill="hold" grpId="1" nodeType="withEffect">
                                  <p:stCondLst>
                                    <p:cond delay="0"/>
                                  </p:stCondLst>
                                  <p:childTnLst>
                                    <p:animEffect transition="out" filter="randombar(horizontal)">
                                      <p:cBhvr>
                                        <p:cTn id="86" dur="500"/>
                                        <p:tgtEl>
                                          <p:spTgt spid="21511"/>
                                        </p:tgtEl>
                                      </p:cBhvr>
                                    </p:animEffect>
                                    <p:set>
                                      <p:cBhvr>
                                        <p:cTn id="87" dur="1" fill="hold">
                                          <p:stCondLst>
                                            <p:cond delay="499"/>
                                          </p:stCondLst>
                                        </p:cTn>
                                        <p:tgtEl>
                                          <p:spTgt spid="21511"/>
                                        </p:tgtEl>
                                        <p:attrNameLst>
                                          <p:attrName>style.visibility</p:attrName>
                                        </p:attrNameLst>
                                      </p:cBhvr>
                                      <p:to>
                                        <p:strVal val="hidden"/>
                                      </p:to>
                                    </p:set>
                                  </p:childTnLst>
                                </p:cTn>
                              </p:par>
                              <p:par>
                                <p:cTn id="88" presetID="14" presetClass="exit" presetSubtype="10" fill="hold" grpId="1" nodeType="withEffect">
                                  <p:stCondLst>
                                    <p:cond delay="0"/>
                                  </p:stCondLst>
                                  <p:childTnLst>
                                    <p:animEffect transition="out" filter="randombar(horizontal)">
                                      <p:cBhvr>
                                        <p:cTn id="89" dur="500"/>
                                        <p:tgtEl>
                                          <p:spTgt spid="21512"/>
                                        </p:tgtEl>
                                      </p:cBhvr>
                                    </p:animEffect>
                                    <p:set>
                                      <p:cBhvr>
                                        <p:cTn id="90" dur="1" fill="hold">
                                          <p:stCondLst>
                                            <p:cond delay="499"/>
                                          </p:stCondLst>
                                        </p:cTn>
                                        <p:tgtEl>
                                          <p:spTgt spid="21512"/>
                                        </p:tgtEl>
                                        <p:attrNameLst>
                                          <p:attrName>style.visibility</p:attrName>
                                        </p:attrNameLst>
                                      </p:cBhvr>
                                      <p:to>
                                        <p:strVal val="hidden"/>
                                      </p:to>
                                    </p:set>
                                  </p:childTnLst>
                                </p:cTn>
                              </p:par>
                              <p:par>
                                <p:cTn id="91" presetID="14" presetClass="exit" presetSubtype="10" fill="hold" nodeType="withEffect">
                                  <p:stCondLst>
                                    <p:cond delay="0"/>
                                  </p:stCondLst>
                                  <p:childTnLst>
                                    <p:animEffect transition="out" filter="randombar(horizontal)">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par>
                                <p:cTn id="94" presetID="14" presetClass="exit" presetSubtype="10" fill="hold" nodeType="withEffect">
                                  <p:stCondLst>
                                    <p:cond delay="0"/>
                                  </p:stCondLst>
                                  <p:childTnLst>
                                    <p:animEffect transition="out" filter="randombar(horizontal)">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par>
                                <p:cTn id="97" presetID="14" presetClass="exit" presetSubtype="10" fill="hold" nodeType="withEffect">
                                  <p:stCondLst>
                                    <p:cond delay="0"/>
                                  </p:stCondLst>
                                  <p:childTnLst>
                                    <p:animEffect transition="out" filter="randombar(horizontal)">
                                      <p:cBhvr>
                                        <p:cTn id="98" dur="500"/>
                                        <p:tgtEl>
                                          <p:spTgt spid="18"/>
                                        </p:tgtEl>
                                      </p:cBhvr>
                                    </p:animEffect>
                                    <p:set>
                                      <p:cBhvr>
                                        <p:cTn id="99" dur="1" fill="hold">
                                          <p:stCondLst>
                                            <p:cond delay="499"/>
                                          </p:stCondLst>
                                        </p:cTn>
                                        <p:tgtEl>
                                          <p:spTgt spid="18"/>
                                        </p:tgtEl>
                                        <p:attrNameLst>
                                          <p:attrName>style.visibility</p:attrName>
                                        </p:attrNameLst>
                                      </p:cBhvr>
                                      <p:to>
                                        <p:strVal val="hidden"/>
                                      </p:to>
                                    </p:set>
                                  </p:childTnLst>
                                </p:cTn>
                              </p:par>
                              <p:par>
                                <p:cTn id="100" presetID="14" presetClass="exit" presetSubtype="10" fill="hold" grpId="1" nodeType="withEffect">
                                  <p:stCondLst>
                                    <p:cond delay="0"/>
                                  </p:stCondLst>
                                  <p:childTnLst>
                                    <p:animEffect transition="out" filter="randombar(horizontal)">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childTnLst>
                          </p:cTn>
                        </p:par>
                        <p:par>
                          <p:cTn id="103" fill="hold">
                            <p:stCondLst>
                              <p:cond delay="500"/>
                            </p:stCondLst>
                            <p:childTnLst>
                              <p:par>
                                <p:cTn id="104" presetID="3" presetClass="entr" presetSubtype="10" fill="hold" grpId="0" nodeType="after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blinds(horizontal)">
                                      <p:cBhvr>
                                        <p:cTn id="106" dur="500"/>
                                        <p:tgtEl>
                                          <p:spTgt spid="63"/>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blinds(horizontal)">
                                      <p:cBhvr>
                                        <p:cTn id="109" dur="500"/>
                                        <p:tgtEl>
                                          <p:spTgt spid="64"/>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blinds(horizontal)">
                                      <p:cBhvr>
                                        <p:cTn id="112" dur="500"/>
                                        <p:tgtEl>
                                          <p:spTgt spid="65"/>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66"/>
                                        </p:tgtEl>
                                        <p:attrNameLst>
                                          <p:attrName>style.visibility</p:attrName>
                                        </p:attrNameLst>
                                      </p:cBhvr>
                                      <p:to>
                                        <p:strVal val="visible"/>
                                      </p:to>
                                    </p:set>
                                    <p:animEffect transition="in" filter="blinds(horizontal)">
                                      <p:cBhvr>
                                        <p:cTn id="115" dur="500"/>
                                        <p:tgtEl>
                                          <p:spTgt spid="6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67"/>
                                        </p:tgtEl>
                                        <p:attrNameLst>
                                          <p:attrName>style.visibility</p:attrName>
                                        </p:attrNameLst>
                                      </p:cBhvr>
                                      <p:to>
                                        <p:strVal val="visible"/>
                                      </p:to>
                                    </p:set>
                                    <p:animEffect transition="in" filter="blinds(horizontal)">
                                      <p:cBhvr>
                                        <p:cTn id="118" dur="500"/>
                                        <p:tgtEl>
                                          <p:spTgt spid="67"/>
                                        </p:tgtEl>
                                      </p:cBhvr>
                                    </p:animEffect>
                                  </p:childTnLst>
                                </p:cTn>
                              </p:par>
                              <p:par>
                                <p:cTn id="119" presetID="3" presetClass="entr" presetSubtype="10" fill="hold" nodeType="withEffect">
                                  <p:stCondLst>
                                    <p:cond delay="0"/>
                                  </p:stCondLst>
                                  <p:childTnLst>
                                    <p:set>
                                      <p:cBhvr>
                                        <p:cTn id="120" dur="1" fill="hold">
                                          <p:stCondLst>
                                            <p:cond delay="0"/>
                                          </p:stCondLst>
                                        </p:cTn>
                                        <p:tgtEl>
                                          <p:spTgt spid="68"/>
                                        </p:tgtEl>
                                        <p:attrNameLst>
                                          <p:attrName>style.visibility</p:attrName>
                                        </p:attrNameLst>
                                      </p:cBhvr>
                                      <p:to>
                                        <p:strVal val="visible"/>
                                      </p:to>
                                    </p:set>
                                    <p:animEffect transition="in" filter="blinds(horizontal)">
                                      <p:cBhvr>
                                        <p:cTn id="121" dur="500"/>
                                        <p:tgtEl>
                                          <p:spTgt spid="68"/>
                                        </p:tgtEl>
                                      </p:cBhvr>
                                    </p:animEffect>
                                  </p:childTnLst>
                                </p:cTn>
                              </p:par>
                              <p:par>
                                <p:cTn id="122" presetID="3" presetClass="entr" presetSubtype="10" fill="hold" nodeType="withEffect">
                                  <p:stCondLst>
                                    <p:cond delay="0"/>
                                  </p:stCondLst>
                                  <p:childTnLst>
                                    <p:set>
                                      <p:cBhvr>
                                        <p:cTn id="123" dur="1" fill="hold">
                                          <p:stCondLst>
                                            <p:cond delay="0"/>
                                          </p:stCondLst>
                                        </p:cTn>
                                        <p:tgtEl>
                                          <p:spTgt spid="69"/>
                                        </p:tgtEl>
                                        <p:attrNameLst>
                                          <p:attrName>style.visibility</p:attrName>
                                        </p:attrNameLst>
                                      </p:cBhvr>
                                      <p:to>
                                        <p:strVal val="visible"/>
                                      </p:to>
                                    </p:set>
                                    <p:animEffect transition="in" filter="blinds(horizontal)">
                                      <p:cBhvr>
                                        <p:cTn id="124" dur="500"/>
                                        <p:tgtEl>
                                          <p:spTgt spid="69"/>
                                        </p:tgtEl>
                                      </p:cBhvr>
                                    </p:animEffect>
                                  </p:childTnLst>
                                </p:cTn>
                              </p:par>
                              <p:par>
                                <p:cTn id="125" presetID="3" presetClass="entr" presetSubtype="10" fill="hold" nodeType="withEffect">
                                  <p:stCondLst>
                                    <p:cond delay="0"/>
                                  </p:stCondLst>
                                  <p:childTnLst>
                                    <p:set>
                                      <p:cBhvr>
                                        <p:cTn id="126" dur="1" fill="hold">
                                          <p:stCondLst>
                                            <p:cond delay="0"/>
                                          </p:stCondLst>
                                        </p:cTn>
                                        <p:tgtEl>
                                          <p:spTgt spid="70"/>
                                        </p:tgtEl>
                                        <p:attrNameLst>
                                          <p:attrName>style.visibility</p:attrName>
                                        </p:attrNameLst>
                                      </p:cBhvr>
                                      <p:to>
                                        <p:strVal val="visible"/>
                                      </p:to>
                                    </p:set>
                                    <p:animEffect transition="in" filter="blinds(horizontal)">
                                      <p:cBhvr>
                                        <p:cTn id="127" dur="500"/>
                                        <p:tgtEl>
                                          <p:spTgt spid="70"/>
                                        </p:tgtEl>
                                      </p:cBhvr>
                                    </p:animEffect>
                                  </p:childTnLst>
                                </p:cTn>
                              </p:par>
                              <p:par>
                                <p:cTn id="128" presetID="3" presetClass="entr" presetSubtype="10" fill="hold" nodeType="with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blinds(horizontal)">
                                      <p:cBhvr>
                                        <p:cTn id="130" dur="500"/>
                                        <p:tgtEl>
                                          <p:spTgt spid="71"/>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blinds(horizontal)">
                                      <p:cBhvr>
                                        <p:cTn id="133" dur="500"/>
                                        <p:tgtEl>
                                          <p:spTgt spid="72"/>
                                        </p:tgtEl>
                                      </p:cBhvr>
                                    </p:animEffect>
                                  </p:childTnLst>
                                </p:cTn>
                              </p:par>
                              <p:par>
                                <p:cTn id="134" presetID="3" presetClass="entr" presetSubtype="10" fill="hold"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blinds(horizontal)">
                                      <p:cBhvr>
                                        <p:cTn id="136" dur="500"/>
                                        <p:tgtEl>
                                          <p:spTgt spid="73"/>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blinds(horizontal)">
                                      <p:cBhvr>
                                        <p:cTn id="139" dur="500"/>
                                        <p:tgtEl>
                                          <p:spTgt spid="74"/>
                                        </p:tgtEl>
                                      </p:cBhvr>
                                    </p:animEffect>
                                  </p:childTnLst>
                                </p:cTn>
                              </p:par>
                              <p:par>
                                <p:cTn id="140" presetID="3" presetClass="entr" presetSubtype="1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blinds(horizontal)">
                                      <p:cBhvr>
                                        <p:cTn id="142" dur="500"/>
                                        <p:tgtEl>
                                          <p:spTgt spid="75"/>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blinds(horizontal)">
                                      <p:cBhvr>
                                        <p:cTn id="145" dur="500"/>
                                        <p:tgtEl>
                                          <p:spTgt spid="76"/>
                                        </p:tgtEl>
                                      </p:cBhvr>
                                    </p:animEffect>
                                  </p:childTnLst>
                                </p:cTn>
                              </p:par>
                              <p:par>
                                <p:cTn id="146" presetID="3" presetClass="entr" presetSubtype="10" fill="hold"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blinds(horizontal)">
                                      <p:cBhvr>
                                        <p:cTn id="148" dur="500"/>
                                        <p:tgtEl>
                                          <p:spTgt spid="77"/>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blinds(horizontal)">
                                      <p:cBhvr>
                                        <p:cTn id="151" dur="500"/>
                                        <p:tgtEl>
                                          <p:spTgt spid="78"/>
                                        </p:tgtEl>
                                      </p:cBhvr>
                                    </p:animEffect>
                                  </p:childTnLst>
                                </p:cTn>
                              </p:par>
                              <p:par>
                                <p:cTn id="152" presetID="3" presetClass="entr" presetSubtype="10" fill="hold" nodeType="withEffect">
                                  <p:stCondLst>
                                    <p:cond delay="0"/>
                                  </p:stCondLst>
                                  <p:childTnLst>
                                    <p:set>
                                      <p:cBhvr>
                                        <p:cTn id="153" dur="1" fill="hold">
                                          <p:stCondLst>
                                            <p:cond delay="0"/>
                                          </p:stCondLst>
                                        </p:cTn>
                                        <p:tgtEl>
                                          <p:spTgt spid="79"/>
                                        </p:tgtEl>
                                        <p:attrNameLst>
                                          <p:attrName>style.visibility</p:attrName>
                                        </p:attrNameLst>
                                      </p:cBhvr>
                                      <p:to>
                                        <p:strVal val="visible"/>
                                      </p:to>
                                    </p:set>
                                    <p:animEffect transition="in" filter="blinds(horizontal)">
                                      <p:cBhvr>
                                        <p:cTn id="154" dur="500"/>
                                        <p:tgtEl>
                                          <p:spTgt spid="79"/>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80"/>
                                        </p:tgtEl>
                                        <p:attrNameLst>
                                          <p:attrName>style.visibility</p:attrName>
                                        </p:attrNameLst>
                                      </p:cBhvr>
                                      <p:to>
                                        <p:strVal val="visible"/>
                                      </p:to>
                                    </p:set>
                                    <p:animEffect transition="in" filter="blinds(horizontal)">
                                      <p:cBhvr>
                                        <p:cTn id="157" dur="500"/>
                                        <p:tgtEl>
                                          <p:spTgt spid="80"/>
                                        </p:tgtEl>
                                      </p:cBhvr>
                                    </p:animEffect>
                                  </p:childTnLst>
                                </p:cTn>
                              </p:par>
                              <p:par>
                                <p:cTn id="158" presetID="3" presetClass="entr" presetSubtype="10" fill="hold" nodeType="withEffect">
                                  <p:stCondLst>
                                    <p:cond delay="0"/>
                                  </p:stCondLst>
                                  <p:childTnLst>
                                    <p:set>
                                      <p:cBhvr>
                                        <p:cTn id="159" dur="1" fill="hold">
                                          <p:stCondLst>
                                            <p:cond delay="0"/>
                                          </p:stCondLst>
                                        </p:cTn>
                                        <p:tgtEl>
                                          <p:spTgt spid="81"/>
                                        </p:tgtEl>
                                        <p:attrNameLst>
                                          <p:attrName>style.visibility</p:attrName>
                                        </p:attrNameLst>
                                      </p:cBhvr>
                                      <p:to>
                                        <p:strVal val="visible"/>
                                      </p:to>
                                    </p:set>
                                    <p:animEffect transition="in" filter="blinds(horizontal)">
                                      <p:cBhvr>
                                        <p:cTn id="160" dur="500"/>
                                        <p:tgtEl>
                                          <p:spTgt spid="81"/>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blinds(horizontal)">
                                      <p:cBhvr>
                                        <p:cTn id="16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1513" grpId="0" bldLvl="0" animBg="1"/>
      <p:bldP spid="21514" grpId="0" bldLvl="0" animBg="1"/>
      <p:bldP spid="21515" grpId="0" bldLvl="0" animBg="1"/>
      <p:bldP spid="21512" grpId="0" animBg="1"/>
      <p:bldP spid="19" grpId="0"/>
      <p:bldP spid="21511" grpId="0" animBg="1"/>
      <p:bldP spid="12" grpId="0" animBg="1"/>
      <p:bldP spid="13" grpId="0"/>
      <p:bldP spid="10" grpId="0"/>
      <p:bldP spid="21516" grpId="0" bldLvl="0" animBg="1"/>
      <p:bldP spid="4" grpId="0"/>
      <p:bldP spid="5" grpId="0"/>
      <p:bldP spid="7" grpId="0"/>
      <p:bldP spid="9" grpId="1" animBg="1"/>
      <p:bldP spid="10" grpId="1"/>
      <p:bldP spid="12" grpId="1" animBg="1"/>
      <p:bldP spid="13" grpId="1"/>
      <p:bldP spid="21513" grpId="1" animBg="1"/>
      <p:bldP spid="21514" grpId="1" animBg="1"/>
      <p:bldP spid="21515" grpId="1" animBg="1"/>
      <p:bldP spid="21516" grpId="1" animBg="1"/>
      <p:bldP spid="21511" grpId="1" animBg="1"/>
      <p:bldP spid="21512" grpId="1" animBg="1"/>
      <p:bldP spid="19" grpId="1"/>
      <p:bldP spid="63" grpId="0" bldLvl="0" animBg="1"/>
      <p:bldP spid="64" grpId="0" bldLvl="0" animBg="1"/>
      <p:bldP spid="65" grpId="0" bldLvl="0" animBg="1"/>
      <p:bldP spid="66" grpId="0" bldLvl="0" animBg="1"/>
      <p:bldP spid="67" grpId="0" bldLvl="0" animBg="1"/>
      <p:bldP spid="72" grpId="0" bldLvl="0" animBg="1"/>
      <p:bldP spid="74" grpId="0" bldLvl="0" animBg="1"/>
      <p:bldP spid="76" grpId="0" bldLvl="0" animBg="1"/>
      <p:bldP spid="78" grpId="0" bldLvl="0" animBg="1"/>
      <p:bldP spid="80" grpId="0" bldLvl="0" animBg="1"/>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4098" name="图片 20"/>
          <p:cNvPicPr>
            <a:picLocks noChangeAspect="1"/>
          </p:cNvPicPr>
          <p:nvPr/>
        </p:nvPicPr>
        <p:blipFill>
          <a:blip r:embed="rId1">
            <a:alphaModFix amt="60000"/>
            <a:lum bright="6000" contrast="-6000"/>
          </a:blip>
          <a:stretch>
            <a:fillRect/>
          </a:stretch>
        </p:blipFill>
        <p:spPr>
          <a:xfrm>
            <a:off x="-661035" y="-98425"/>
            <a:ext cx="12504420" cy="6256020"/>
          </a:xfrm>
          <a:prstGeom prst="rect">
            <a:avLst/>
          </a:prstGeom>
          <a:noFill/>
          <a:ln w="9525">
            <a:noFill/>
          </a:ln>
        </p:spPr>
      </p:pic>
      <p:sp>
        <p:nvSpPr>
          <p:cNvPr id="24578" name="文本框 10"/>
          <p:cNvSpPr txBox="1"/>
          <p:nvPr/>
        </p:nvSpPr>
        <p:spPr>
          <a:xfrm>
            <a:off x="174625" y="189230"/>
            <a:ext cx="3282950" cy="521970"/>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2800" b="1" dirty="0">
                <a:latin typeface="微软雅黑" panose="020B0503020204020204" charset="-122"/>
                <a:ea typeface="微软雅黑" panose="020B0503020204020204" charset="-122"/>
              </a:rPr>
              <a:t>市场分析</a:t>
            </a:r>
            <a:r>
              <a:rPr lang="en-US" altLang="zh-CN" sz="28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行业分析</a:t>
            </a:r>
            <a:endParaRPr lang="zh-CN" altLang="en-US" sz="2400" b="1" dirty="0">
              <a:latin typeface="微软雅黑" panose="020B0503020204020204" charset="-122"/>
              <a:ea typeface="微软雅黑" panose="020B0503020204020204" charset="-122"/>
            </a:endParaRPr>
          </a:p>
        </p:txBody>
      </p:sp>
      <p:sp>
        <p:nvSpPr>
          <p:cNvPr id="24579"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64" name="文本框 63"/>
          <p:cNvSpPr txBox="1"/>
          <p:nvPr/>
        </p:nvSpPr>
        <p:spPr>
          <a:xfrm>
            <a:off x="5186680" y="954405"/>
            <a:ext cx="1762125" cy="444500"/>
          </a:xfrm>
          <a:prstGeom prst="rect">
            <a:avLst/>
          </a:prstGeom>
          <a:noFill/>
          <a:ln w="19050">
            <a:solidFill>
              <a:schemeClr val="tx1"/>
            </a:solidFill>
          </a:ln>
        </p:spPr>
        <p:txBody>
          <a:bodyPr wrap="square" rtlCol="0">
            <a:noAutofit/>
          </a:bodyPr>
          <a:p>
            <a:pPr algn="ctr"/>
            <a:r>
              <a:rPr lang="zh-CN" altLang="en-US"/>
              <a:t>安防控制系统</a:t>
            </a:r>
            <a:endParaRPr lang="zh-CN" altLang="en-US"/>
          </a:p>
        </p:txBody>
      </p:sp>
      <p:sp>
        <p:nvSpPr>
          <p:cNvPr id="65" name="文本框 64"/>
          <p:cNvSpPr txBox="1"/>
          <p:nvPr/>
        </p:nvSpPr>
        <p:spPr>
          <a:xfrm>
            <a:off x="5186680" y="2087880"/>
            <a:ext cx="1762125" cy="444500"/>
          </a:xfrm>
          <a:prstGeom prst="rect">
            <a:avLst/>
          </a:prstGeom>
          <a:noFill/>
          <a:ln w="19050">
            <a:solidFill>
              <a:schemeClr val="tx1"/>
            </a:solidFill>
          </a:ln>
        </p:spPr>
        <p:txBody>
          <a:bodyPr wrap="square" rtlCol="0">
            <a:noAutofit/>
          </a:bodyPr>
          <a:p>
            <a:pPr algn="ctr"/>
            <a:r>
              <a:rPr lang="zh-CN" altLang="en-US"/>
              <a:t>智能照明系统</a:t>
            </a:r>
            <a:endParaRPr lang="zh-CN" altLang="en-US"/>
          </a:p>
        </p:txBody>
      </p:sp>
      <p:sp>
        <p:nvSpPr>
          <p:cNvPr id="66" name="文本框 65"/>
          <p:cNvSpPr txBox="1"/>
          <p:nvPr/>
        </p:nvSpPr>
        <p:spPr>
          <a:xfrm>
            <a:off x="5193665" y="4361815"/>
            <a:ext cx="1762125" cy="444500"/>
          </a:xfrm>
          <a:prstGeom prst="rect">
            <a:avLst/>
          </a:prstGeom>
          <a:noFill/>
          <a:ln w="19050">
            <a:solidFill>
              <a:schemeClr val="tx1"/>
            </a:solidFill>
          </a:ln>
        </p:spPr>
        <p:txBody>
          <a:bodyPr wrap="square" rtlCol="0">
            <a:noAutofit/>
          </a:bodyPr>
          <a:p>
            <a:pPr algn="ctr"/>
            <a:r>
              <a:rPr lang="zh-CN" altLang="en-US"/>
              <a:t>环境检测系统</a:t>
            </a:r>
            <a:endParaRPr lang="zh-CN" altLang="en-US"/>
          </a:p>
        </p:txBody>
      </p:sp>
      <p:sp>
        <p:nvSpPr>
          <p:cNvPr id="67" name="文本框 66"/>
          <p:cNvSpPr txBox="1"/>
          <p:nvPr/>
        </p:nvSpPr>
        <p:spPr>
          <a:xfrm>
            <a:off x="5384800" y="5511800"/>
            <a:ext cx="1423035" cy="353695"/>
          </a:xfrm>
          <a:prstGeom prst="rect">
            <a:avLst/>
          </a:prstGeom>
          <a:noFill/>
          <a:ln w="19050">
            <a:solidFill>
              <a:schemeClr val="tx1"/>
            </a:solidFill>
          </a:ln>
        </p:spPr>
        <p:txBody>
          <a:bodyPr wrap="square" rtlCol="0">
            <a:noAutofit/>
          </a:bodyPr>
          <a:p>
            <a:pPr lvl="0" algn="ctr">
              <a:buClrTx/>
              <a:buSzTx/>
              <a:buFontTx/>
            </a:pPr>
            <a:r>
              <a:rPr lang="zh-CN" altLang="en-US">
                <a:sym typeface="+mn-ea"/>
              </a:rPr>
              <a:t>系统拓展性</a:t>
            </a:r>
            <a:endParaRPr lang="zh-CN" altLang="en-US">
              <a:sym typeface="+mn-ea"/>
            </a:endParaRPr>
          </a:p>
        </p:txBody>
      </p:sp>
      <p:sp>
        <p:nvSpPr>
          <p:cNvPr id="63" name="文本框 62"/>
          <p:cNvSpPr txBox="1"/>
          <p:nvPr/>
        </p:nvSpPr>
        <p:spPr>
          <a:xfrm>
            <a:off x="5207635" y="3330575"/>
            <a:ext cx="1762125" cy="444500"/>
          </a:xfrm>
          <a:prstGeom prst="rect">
            <a:avLst/>
          </a:prstGeom>
          <a:noFill/>
          <a:ln w="19050">
            <a:solidFill>
              <a:schemeClr val="tx1"/>
            </a:solidFill>
          </a:ln>
        </p:spPr>
        <p:txBody>
          <a:bodyPr wrap="square" rtlCol="0">
            <a:noAutofit/>
          </a:bodyPr>
          <a:p>
            <a:pPr algn="ctr"/>
            <a:r>
              <a:rPr lang="zh-CN" altLang="en-US"/>
              <a:t>智能控制中心</a:t>
            </a:r>
            <a:endParaRPr lang="zh-CN" altLang="en-US"/>
          </a:p>
        </p:txBody>
      </p:sp>
      <p:sp>
        <p:nvSpPr>
          <p:cNvPr id="12" name="圆角矩形 11"/>
          <p:cNvSpPr/>
          <p:nvPr/>
        </p:nvSpPr>
        <p:spPr>
          <a:xfrm>
            <a:off x="584835" y="811530"/>
            <a:ext cx="2997835" cy="54356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effectLst>
                  <a:outerShdw blurRad="38100" dist="19050" dir="2700000" algn="tl" rotWithShape="0">
                    <a:schemeClr val="dk1">
                      <a:alpha val="40000"/>
                    </a:schemeClr>
                  </a:outerShdw>
                </a:effectLst>
              </a:rPr>
              <a:t>华为：全屋智能解决方案商</a:t>
            </a:r>
            <a:endParaRPr lang="zh-CN" altLang="en-US">
              <a:solidFill>
                <a:schemeClr val="tx1"/>
              </a:solidFill>
              <a:effectLst>
                <a:outerShdw blurRad="38100" dist="19050" dir="2700000" algn="tl" rotWithShape="0">
                  <a:schemeClr val="dk1">
                    <a:alpha val="40000"/>
                  </a:schemeClr>
                </a:outerShdw>
              </a:effectLst>
            </a:endParaRPr>
          </a:p>
        </p:txBody>
      </p:sp>
      <p:sp>
        <p:nvSpPr>
          <p:cNvPr id="13" name="圆角矩形 12"/>
          <p:cNvSpPr/>
          <p:nvPr/>
        </p:nvSpPr>
        <p:spPr>
          <a:xfrm>
            <a:off x="8976995" y="711200"/>
            <a:ext cx="2997835" cy="54356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effectLst>
                  <a:outerShdw blurRad="38100" dist="19050" dir="2700000" algn="tl" rotWithShape="0">
                    <a:schemeClr val="dk1">
                      <a:alpha val="40000"/>
                    </a:schemeClr>
                  </a:outerShdw>
                </a:effectLst>
              </a:rPr>
              <a:t>小米：生态链整合王者</a:t>
            </a:r>
            <a:endParaRPr lang="zh-CN" altLang="en-US">
              <a:solidFill>
                <a:schemeClr val="tx1"/>
              </a:solidFill>
              <a:effectLst>
                <a:outerShdw blurRad="38100" dist="19050" dir="2700000" algn="tl" rotWithShape="0">
                  <a:schemeClr val="dk1">
                    <a:alpha val="40000"/>
                  </a:schemeClr>
                </a:outerShdw>
              </a:effectLst>
            </a:endParaRPr>
          </a:p>
        </p:txBody>
      </p:sp>
      <p:sp>
        <p:nvSpPr>
          <p:cNvPr id="57" name="圆角矩形 56"/>
          <p:cNvSpPr/>
          <p:nvPr/>
        </p:nvSpPr>
        <p:spPr>
          <a:xfrm>
            <a:off x="271780" y="3669665"/>
            <a:ext cx="2997835" cy="54356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effectLst>
                  <a:outerShdw blurRad="38100" dist="19050" dir="2700000" algn="tl" rotWithShape="0">
                    <a:schemeClr val="dk1">
                      <a:alpha val="40000"/>
                    </a:schemeClr>
                  </a:outerShdw>
                </a:effectLst>
              </a:rPr>
              <a:t>苹果：高端生态闭环构建者</a:t>
            </a:r>
            <a:endParaRPr lang="zh-CN" altLang="en-US">
              <a:solidFill>
                <a:schemeClr val="tx1"/>
              </a:solidFill>
              <a:effectLst>
                <a:outerShdw blurRad="38100" dist="19050" dir="2700000" algn="tl" rotWithShape="0">
                  <a:schemeClr val="dk1">
                    <a:alpha val="40000"/>
                  </a:schemeClr>
                </a:outerShdw>
              </a:effectLst>
            </a:endParaRPr>
          </a:p>
        </p:txBody>
      </p:sp>
      <p:cxnSp>
        <p:nvCxnSpPr>
          <p:cNvPr id="21" name="肘形连接符 20"/>
          <p:cNvCxnSpPr/>
          <p:nvPr/>
        </p:nvCxnSpPr>
        <p:spPr>
          <a:xfrm>
            <a:off x="2193290" y="2988310"/>
            <a:ext cx="3014345" cy="564515"/>
          </a:xfrm>
          <a:prstGeom prst="bentConnector3">
            <a:avLst>
              <a:gd name="adj1" fmla="val 5001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9" name="圆角矩形 58"/>
          <p:cNvSpPr/>
          <p:nvPr/>
        </p:nvSpPr>
        <p:spPr>
          <a:xfrm>
            <a:off x="9194165" y="3676650"/>
            <a:ext cx="2997835" cy="54356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effectLst>
                  <a:outerShdw blurRad="38100" dist="19050" dir="2700000" algn="tl" rotWithShape="0">
                    <a:schemeClr val="dk1">
                      <a:alpha val="40000"/>
                    </a:schemeClr>
                  </a:outerShdw>
                </a:effectLst>
              </a:rPr>
              <a:t>海尔：场景化方案专家</a:t>
            </a:r>
            <a:endParaRPr lang="zh-CN" altLang="en-US">
              <a:solidFill>
                <a:schemeClr val="tx1"/>
              </a:solidFill>
              <a:effectLst>
                <a:outerShdw blurRad="38100" dist="19050" dir="2700000" algn="tl" rotWithShape="0">
                  <a:schemeClr val="dk1">
                    <a:alpha val="40000"/>
                  </a:schemeClr>
                </a:outerShdw>
              </a:effectLst>
            </a:endParaRPr>
          </a:p>
        </p:txBody>
      </p:sp>
      <p:sp>
        <p:nvSpPr>
          <p:cNvPr id="10" name="文本框 9"/>
          <p:cNvSpPr txBox="1"/>
          <p:nvPr/>
        </p:nvSpPr>
        <p:spPr>
          <a:xfrm>
            <a:off x="271780" y="1398905"/>
            <a:ext cx="3593465" cy="1516380"/>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ym typeface="+mn-ea"/>
              </a:rPr>
              <a:t>采用</a:t>
            </a:r>
            <a:r>
              <a:rPr lang="zh-CN" altLang="en-US" sz="1400">
                <a:sym typeface="+mn-ea"/>
              </a:rPr>
              <a:t>PLC+WiFi</a:t>
            </a:r>
            <a:r>
              <a:rPr lang="zh-CN" altLang="en-US" sz="1400">
                <a:sym typeface="+mn-ea"/>
              </a:rPr>
              <a:t>双网架构，支持多种交互设备；</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提供全屋智能安防解决方案，</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支持多种灯光模式；</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提供空气质量监测、温湿度监测等功能；</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支持</a:t>
            </a:r>
            <a:r>
              <a:rPr lang="zh-CN" altLang="en-US" sz="1400">
                <a:sym typeface="+mn-ea"/>
              </a:rPr>
              <a:t>1+2+N</a:t>
            </a:r>
            <a:r>
              <a:rPr lang="zh-CN" altLang="en-US" sz="1400">
                <a:sym typeface="+mn-ea"/>
              </a:rPr>
              <a:t>的灵活拼接架构。</a:t>
            </a:r>
            <a:endParaRPr lang="zh-CN" altLang="en-US" sz="1400">
              <a:sym typeface="+mn-ea"/>
            </a:endParaRPr>
          </a:p>
        </p:txBody>
      </p:sp>
      <p:sp>
        <p:nvSpPr>
          <p:cNvPr id="17" name="文本框 16"/>
          <p:cNvSpPr txBox="1"/>
          <p:nvPr/>
        </p:nvSpPr>
        <p:spPr>
          <a:xfrm>
            <a:off x="8201660" y="1299845"/>
            <a:ext cx="4094480" cy="1232535"/>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ym typeface="+mn-ea"/>
              </a:rPr>
              <a:t>以米家</a:t>
            </a:r>
            <a:r>
              <a:rPr lang="zh-CN" altLang="en-US" sz="1400">
                <a:sym typeface="+mn-ea"/>
              </a:rPr>
              <a:t>APP</a:t>
            </a:r>
            <a:r>
              <a:rPr lang="zh-CN" altLang="en-US" sz="1400">
                <a:sym typeface="+mn-ea"/>
              </a:rPr>
              <a:t>为核心支持多种设备连接和控制；</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智能安防产品丰富，支持多种设备联动；</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照明</a:t>
            </a:r>
            <a:r>
              <a:rPr lang="zh-CN" altLang="en-US" sz="1400">
                <a:sym typeface="+mn-ea"/>
              </a:rPr>
              <a:t>产品</a:t>
            </a:r>
            <a:r>
              <a:rPr lang="zh-CN" altLang="en-US" sz="1400">
                <a:sym typeface="+mn-ea"/>
              </a:rPr>
              <a:t>丰富，支持多种灯光效果和场景模式；</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支持环境监测设备接入，兼容性强</a:t>
            </a:r>
            <a:endParaRPr lang="zh-CN" altLang="en-US" sz="1400">
              <a:sym typeface="+mn-ea"/>
            </a:endParaRPr>
          </a:p>
        </p:txBody>
      </p:sp>
      <p:sp>
        <p:nvSpPr>
          <p:cNvPr id="18" name="文本框 17"/>
          <p:cNvSpPr txBox="1"/>
          <p:nvPr/>
        </p:nvSpPr>
        <p:spPr>
          <a:xfrm>
            <a:off x="8431530" y="4260215"/>
            <a:ext cx="3760470" cy="1509395"/>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ym typeface="+mn-ea"/>
              </a:rPr>
              <a:t>采用</a:t>
            </a:r>
            <a:r>
              <a:rPr lang="zh-CN" altLang="en-US" sz="1400">
                <a:sym typeface="+mn-ea"/>
              </a:rPr>
              <a:t>U-home</a:t>
            </a:r>
            <a:r>
              <a:rPr lang="zh-CN" altLang="en-US" sz="1400">
                <a:sym typeface="+mn-ea"/>
              </a:rPr>
              <a:t>系统，有线无线结合；</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安防系统功能完善；</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照明系统与家电设备集成度高，支持多种场景应用；</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环境检测功能完善；</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采用</a:t>
            </a:r>
            <a:r>
              <a:rPr lang="zh-CN" altLang="en-US" sz="1400">
                <a:sym typeface="+mn-ea"/>
              </a:rPr>
              <a:t>779</a:t>
            </a:r>
            <a:r>
              <a:rPr lang="zh-CN" altLang="en-US" sz="1400">
                <a:sym typeface="+mn-ea"/>
              </a:rPr>
              <a:t>通讯协议；</a:t>
            </a:r>
            <a:endParaRPr lang="zh-CN" altLang="en-US" sz="1400">
              <a:sym typeface="+mn-ea"/>
            </a:endParaRPr>
          </a:p>
        </p:txBody>
      </p:sp>
      <p:sp>
        <p:nvSpPr>
          <p:cNvPr id="19" name="文本框 18"/>
          <p:cNvSpPr txBox="1"/>
          <p:nvPr/>
        </p:nvSpPr>
        <p:spPr>
          <a:xfrm>
            <a:off x="85725" y="4220210"/>
            <a:ext cx="4778375" cy="1292225"/>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ym typeface="+mn-ea"/>
              </a:rPr>
              <a:t>以</a:t>
            </a:r>
            <a:r>
              <a:rPr lang="zh-CN" altLang="en-US" sz="1400">
                <a:sym typeface="+mn-ea"/>
              </a:rPr>
              <a:t>HomePad</a:t>
            </a:r>
            <a:r>
              <a:rPr lang="zh-CN" altLang="en-US" sz="1400">
                <a:sym typeface="+mn-ea"/>
              </a:rPr>
              <a:t>为核心，支持手势控制与语音指令融合交互；</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支持多种安防设备接入，强调隐私与安全性；</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支持通过</a:t>
            </a:r>
            <a:r>
              <a:rPr lang="zh-CN" altLang="en-US" sz="1400">
                <a:sym typeface="+mn-ea"/>
              </a:rPr>
              <a:t>HomeKit</a:t>
            </a:r>
            <a:r>
              <a:rPr lang="zh-CN" altLang="en-US" sz="1400">
                <a:sym typeface="+mn-ea"/>
              </a:rPr>
              <a:t>进行集中控制智能照明设备；</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支持环境监测设备接入；</a:t>
            </a:r>
            <a:endParaRPr lang="zh-CN" altLang="en-US" sz="1400">
              <a:sym typeface="+mn-ea"/>
            </a:endParaRPr>
          </a:p>
          <a:p>
            <a:pPr marL="285750" lvl="0" indent="-285750" algn="l" latinLnBrk="1">
              <a:lnSpc>
                <a:spcPct val="110000"/>
              </a:lnSpc>
              <a:buClrTx/>
              <a:buSzTx/>
              <a:buFont typeface="Arial" panose="020B0604020202020204" pitchFamily="34" charset="0"/>
              <a:buChar char="•"/>
            </a:pPr>
            <a:r>
              <a:rPr lang="zh-CN" altLang="en-US" sz="1400">
                <a:sym typeface="+mn-ea"/>
              </a:rPr>
              <a:t>支持</a:t>
            </a:r>
            <a:r>
              <a:rPr lang="zh-CN" altLang="en-US" sz="1400">
                <a:sym typeface="+mn-ea"/>
              </a:rPr>
              <a:t>Matter</a:t>
            </a:r>
            <a:r>
              <a:rPr lang="zh-CN" altLang="en-US" sz="1400">
                <a:sym typeface="+mn-ea"/>
              </a:rPr>
              <a:t>协议；</a:t>
            </a:r>
            <a:endParaRPr lang="zh-CN" altLang="en-US" sz="1400">
              <a:sym typeface="+mn-ea"/>
            </a:endParaRPr>
          </a:p>
        </p:txBody>
      </p:sp>
      <p:sp>
        <p:nvSpPr>
          <p:cNvPr id="20" name="文本框 19"/>
          <p:cNvSpPr txBox="1"/>
          <p:nvPr/>
        </p:nvSpPr>
        <p:spPr>
          <a:xfrm>
            <a:off x="316230" y="2838450"/>
            <a:ext cx="3141345" cy="838200"/>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PLC</a:t>
            </a:r>
            <a:r>
              <a:rPr lang="zh-CN" altLang="en-US" sz="1400">
                <a:solidFill>
                  <a:srgbClr val="FF0000"/>
                </a:solidFill>
                <a:sym typeface="+mn-ea"/>
              </a:rPr>
              <a:t>通信距离有限；</a:t>
            </a:r>
            <a:endParaRPr lang="zh-CN" altLang="en-US" sz="1400">
              <a:solidFill>
                <a:srgbClr val="FF0000"/>
              </a:solidFill>
              <a:sym typeface="+mn-ea"/>
            </a:endParaRPr>
          </a:p>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部分设备接入需要额外配置；</a:t>
            </a:r>
            <a:endParaRPr lang="zh-CN" altLang="en-US" sz="1400">
              <a:solidFill>
                <a:srgbClr val="FF0000"/>
              </a:solidFill>
              <a:sym typeface="+mn-ea"/>
            </a:endParaRPr>
          </a:p>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系统学习成本较高</a:t>
            </a:r>
            <a:endParaRPr lang="zh-CN" altLang="en-US" sz="1400">
              <a:solidFill>
                <a:srgbClr val="FF0000"/>
              </a:solidFill>
              <a:sym typeface="+mn-ea"/>
            </a:endParaRPr>
          </a:p>
        </p:txBody>
      </p:sp>
      <p:cxnSp>
        <p:nvCxnSpPr>
          <p:cNvPr id="24" name="肘形连接符 23"/>
          <p:cNvCxnSpPr/>
          <p:nvPr/>
        </p:nvCxnSpPr>
        <p:spPr>
          <a:xfrm flipV="1">
            <a:off x="3457575" y="1176655"/>
            <a:ext cx="1729105" cy="2080895"/>
          </a:xfrm>
          <a:prstGeom prst="bentConnector3">
            <a:avLst>
              <a:gd name="adj1" fmla="val 50018"/>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5" name="肘形连接符 24"/>
          <p:cNvCxnSpPr>
            <a:stCxn id="20" idx="3"/>
            <a:endCxn id="65" idx="1"/>
          </p:cNvCxnSpPr>
          <p:nvPr/>
        </p:nvCxnSpPr>
        <p:spPr>
          <a:xfrm flipV="1">
            <a:off x="3457575" y="2310130"/>
            <a:ext cx="1729105" cy="947420"/>
          </a:xfrm>
          <a:prstGeom prst="bentConnector3">
            <a:avLst>
              <a:gd name="adj1" fmla="val 50018"/>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6" name="肘形连接符 25"/>
          <p:cNvCxnSpPr>
            <a:stCxn id="20" idx="3"/>
            <a:endCxn id="66" idx="1"/>
          </p:cNvCxnSpPr>
          <p:nvPr/>
        </p:nvCxnSpPr>
        <p:spPr>
          <a:xfrm>
            <a:off x="3457575" y="3257550"/>
            <a:ext cx="1736090" cy="1326515"/>
          </a:xfrm>
          <a:prstGeom prst="bentConnector3">
            <a:avLst>
              <a:gd name="adj1" fmla="val 7926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7" name="肘形连接符 26"/>
          <p:cNvCxnSpPr>
            <a:endCxn id="67" idx="1"/>
          </p:cNvCxnSpPr>
          <p:nvPr/>
        </p:nvCxnSpPr>
        <p:spPr>
          <a:xfrm>
            <a:off x="2185035" y="3479165"/>
            <a:ext cx="3199765" cy="2209800"/>
          </a:xfrm>
          <a:prstGeom prst="bentConnector3">
            <a:avLst>
              <a:gd name="adj1" fmla="val 8442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8" name="文本框 27"/>
          <p:cNvSpPr txBox="1"/>
          <p:nvPr/>
        </p:nvSpPr>
        <p:spPr>
          <a:xfrm>
            <a:off x="144780" y="5457825"/>
            <a:ext cx="2049145" cy="623570"/>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设备接入门槛高；</a:t>
            </a:r>
            <a:endParaRPr lang="zh-CN" altLang="en-US" sz="1400">
              <a:solidFill>
                <a:srgbClr val="FF0000"/>
              </a:solidFill>
              <a:sym typeface="+mn-ea"/>
            </a:endParaRPr>
          </a:p>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部分设备价格较高；</a:t>
            </a:r>
            <a:endParaRPr lang="zh-CN" altLang="en-US" sz="1400">
              <a:solidFill>
                <a:srgbClr val="FF0000"/>
              </a:solidFill>
              <a:sym typeface="+mn-ea"/>
            </a:endParaRPr>
          </a:p>
        </p:txBody>
      </p:sp>
      <p:cxnSp>
        <p:nvCxnSpPr>
          <p:cNvPr id="29" name="肘形连接符 28"/>
          <p:cNvCxnSpPr/>
          <p:nvPr/>
        </p:nvCxnSpPr>
        <p:spPr>
          <a:xfrm flipV="1">
            <a:off x="2193925" y="4584065"/>
            <a:ext cx="2999740" cy="1185545"/>
          </a:xfrm>
          <a:prstGeom prst="bentConnector3">
            <a:avLst>
              <a:gd name="adj1" fmla="val 76820"/>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0" name="肘形连接符 29"/>
          <p:cNvCxnSpPr>
            <a:stCxn id="28" idx="3"/>
            <a:endCxn id="65" idx="1"/>
          </p:cNvCxnSpPr>
          <p:nvPr/>
        </p:nvCxnSpPr>
        <p:spPr>
          <a:xfrm flipV="1">
            <a:off x="2193925" y="2310130"/>
            <a:ext cx="2992755" cy="3459480"/>
          </a:xfrm>
          <a:prstGeom prst="bentConnector3">
            <a:avLst>
              <a:gd name="adj1" fmla="val 81413"/>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31" name="文本框 30"/>
          <p:cNvSpPr txBox="1"/>
          <p:nvPr/>
        </p:nvSpPr>
        <p:spPr>
          <a:xfrm>
            <a:off x="8252460" y="2545080"/>
            <a:ext cx="4326890" cy="607060"/>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部分设备连接不稳定，设备较多时可能卡顿；</a:t>
            </a:r>
            <a:endParaRPr lang="zh-CN" altLang="en-US" sz="1400">
              <a:solidFill>
                <a:srgbClr val="FF0000"/>
              </a:solidFill>
              <a:sym typeface="+mn-ea"/>
            </a:endParaRPr>
          </a:p>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部分第三方设备兼容性有限；</a:t>
            </a:r>
            <a:endParaRPr lang="zh-CN" altLang="en-US" sz="1400">
              <a:solidFill>
                <a:srgbClr val="FF0000"/>
              </a:solidFill>
              <a:sym typeface="+mn-ea"/>
            </a:endParaRPr>
          </a:p>
        </p:txBody>
      </p:sp>
      <p:cxnSp>
        <p:nvCxnSpPr>
          <p:cNvPr id="32" name="肘形连接符 31"/>
          <p:cNvCxnSpPr/>
          <p:nvPr/>
        </p:nvCxnSpPr>
        <p:spPr>
          <a:xfrm rot="10800000">
            <a:off x="6948170" y="1176020"/>
            <a:ext cx="1303655" cy="1671955"/>
          </a:xfrm>
          <a:prstGeom prst="bentConnector3">
            <a:avLst>
              <a:gd name="adj1" fmla="val 49976"/>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3" name="肘形连接符 32"/>
          <p:cNvCxnSpPr>
            <a:stCxn id="31" idx="1"/>
            <a:endCxn id="67" idx="3"/>
          </p:cNvCxnSpPr>
          <p:nvPr/>
        </p:nvCxnSpPr>
        <p:spPr>
          <a:xfrm rot="10800000" flipV="1">
            <a:off x="6807200" y="2847975"/>
            <a:ext cx="1444625" cy="2840355"/>
          </a:xfrm>
          <a:prstGeom prst="bentConnector3">
            <a:avLst>
              <a:gd name="adj1" fmla="val 49978"/>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4" name="肘形连接符 33"/>
          <p:cNvCxnSpPr/>
          <p:nvPr/>
        </p:nvCxnSpPr>
        <p:spPr>
          <a:xfrm rot="10800000">
            <a:off x="6948170" y="2310130"/>
            <a:ext cx="1303655" cy="538480"/>
          </a:xfrm>
          <a:prstGeom prst="bentConnector3">
            <a:avLst>
              <a:gd name="adj1" fmla="val 67510"/>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5" name="肘形连接符 34"/>
          <p:cNvCxnSpPr/>
          <p:nvPr/>
        </p:nvCxnSpPr>
        <p:spPr>
          <a:xfrm rot="10800000" flipV="1">
            <a:off x="6969760" y="2847975"/>
            <a:ext cx="1282700" cy="704215"/>
          </a:xfrm>
          <a:prstGeom prst="bentConnector3">
            <a:avLst>
              <a:gd name="adj1" fmla="val 50000"/>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6" name="肘形连接符 35"/>
          <p:cNvCxnSpPr>
            <a:stCxn id="31" idx="1"/>
            <a:endCxn id="66" idx="3"/>
          </p:cNvCxnSpPr>
          <p:nvPr/>
        </p:nvCxnSpPr>
        <p:spPr>
          <a:xfrm rot="10800000" flipV="1">
            <a:off x="6955790" y="2847975"/>
            <a:ext cx="1296670" cy="1735455"/>
          </a:xfrm>
          <a:prstGeom prst="bentConnector3">
            <a:avLst>
              <a:gd name="adj1" fmla="val 19980"/>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37" name="文本框 36"/>
          <p:cNvSpPr txBox="1"/>
          <p:nvPr/>
        </p:nvSpPr>
        <p:spPr>
          <a:xfrm>
            <a:off x="8485505" y="6288405"/>
            <a:ext cx="2957195" cy="362585"/>
          </a:xfrm>
          <a:prstGeom prst="rect">
            <a:avLst/>
          </a:prstGeom>
          <a:noFill/>
        </p:spPr>
        <p:txBody>
          <a:bodyPr wrap="square" rtlCol="0" anchor="t">
            <a:noAutofit/>
          </a:bodyPr>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生态合作伙伴数量有限</a:t>
            </a:r>
            <a:endParaRPr lang="zh-CN" altLang="en-US" sz="1400">
              <a:solidFill>
                <a:srgbClr val="FF0000"/>
              </a:solidFill>
              <a:sym typeface="+mn-ea"/>
            </a:endParaRPr>
          </a:p>
        </p:txBody>
      </p:sp>
      <p:sp>
        <p:nvSpPr>
          <p:cNvPr id="38" name="文本框 37"/>
          <p:cNvSpPr txBox="1"/>
          <p:nvPr/>
        </p:nvSpPr>
        <p:spPr>
          <a:xfrm>
            <a:off x="8464550" y="5688330"/>
            <a:ext cx="2581910" cy="327660"/>
          </a:xfrm>
          <a:prstGeom prst="rect">
            <a:avLst/>
          </a:prstGeom>
          <a:noFill/>
        </p:spPr>
        <p:txBody>
          <a:bodyPr wrap="square" rtlCol="0" anchor="t">
            <a:spAutoFit/>
          </a:bodyPr>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操作界面复杂，设置繁琐；</a:t>
            </a:r>
            <a:endParaRPr lang="zh-CN" altLang="en-US" sz="1400">
              <a:solidFill>
                <a:srgbClr val="FF0000"/>
              </a:solidFill>
              <a:sym typeface="+mn-ea"/>
            </a:endParaRPr>
          </a:p>
        </p:txBody>
      </p:sp>
      <p:sp>
        <p:nvSpPr>
          <p:cNvPr id="39" name="文本框 38"/>
          <p:cNvSpPr txBox="1"/>
          <p:nvPr/>
        </p:nvSpPr>
        <p:spPr>
          <a:xfrm>
            <a:off x="8485505" y="6015990"/>
            <a:ext cx="2210435" cy="327660"/>
          </a:xfrm>
          <a:prstGeom prst="rect">
            <a:avLst/>
          </a:prstGeom>
          <a:noFill/>
        </p:spPr>
        <p:txBody>
          <a:bodyPr wrap="square" rtlCol="0" anchor="t">
            <a:spAutoFit/>
          </a:bodyPr>
          <a:p>
            <a:pPr marL="285750" lvl="0" indent="-285750" algn="l" latinLnBrk="1">
              <a:lnSpc>
                <a:spcPct val="110000"/>
              </a:lnSpc>
              <a:buClrTx/>
              <a:buSzTx/>
              <a:buFont typeface="Arial" panose="020B0604020202020204" pitchFamily="34" charset="0"/>
              <a:buChar char="•"/>
            </a:pPr>
            <a:r>
              <a:rPr lang="zh-CN" altLang="en-US" sz="1400">
                <a:solidFill>
                  <a:srgbClr val="FF0000"/>
                </a:solidFill>
                <a:sym typeface="+mn-ea"/>
              </a:rPr>
              <a:t>设备连接稳定性不足；</a:t>
            </a:r>
            <a:endParaRPr lang="zh-CN" altLang="en-US" sz="1400">
              <a:solidFill>
                <a:srgbClr val="FF0000"/>
              </a:solidFill>
              <a:sym typeface="+mn-ea"/>
            </a:endParaRPr>
          </a:p>
        </p:txBody>
      </p:sp>
      <p:cxnSp>
        <p:nvCxnSpPr>
          <p:cNvPr id="40" name="肘形连接符 39"/>
          <p:cNvCxnSpPr/>
          <p:nvPr/>
        </p:nvCxnSpPr>
        <p:spPr>
          <a:xfrm rot="10800000">
            <a:off x="6948170" y="1176020"/>
            <a:ext cx="1515745" cy="4675505"/>
          </a:xfrm>
          <a:prstGeom prst="bentConnector3">
            <a:avLst>
              <a:gd name="adj1" fmla="val 43276"/>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1" name="肘形连接符 40"/>
          <p:cNvCxnSpPr/>
          <p:nvPr/>
        </p:nvCxnSpPr>
        <p:spPr>
          <a:xfrm rot="10800000">
            <a:off x="6948805" y="2310130"/>
            <a:ext cx="1536700" cy="3869690"/>
          </a:xfrm>
          <a:prstGeom prst="bentConnector3">
            <a:avLst>
              <a:gd name="adj1" fmla="val 18057"/>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42" name="肘形连接符 41"/>
          <p:cNvCxnSpPr>
            <a:stCxn id="37" idx="1"/>
            <a:endCxn id="67" idx="3"/>
          </p:cNvCxnSpPr>
          <p:nvPr/>
        </p:nvCxnSpPr>
        <p:spPr>
          <a:xfrm rot="10800000">
            <a:off x="6807835" y="5688965"/>
            <a:ext cx="1677670" cy="781050"/>
          </a:xfrm>
          <a:prstGeom prst="bentConnector3">
            <a:avLst>
              <a:gd name="adj1" fmla="val 50000"/>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43" name="文本框 42"/>
          <p:cNvSpPr txBox="1"/>
          <p:nvPr/>
        </p:nvSpPr>
        <p:spPr>
          <a:xfrm>
            <a:off x="1927225" y="6102350"/>
            <a:ext cx="5602605" cy="590550"/>
          </a:xfrm>
          <a:prstGeom prst="rect">
            <a:avLst/>
          </a:prstGeom>
          <a:noFill/>
        </p:spPr>
        <p:txBody>
          <a:bodyPr wrap="square" rtlCol="0" anchor="t">
            <a:noAutofit/>
          </a:bodyPr>
          <a:p>
            <a:pPr lvl="0" indent="457200" algn="l">
              <a:lnSpc>
                <a:spcPct val="110000"/>
              </a:lnSpc>
              <a:buClrTx/>
              <a:buSzTx/>
              <a:buFont typeface="Arial" panose="020B0604020202020204" pitchFamily="34" charset="0"/>
              <a:buNone/>
            </a:pPr>
            <a:r>
              <a:rPr lang="zh-CN" altLang="en-US" sz="1600">
                <a:solidFill>
                  <a:srgbClr val="C00000"/>
                </a:solidFill>
                <a:sym typeface="+mn-ea"/>
              </a:rPr>
              <a:t>综上可以得到，每个品牌都在这五个方面做出努力，但是仍存在不足</a:t>
            </a:r>
            <a:endParaRPr lang="zh-CN" altLang="en-US" sz="1600">
              <a:solidFill>
                <a:srgbClr val="C00000"/>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strips(downLeft)">
                                      <p:cBhvr>
                                        <p:cTn id="13" dur="500"/>
                                        <p:tgtEl>
                                          <p:spTgt spid="57"/>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strips(downLeft)">
                                      <p:cBhvr>
                                        <p:cTn id="16" dur="500"/>
                                        <p:tgtEl>
                                          <p:spTgt spid="59"/>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Left)">
                                      <p:cBhvr>
                                        <p:cTn id="19" dur="500"/>
                                        <p:tgtEl>
                                          <p:spTgt spid="10"/>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trips(downLeft)">
                                      <p:cBhvr>
                                        <p:cTn id="22" dur="500"/>
                                        <p:tgtEl>
                                          <p:spTgt spid="17"/>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trips(downLeft)">
                                      <p:cBhvr>
                                        <p:cTn id="25" dur="500"/>
                                        <p:tgtEl>
                                          <p:spTgt spid="1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trips(downLeft)">
                                      <p:cBhvr>
                                        <p:cTn id="28" dur="500"/>
                                        <p:tgtEl>
                                          <p:spTgt spid="19"/>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strips(downLeft)">
                                      <p:cBhvr>
                                        <p:cTn id="31" dur="500"/>
                                        <p:tgtEl>
                                          <p:spTgt spid="20"/>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strips(downLeft)">
                                      <p:cBhvr>
                                        <p:cTn id="34" dur="500"/>
                                        <p:tgtEl>
                                          <p:spTgt spid="28"/>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strips(downLeft)">
                                      <p:cBhvr>
                                        <p:cTn id="37" dur="500"/>
                                        <p:tgtEl>
                                          <p:spTgt spid="31"/>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strips(downLeft)">
                                      <p:cBhvr>
                                        <p:cTn id="40" dur="500"/>
                                        <p:tgtEl>
                                          <p:spTgt spid="38"/>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strips(downLeft)">
                                      <p:cBhvr>
                                        <p:cTn id="43" dur="500"/>
                                        <p:tgtEl>
                                          <p:spTgt spid="39"/>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strips(downLeft)">
                                      <p:cBhvr>
                                        <p:cTn id="46" dur="500"/>
                                        <p:tgtEl>
                                          <p:spTgt spid="37"/>
                                        </p:tgtEl>
                                      </p:cBhvr>
                                    </p:animEffect>
                                  </p:childTnLst>
                                </p:cTn>
                              </p:par>
                            </p:childTnLst>
                          </p:cTn>
                        </p:par>
                        <p:par>
                          <p:cTn id="47" fill="hold">
                            <p:stCondLst>
                              <p:cond delay="500"/>
                            </p:stCondLst>
                            <p:childTnLst>
                              <p:par>
                                <p:cTn id="48" presetID="18" presetClass="entr" presetSubtype="12" fill="hold" grpId="0"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strips(downLeft)">
                                      <p:cBhvr>
                                        <p:cTn id="50" dur="500"/>
                                        <p:tgtEl>
                                          <p:spTgt spid="64"/>
                                        </p:tgtEl>
                                      </p:cBhvr>
                                    </p:animEffect>
                                  </p:childTnLst>
                                </p:cTn>
                              </p:par>
                              <p:par>
                                <p:cTn id="51" presetID="18" presetClass="entr" presetSubtype="12"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strips(downLeft)">
                                      <p:cBhvr>
                                        <p:cTn id="53" dur="500"/>
                                        <p:tgtEl>
                                          <p:spTgt spid="65"/>
                                        </p:tgtEl>
                                      </p:cBhvr>
                                    </p:animEffect>
                                  </p:childTnLst>
                                </p:cTn>
                              </p:par>
                              <p:par>
                                <p:cTn id="54" presetID="18" presetClass="entr" presetSubtype="12"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strips(downLeft)">
                                      <p:cBhvr>
                                        <p:cTn id="56" dur="500"/>
                                        <p:tgtEl>
                                          <p:spTgt spid="63"/>
                                        </p:tgtEl>
                                      </p:cBhvr>
                                    </p:animEffect>
                                  </p:childTnLst>
                                </p:cTn>
                              </p:par>
                              <p:par>
                                <p:cTn id="57" presetID="18" presetClass="entr" presetSubtype="12"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strips(downLeft)">
                                      <p:cBhvr>
                                        <p:cTn id="59" dur="500"/>
                                        <p:tgtEl>
                                          <p:spTgt spid="6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strips(downLeft)">
                                      <p:cBhvr>
                                        <p:cTn id="62" dur="500"/>
                                        <p:tgtEl>
                                          <p:spTgt spid="67"/>
                                        </p:tgtEl>
                                      </p:cBhvr>
                                    </p:animEffect>
                                  </p:childTnLst>
                                </p:cTn>
                              </p:par>
                            </p:childTnLst>
                          </p:cTn>
                        </p:par>
                        <p:par>
                          <p:cTn id="63" fill="hold">
                            <p:stCondLst>
                              <p:cond delay="1000"/>
                            </p:stCondLst>
                            <p:childTnLst>
                              <p:par>
                                <p:cTn id="64" presetID="4" presetClass="entr" presetSubtype="16" fill="hold"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ox(in)">
                                      <p:cBhvr>
                                        <p:cTn id="66" dur="2000"/>
                                        <p:tgtEl>
                                          <p:spTgt spid="21"/>
                                        </p:tgtEl>
                                      </p:cBhvr>
                                    </p:animEffect>
                                  </p:childTnLst>
                                </p:cTn>
                              </p:par>
                              <p:par>
                                <p:cTn id="67" presetID="4" presetClass="entr" presetSubtype="16"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box(in)">
                                      <p:cBhvr>
                                        <p:cTn id="69" dur="2000"/>
                                        <p:tgtEl>
                                          <p:spTgt spid="24"/>
                                        </p:tgtEl>
                                      </p:cBhvr>
                                    </p:animEffect>
                                  </p:childTnLst>
                                </p:cTn>
                              </p:par>
                              <p:par>
                                <p:cTn id="70" presetID="4" presetClass="entr" presetSubtype="16"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ox(in)">
                                      <p:cBhvr>
                                        <p:cTn id="72" dur="2000"/>
                                        <p:tgtEl>
                                          <p:spTgt spid="25"/>
                                        </p:tgtEl>
                                      </p:cBhvr>
                                    </p:animEffect>
                                  </p:childTnLst>
                                </p:cTn>
                              </p:par>
                              <p:par>
                                <p:cTn id="73" presetID="4" presetClass="entr" presetSubtype="16"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ox(in)">
                                      <p:cBhvr>
                                        <p:cTn id="75" dur="2000"/>
                                        <p:tgtEl>
                                          <p:spTgt spid="26"/>
                                        </p:tgtEl>
                                      </p:cBhvr>
                                    </p:animEffect>
                                  </p:childTnLst>
                                </p:cTn>
                              </p:par>
                              <p:par>
                                <p:cTn id="76" presetID="4" presetClass="entr" presetSubtype="16"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box(in)">
                                      <p:cBhvr>
                                        <p:cTn id="78" dur="2000"/>
                                        <p:tgtEl>
                                          <p:spTgt spid="27"/>
                                        </p:tgtEl>
                                      </p:cBhvr>
                                    </p:animEffect>
                                  </p:childTnLst>
                                </p:cTn>
                              </p:par>
                              <p:par>
                                <p:cTn id="79" presetID="4" presetClass="entr" presetSubtype="16"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box(in)">
                                      <p:cBhvr>
                                        <p:cTn id="81" dur="2000"/>
                                        <p:tgtEl>
                                          <p:spTgt spid="29"/>
                                        </p:tgtEl>
                                      </p:cBhvr>
                                    </p:animEffect>
                                  </p:childTnLst>
                                </p:cTn>
                              </p:par>
                              <p:par>
                                <p:cTn id="82" presetID="4" presetClass="entr" presetSubtype="16"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box(in)">
                                      <p:cBhvr>
                                        <p:cTn id="84" dur="2000"/>
                                        <p:tgtEl>
                                          <p:spTgt spid="30"/>
                                        </p:tgtEl>
                                      </p:cBhvr>
                                    </p:animEffect>
                                  </p:childTnLst>
                                </p:cTn>
                              </p:par>
                              <p:par>
                                <p:cTn id="85" presetID="4" presetClass="entr" presetSubtype="16"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ox(in)">
                                      <p:cBhvr>
                                        <p:cTn id="87" dur="2000"/>
                                        <p:tgtEl>
                                          <p:spTgt spid="32"/>
                                        </p:tgtEl>
                                      </p:cBhvr>
                                    </p:animEffect>
                                  </p:childTnLst>
                                </p:cTn>
                              </p:par>
                              <p:par>
                                <p:cTn id="88" presetID="4" presetClass="entr" presetSubtype="16"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ox(in)">
                                      <p:cBhvr>
                                        <p:cTn id="90" dur="2000"/>
                                        <p:tgtEl>
                                          <p:spTgt spid="33"/>
                                        </p:tgtEl>
                                      </p:cBhvr>
                                    </p:animEffect>
                                  </p:childTnLst>
                                </p:cTn>
                              </p:par>
                              <p:par>
                                <p:cTn id="91" presetID="4" presetClass="entr" presetSubtype="16"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ox(in)">
                                      <p:cBhvr>
                                        <p:cTn id="93" dur="2000"/>
                                        <p:tgtEl>
                                          <p:spTgt spid="34"/>
                                        </p:tgtEl>
                                      </p:cBhvr>
                                    </p:animEffect>
                                  </p:childTnLst>
                                </p:cTn>
                              </p:par>
                              <p:par>
                                <p:cTn id="94" presetID="4" presetClass="entr" presetSubtype="16"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box(in)">
                                      <p:cBhvr>
                                        <p:cTn id="96" dur="2000"/>
                                        <p:tgtEl>
                                          <p:spTgt spid="35"/>
                                        </p:tgtEl>
                                      </p:cBhvr>
                                    </p:animEffect>
                                  </p:childTnLst>
                                </p:cTn>
                              </p:par>
                              <p:par>
                                <p:cTn id="97" presetID="4" presetClass="entr" presetSubtype="16"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box(in)">
                                      <p:cBhvr>
                                        <p:cTn id="99" dur="2000"/>
                                        <p:tgtEl>
                                          <p:spTgt spid="36"/>
                                        </p:tgtEl>
                                      </p:cBhvr>
                                    </p:animEffect>
                                  </p:childTnLst>
                                </p:cTn>
                              </p:par>
                              <p:par>
                                <p:cTn id="100" presetID="4" presetClass="entr" presetSubtype="16"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box(in)">
                                      <p:cBhvr>
                                        <p:cTn id="102" dur="2000"/>
                                        <p:tgtEl>
                                          <p:spTgt spid="40"/>
                                        </p:tgtEl>
                                      </p:cBhvr>
                                    </p:animEffect>
                                  </p:childTnLst>
                                </p:cTn>
                              </p:par>
                              <p:par>
                                <p:cTn id="103" presetID="4" presetClass="entr" presetSubtype="16"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box(in)">
                                      <p:cBhvr>
                                        <p:cTn id="105" dur="2000"/>
                                        <p:tgtEl>
                                          <p:spTgt spid="41"/>
                                        </p:tgtEl>
                                      </p:cBhvr>
                                    </p:animEffect>
                                  </p:childTnLst>
                                </p:cTn>
                              </p:par>
                              <p:par>
                                <p:cTn id="106" presetID="4" presetClass="entr" presetSubtype="16" fill="hold"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box(in)">
                                      <p:cBhvr>
                                        <p:cTn id="108" dur="20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blinds(horizontal)">
                                      <p:cBhvr>
                                        <p:cTn id="1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7" grpId="0" animBg="1"/>
      <p:bldP spid="59" grpId="0" animBg="1"/>
      <p:bldP spid="10" grpId="0"/>
      <p:bldP spid="17" grpId="0"/>
      <p:bldP spid="18" grpId="0"/>
      <p:bldP spid="19" grpId="0"/>
      <p:bldP spid="20" grpId="0"/>
      <p:bldP spid="28" grpId="0"/>
      <p:bldP spid="31" grpId="0"/>
      <p:bldP spid="38" grpId="0"/>
      <p:bldP spid="39" grpId="0"/>
      <p:bldP spid="37" grpId="0"/>
      <p:bldP spid="64" grpId="0" animBg="1"/>
      <p:bldP spid="65" grpId="0" animBg="1"/>
      <p:bldP spid="63" grpId="0" animBg="1"/>
      <p:bldP spid="66" grpId="0" animBg="1"/>
      <p:bldP spid="67" grpId="0" animBg="1"/>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8194"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8195" name="矩形 6"/>
          <p:cNvSpPr/>
          <p:nvPr/>
        </p:nvSpPr>
        <p:spPr>
          <a:xfrm>
            <a:off x="0" y="4902200"/>
            <a:ext cx="12192000" cy="195580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8196" name="文本框 8"/>
          <p:cNvSpPr txBox="1"/>
          <p:nvPr/>
        </p:nvSpPr>
        <p:spPr>
          <a:xfrm>
            <a:off x="0" y="1571625"/>
            <a:ext cx="1495425" cy="5334000"/>
          </a:xfrm>
          <a:prstGeom prst="rect">
            <a:avLst/>
          </a:prstGeom>
          <a:noFill/>
          <a:ln w="9525">
            <a:noFill/>
          </a:ln>
        </p:spPr>
        <p:txBody>
          <a:bodyPr anchor="t">
            <a:spAutoFit/>
          </a:bodyPr>
          <a:p>
            <a:pPr lvl="0" eaLnBrk="1" hangingPunct="1">
              <a:buFont typeface="Arial" panose="020B0604020202020204" pitchFamily="34" charset="0"/>
              <a:buNone/>
            </a:pPr>
            <a:r>
              <a:rPr lang="en-US" altLang="zh-CN" sz="34400" b="1" dirty="0">
                <a:solidFill>
                  <a:srgbClr val="1C4885"/>
                </a:solidFill>
                <a:latin typeface="微软雅黑" panose="020B0503020204020204" charset="-122"/>
                <a:ea typeface="微软雅黑" panose="020B0503020204020204" charset="-122"/>
              </a:rPr>
              <a:t>2</a:t>
            </a:r>
            <a:endParaRPr lang="zh-CN" altLang="en-US" sz="34400" b="1" dirty="0">
              <a:solidFill>
                <a:srgbClr val="1C4885"/>
              </a:solidFill>
              <a:latin typeface="微软雅黑" panose="020B0503020204020204" charset="-122"/>
              <a:ea typeface="微软雅黑" panose="020B0503020204020204" charset="-122"/>
            </a:endParaRPr>
          </a:p>
        </p:txBody>
      </p:sp>
      <p:grpSp>
        <p:nvGrpSpPr>
          <p:cNvPr id="8198" name="组合 13"/>
          <p:cNvGrpSpPr>
            <a:grpSpLocks noChangeAspect="1"/>
          </p:cNvGrpSpPr>
          <p:nvPr/>
        </p:nvGrpSpPr>
        <p:grpSpPr>
          <a:xfrm>
            <a:off x="6804025" y="3178175"/>
            <a:ext cx="5578475" cy="3481388"/>
            <a:chOff x="0" y="0"/>
            <a:chExt cx="5324473" cy="3322983"/>
          </a:xfrm>
        </p:grpSpPr>
        <p:pic>
          <p:nvPicPr>
            <p:cNvPr id="8199" name="图片 14"/>
            <p:cNvPicPr>
              <a:picLocks noChangeAspect="1"/>
            </p:cNvPicPr>
            <p:nvPr/>
          </p:nvPicPr>
          <p:blipFill>
            <a:blip r:embed="rId2"/>
            <a:srcRect b="52040"/>
            <a:stretch>
              <a:fillRect/>
            </a:stretch>
          </p:blipFill>
          <p:spPr>
            <a:xfrm>
              <a:off x="6344" y="0"/>
              <a:ext cx="5318129" cy="1642414"/>
            </a:xfrm>
            <a:prstGeom prst="rect">
              <a:avLst/>
            </a:prstGeom>
            <a:noFill/>
            <a:ln w="9525">
              <a:noFill/>
            </a:ln>
          </p:spPr>
        </p:pic>
        <p:pic>
          <p:nvPicPr>
            <p:cNvPr id="8200" name="图片 15"/>
            <p:cNvPicPr>
              <a:picLocks noChangeAspect="1"/>
            </p:cNvPicPr>
            <p:nvPr/>
          </p:nvPicPr>
          <p:blipFill>
            <a:blip r:embed="rId2"/>
            <a:srcRect t="50633" r="2628"/>
            <a:stretch>
              <a:fillRect/>
            </a:stretch>
          </p:blipFill>
          <p:spPr>
            <a:xfrm>
              <a:off x="0" y="1632435"/>
              <a:ext cx="5178427" cy="1690548"/>
            </a:xfrm>
            <a:prstGeom prst="rect">
              <a:avLst/>
            </a:prstGeom>
            <a:noFill/>
            <a:ln w="9525">
              <a:noFill/>
            </a:ln>
          </p:spPr>
        </p:pic>
      </p:grpSp>
      <p:sp>
        <p:nvSpPr>
          <p:cNvPr id="8202" name="文本框 17"/>
          <p:cNvSpPr/>
          <p:nvPr/>
        </p:nvSpPr>
        <p:spPr>
          <a:xfrm>
            <a:off x="137160" y="4933950"/>
            <a:ext cx="2379345" cy="881380"/>
          </a:xfrm>
          <a:custGeom>
            <a:avLst/>
            <a:gdLst/>
            <a:ahLst/>
            <a:cxnLst>
              <a:cxn ang="0">
                <a:pos x="24236" y="0"/>
              </a:cxn>
              <a:cxn ang="0">
                <a:pos x="2363" y="0"/>
              </a:cxn>
              <a:cxn ang="0">
                <a:pos x="4950" y="32761"/>
              </a:cxn>
              <a:cxn ang="0">
                <a:pos x="4950" y="45647"/>
              </a:cxn>
              <a:cxn ang="0">
                <a:pos x="57288" y="45647"/>
              </a:cxn>
              <a:cxn ang="0">
                <a:pos x="57288" y="33590"/>
              </a:cxn>
              <a:cxn ang="0">
                <a:pos x="0" y="33590"/>
              </a:cxn>
              <a:cxn ang="0">
                <a:pos x="0" y="12329"/>
              </a:cxn>
              <a:cxn ang="0">
                <a:pos x="24236" y="0"/>
              </a:cxn>
            </a:cxnLst>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w="9525">
            <a:noFill/>
          </a:ln>
        </p:spPr>
        <p:txBody>
          <a:bodyPr/>
          <a:p>
            <a:endParaRPr lang="zh-CN" altLang="en-US"/>
          </a:p>
        </p:txBody>
      </p:sp>
      <p:sp>
        <p:nvSpPr>
          <p:cNvPr id="8197" name="文本框 12"/>
          <p:cNvSpPr txBox="1"/>
          <p:nvPr/>
        </p:nvSpPr>
        <p:spPr>
          <a:xfrm>
            <a:off x="2762250" y="3632200"/>
            <a:ext cx="8844915" cy="1198880"/>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7200" b="1" dirty="0">
                <a:solidFill>
                  <a:srgbClr val="1C4885"/>
                </a:solidFill>
                <a:latin typeface="微软雅黑" panose="020B0503020204020204" charset="-122"/>
                <a:ea typeface="微软雅黑" panose="020B0503020204020204" charset="-122"/>
                <a:sym typeface="+mn-ea"/>
              </a:rPr>
              <a:t>问题分析与解决方案</a:t>
            </a:r>
            <a:endParaRPr lang="zh-CN" altLang="en-US" sz="7200" b="1" dirty="0">
              <a:solidFill>
                <a:srgbClr val="1C4885"/>
              </a:solidFill>
              <a:latin typeface="微软雅黑" panose="020B0503020204020204" charset="-122"/>
              <a:ea typeface="微软雅黑" panose="020B0503020204020204" charset="-122"/>
              <a:sym typeface="+mn-ea"/>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4098" name="图片 20"/>
          <p:cNvPicPr>
            <a:picLocks noChangeAspect="1"/>
          </p:cNvPicPr>
          <p:nvPr/>
        </p:nvPicPr>
        <p:blipFill>
          <a:blip r:embed="rId1">
            <a:alphaModFix amt="60000"/>
            <a:lum bright="6000" contrast="-6000"/>
          </a:blip>
          <a:stretch>
            <a:fillRect/>
          </a:stretch>
        </p:blipFill>
        <p:spPr>
          <a:xfrm>
            <a:off x="-574675" y="-109855"/>
            <a:ext cx="12504420" cy="6256020"/>
          </a:xfrm>
          <a:prstGeom prst="rect">
            <a:avLst/>
          </a:prstGeom>
          <a:noFill/>
          <a:ln w="9525">
            <a:noFill/>
          </a:ln>
        </p:spPr>
      </p:pic>
      <p:pic>
        <p:nvPicPr>
          <p:cNvPr id="4" name="图片 3"/>
          <p:cNvPicPr>
            <a:picLocks noChangeAspect="1"/>
          </p:cNvPicPr>
          <p:nvPr/>
        </p:nvPicPr>
        <p:blipFill>
          <a:blip r:embed="rId2"/>
          <a:srcRect l="-96" t="-2827" r="96" b="-3347"/>
          <a:stretch>
            <a:fillRect/>
          </a:stretch>
        </p:blipFill>
        <p:spPr>
          <a:xfrm>
            <a:off x="144780" y="2123440"/>
            <a:ext cx="2197735" cy="1508760"/>
          </a:xfrm>
          <a:prstGeom prst="roundRect">
            <a:avLst/>
          </a:prstGeom>
        </p:spPr>
      </p:pic>
      <p:sp>
        <p:nvSpPr>
          <p:cNvPr id="5" name="文本框 4"/>
          <p:cNvSpPr txBox="1"/>
          <p:nvPr/>
        </p:nvSpPr>
        <p:spPr>
          <a:xfrm>
            <a:off x="128905" y="2326005"/>
            <a:ext cx="418465" cy="1184910"/>
          </a:xfrm>
          <a:prstGeom prst="rect">
            <a:avLst/>
          </a:prstGeom>
          <a:noFill/>
        </p:spPr>
        <p:txBody>
          <a:bodyPr wrap="square" rtlCol="0">
            <a:noAutofit/>
          </a:bodyPr>
          <a:p>
            <a:r>
              <a:rPr lang="zh-CN" altLang="en-US"/>
              <a:t>用户分析</a:t>
            </a:r>
            <a:endParaRPr lang="zh-CN" altLang="en-US"/>
          </a:p>
        </p:txBody>
      </p:sp>
      <p:sp>
        <p:nvSpPr>
          <p:cNvPr id="6" name="圆角矩形 5"/>
          <p:cNvSpPr/>
          <p:nvPr/>
        </p:nvSpPr>
        <p:spPr>
          <a:xfrm>
            <a:off x="88265" y="2123440"/>
            <a:ext cx="2403475" cy="1502410"/>
          </a:xfrm>
          <a:prstGeom prst="roundRect">
            <a:avLst>
              <a:gd name="adj" fmla="val 17951"/>
            </a:avLst>
          </a:prstGeom>
          <a:noFill/>
          <a:ln w="28575">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144780" y="768985"/>
            <a:ext cx="2287270" cy="1354455"/>
          </a:xfrm>
          <a:prstGeom prst="roundRect">
            <a:avLst>
              <a:gd name="adj" fmla="val 17951"/>
            </a:avLst>
          </a:prstGeom>
          <a:noFill/>
          <a:ln w="28575">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67945" y="3674110"/>
            <a:ext cx="2423795" cy="1023620"/>
          </a:xfrm>
          <a:prstGeom prst="roundRect">
            <a:avLst>
              <a:gd name="adj" fmla="val 17951"/>
            </a:avLst>
          </a:prstGeom>
          <a:noFill/>
          <a:ln w="28575">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576195" y="895985"/>
            <a:ext cx="447675" cy="3700780"/>
          </a:xfrm>
          <a:prstGeom prst="rect">
            <a:avLst/>
          </a:prstGeom>
          <a:noFill/>
          <a:ln w="28575">
            <a:solidFill>
              <a:schemeClr val="tx1"/>
            </a:solidFill>
          </a:ln>
        </p:spPr>
        <p:txBody>
          <a:bodyPr wrap="square" rtlCol="0">
            <a:noAutofit/>
          </a:bodyPr>
          <a:p>
            <a:pPr algn="ctr"/>
            <a:r>
              <a:rPr lang="zh-CN" altLang="en-US" sz="2400"/>
              <a:t>智能家居场景控制系统</a:t>
            </a:r>
            <a:endParaRPr lang="zh-CN" altLang="en-US" sz="2400"/>
          </a:p>
        </p:txBody>
      </p:sp>
      <p:sp>
        <p:nvSpPr>
          <p:cNvPr id="11" name="圆角矩形 10"/>
          <p:cNvSpPr/>
          <p:nvPr>
            <p:custDataLst>
              <p:tags r:id="rId3"/>
            </p:custDataLst>
          </p:nvPr>
        </p:nvSpPr>
        <p:spPr>
          <a:xfrm>
            <a:off x="3271520" y="1535430"/>
            <a:ext cx="4177665" cy="826770"/>
          </a:xfrm>
          <a:prstGeom prst="roundRect">
            <a:avLst>
              <a:gd name="adj" fmla="val 17951"/>
            </a:avLst>
          </a:prstGeom>
          <a:noFill/>
          <a:ln w="28575">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圆角矩形 13"/>
          <p:cNvSpPr/>
          <p:nvPr>
            <p:custDataLst>
              <p:tags r:id="rId4"/>
            </p:custDataLst>
          </p:nvPr>
        </p:nvSpPr>
        <p:spPr>
          <a:xfrm>
            <a:off x="3271520" y="617855"/>
            <a:ext cx="4175125" cy="885190"/>
          </a:xfrm>
          <a:prstGeom prst="roundRect">
            <a:avLst>
              <a:gd name="adj" fmla="val 17951"/>
            </a:avLst>
          </a:prstGeom>
          <a:noFill/>
          <a:ln w="28575">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nvSpPr>
        <p:spPr>
          <a:xfrm>
            <a:off x="3271520" y="2365375"/>
            <a:ext cx="4177030" cy="1308735"/>
          </a:xfrm>
          <a:prstGeom prst="roundRect">
            <a:avLst>
              <a:gd name="adj" fmla="val 17951"/>
            </a:avLst>
          </a:prstGeom>
          <a:noFill/>
          <a:ln w="28575">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16" name="圆角矩形 15"/>
          <p:cNvSpPr/>
          <p:nvPr/>
        </p:nvSpPr>
        <p:spPr>
          <a:xfrm>
            <a:off x="3271520" y="3674110"/>
            <a:ext cx="4176395" cy="913765"/>
          </a:xfrm>
          <a:prstGeom prst="roundRect">
            <a:avLst>
              <a:gd name="adj" fmla="val 17951"/>
            </a:avLst>
          </a:prstGeom>
          <a:noFill/>
          <a:ln w="28575">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custDataLst>
              <p:tags r:id="rId5"/>
            </p:custDataLst>
          </p:nvPr>
        </p:nvSpPr>
        <p:spPr>
          <a:xfrm>
            <a:off x="3373120" y="683895"/>
            <a:ext cx="318135" cy="704850"/>
          </a:xfrm>
          <a:prstGeom prst="rect">
            <a:avLst/>
          </a:prstGeom>
          <a:noFill/>
          <a:ln>
            <a:solidFill>
              <a:schemeClr val="tx1"/>
            </a:solidFill>
          </a:ln>
        </p:spPr>
        <p:txBody>
          <a:bodyPr wrap="square" rtlCol="0">
            <a:noAutofit/>
          </a:bodyPr>
          <a:p>
            <a:r>
              <a:rPr lang="zh-CN" altLang="en-US" sz="1200"/>
              <a:t>应用层</a:t>
            </a:r>
            <a:endParaRPr lang="zh-CN" altLang="en-US" sz="1200"/>
          </a:p>
        </p:txBody>
      </p:sp>
      <p:sp>
        <p:nvSpPr>
          <p:cNvPr id="3" name="文本框 2"/>
          <p:cNvSpPr txBox="1"/>
          <p:nvPr>
            <p:custDataLst>
              <p:tags r:id="rId6"/>
            </p:custDataLst>
          </p:nvPr>
        </p:nvSpPr>
        <p:spPr>
          <a:xfrm>
            <a:off x="3375025" y="1659255"/>
            <a:ext cx="316865" cy="597535"/>
          </a:xfrm>
          <a:prstGeom prst="rect">
            <a:avLst/>
          </a:prstGeom>
          <a:noFill/>
          <a:ln>
            <a:solidFill>
              <a:schemeClr val="tx1"/>
            </a:solidFill>
          </a:ln>
        </p:spPr>
        <p:txBody>
          <a:bodyPr wrap="square" rtlCol="0">
            <a:noAutofit/>
          </a:bodyPr>
          <a:p>
            <a:r>
              <a:rPr lang="zh-CN" altLang="en-US" sz="1200"/>
              <a:t>算法层</a:t>
            </a:r>
            <a:endParaRPr lang="zh-CN" altLang="en-US" sz="1200"/>
          </a:p>
        </p:txBody>
      </p:sp>
      <p:sp>
        <p:nvSpPr>
          <p:cNvPr id="9" name="文本框 8"/>
          <p:cNvSpPr txBox="1"/>
          <p:nvPr>
            <p:custDataLst>
              <p:tags r:id="rId7"/>
            </p:custDataLst>
          </p:nvPr>
        </p:nvSpPr>
        <p:spPr>
          <a:xfrm>
            <a:off x="3373120" y="2637790"/>
            <a:ext cx="422275" cy="624840"/>
          </a:xfrm>
          <a:prstGeom prst="rect">
            <a:avLst/>
          </a:prstGeom>
          <a:noFill/>
          <a:ln>
            <a:solidFill>
              <a:schemeClr val="tx1"/>
            </a:solidFill>
          </a:ln>
        </p:spPr>
        <p:txBody>
          <a:bodyPr wrap="square" rtlCol="0">
            <a:noAutofit/>
          </a:bodyPr>
          <a:p>
            <a:r>
              <a:rPr lang="zh-CN" altLang="en-US" sz="1200"/>
              <a:t>数据层</a:t>
            </a:r>
            <a:endParaRPr lang="zh-CN" altLang="en-US" sz="1200"/>
          </a:p>
        </p:txBody>
      </p:sp>
      <p:sp>
        <p:nvSpPr>
          <p:cNvPr id="12" name="文本框 11"/>
          <p:cNvSpPr txBox="1"/>
          <p:nvPr>
            <p:custDataLst>
              <p:tags r:id="rId8"/>
            </p:custDataLst>
          </p:nvPr>
        </p:nvSpPr>
        <p:spPr>
          <a:xfrm>
            <a:off x="3375025" y="3731260"/>
            <a:ext cx="318135" cy="630555"/>
          </a:xfrm>
          <a:prstGeom prst="rect">
            <a:avLst/>
          </a:prstGeom>
          <a:noFill/>
          <a:ln>
            <a:solidFill>
              <a:schemeClr val="tx1"/>
            </a:solidFill>
          </a:ln>
        </p:spPr>
        <p:txBody>
          <a:bodyPr wrap="square" rtlCol="0">
            <a:noAutofit/>
          </a:bodyPr>
          <a:p>
            <a:pPr lvl="0" algn="l">
              <a:buClrTx/>
              <a:buSzTx/>
              <a:buFontTx/>
            </a:pPr>
            <a:r>
              <a:rPr lang="zh-CN" altLang="en-US" sz="1200">
                <a:sym typeface="+mn-ea"/>
              </a:rPr>
              <a:t>硬件层</a:t>
            </a:r>
            <a:endParaRPr lang="zh-CN" altLang="en-US" sz="1200">
              <a:sym typeface="+mn-ea"/>
            </a:endParaRPr>
          </a:p>
        </p:txBody>
      </p:sp>
      <p:sp>
        <p:nvSpPr>
          <p:cNvPr id="13" name="文本框 12"/>
          <p:cNvSpPr txBox="1"/>
          <p:nvPr/>
        </p:nvSpPr>
        <p:spPr>
          <a:xfrm>
            <a:off x="3994150" y="191135"/>
            <a:ext cx="1360170" cy="368300"/>
          </a:xfrm>
          <a:prstGeom prst="rect">
            <a:avLst/>
          </a:prstGeom>
          <a:noFill/>
        </p:spPr>
        <p:txBody>
          <a:bodyPr wrap="square" rtlCol="0">
            <a:spAutoFit/>
          </a:bodyPr>
          <a:p>
            <a:r>
              <a:rPr lang="zh-CN" altLang="en-US">
                <a:solidFill>
                  <a:srgbClr val="FF0000"/>
                </a:solidFill>
              </a:rPr>
              <a:t>功能概述</a:t>
            </a:r>
            <a:endParaRPr lang="zh-CN" altLang="en-US">
              <a:solidFill>
                <a:srgbClr val="FF0000"/>
              </a:solidFill>
            </a:endParaRPr>
          </a:p>
        </p:txBody>
      </p:sp>
      <p:sp>
        <p:nvSpPr>
          <p:cNvPr id="20" name="文本框 19"/>
          <p:cNvSpPr txBox="1"/>
          <p:nvPr/>
        </p:nvSpPr>
        <p:spPr>
          <a:xfrm>
            <a:off x="3865245" y="675005"/>
            <a:ext cx="814070" cy="289560"/>
          </a:xfrm>
          <a:prstGeom prst="rect">
            <a:avLst/>
          </a:prstGeom>
          <a:noFill/>
          <a:ln>
            <a:solidFill>
              <a:schemeClr val="tx1"/>
            </a:solidFill>
          </a:ln>
        </p:spPr>
        <p:txBody>
          <a:bodyPr wrap="square" rtlCol="0">
            <a:noAutofit/>
          </a:bodyPr>
          <a:p>
            <a:pPr lvl="0" algn="ctr">
              <a:buClrTx/>
              <a:buSzTx/>
              <a:buFontTx/>
            </a:pPr>
            <a:r>
              <a:rPr lang="zh-CN" altLang="en-US" sz="1200">
                <a:sym typeface="+mn-ea"/>
              </a:rPr>
              <a:t>用户体验</a:t>
            </a:r>
            <a:endParaRPr lang="zh-CN" altLang="en-US" sz="1200">
              <a:sym typeface="+mn-ea"/>
            </a:endParaRPr>
          </a:p>
        </p:txBody>
      </p:sp>
      <p:sp>
        <p:nvSpPr>
          <p:cNvPr id="21" name="文本框 20"/>
          <p:cNvSpPr txBox="1"/>
          <p:nvPr/>
        </p:nvSpPr>
        <p:spPr>
          <a:xfrm>
            <a:off x="3865245" y="1133475"/>
            <a:ext cx="878205" cy="281940"/>
          </a:xfrm>
          <a:prstGeom prst="rect">
            <a:avLst/>
          </a:prstGeom>
          <a:noFill/>
          <a:ln>
            <a:solidFill>
              <a:schemeClr val="tx1"/>
            </a:solidFill>
          </a:ln>
        </p:spPr>
        <p:txBody>
          <a:bodyPr wrap="square" rtlCol="0">
            <a:noAutofit/>
          </a:bodyPr>
          <a:p>
            <a:pPr lvl="0" algn="ctr">
              <a:buClrTx/>
              <a:buSzTx/>
              <a:buFontTx/>
            </a:pPr>
            <a:r>
              <a:rPr lang="zh-CN" altLang="en-US" sz="1200">
                <a:sym typeface="+mn-ea"/>
              </a:rPr>
              <a:t>实时交互</a:t>
            </a:r>
            <a:endParaRPr lang="zh-CN" altLang="en-US" sz="1200">
              <a:sym typeface="+mn-ea"/>
            </a:endParaRPr>
          </a:p>
        </p:txBody>
      </p:sp>
      <p:sp>
        <p:nvSpPr>
          <p:cNvPr id="22" name="文本框 21"/>
          <p:cNvSpPr txBox="1"/>
          <p:nvPr/>
        </p:nvSpPr>
        <p:spPr>
          <a:xfrm>
            <a:off x="5021580" y="1133475"/>
            <a:ext cx="822325" cy="292735"/>
          </a:xfrm>
          <a:prstGeom prst="rect">
            <a:avLst/>
          </a:prstGeom>
          <a:noFill/>
          <a:ln>
            <a:solidFill>
              <a:schemeClr val="tx1"/>
            </a:solidFill>
          </a:ln>
        </p:spPr>
        <p:txBody>
          <a:bodyPr wrap="square" rtlCol="0">
            <a:noAutofit/>
          </a:bodyPr>
          <a:p>
            <a:pPr algn="ctr"/>
            <a:r>
              <a:rPr lang="zh-CN" altLang="en-US" sz="1200">
                <a:sym typeface="+mn-ea"/>
              </a:rPr>
              <a:t>设备兼容</a:t>
            </a:r>
            <a:endParaRPr lang="zh-CN" altLang="en-US" sz="1200">
              <a:sym typeface="+mn-ea"/>
            </a:endParaRPr>
          </a:p>
          <a:p>
            <a:pPr algn="ctr"/>
            <a:r>
              <a:rPr lang="en-US" altLang="zh-CN" sz="1200"/>
              <a:t> </a:t>
            </a:r>
            <a:endParaRPr lang="en-US" altLang="zh-CN" sz="1200"/>
          </a:p>
        </p:txBody>
      </p:sp>
      <p:sp>
        <p:nvSpPr>
          <p:cNvPr id="25" name="文本框 24"/>
          <p:cNvSpPr txBox="1"/>
          <p:nvPr/>
        </p:nvSpPr>
        <p:spPr>
          <a:xfrm>
            <a:off x="3795395" y="1610995"/>
            <a:ext cx="839470" cy="224790"/>
          </a:xfrm>
          <a:prstGeom prst="rect">
            <a:avLst/>
          </a:prstGeom>
          <a:noFill/>
          <a:ln>
            <a:solidFill>
              <a:schemeClr val="tx1"/>
            </a:solidFill>
          </a:ln>
        </p:spPr>
        <p:txBody>
          <a:bodyPr wrap="square" rtlCol="0">
            <a:noAutofit/>
          </a:bodyPr>
          <a:p>
            <a:r>
              <a:rPr lang="zh-CN" altLang="en-US" sz="1200">
                <a:sym typeface="+mn-ea"/>
              </a:rPr>
              <a:t>高效处理</a:t>
            </a:r>
            <a:endParaRPr lang="zh-CN" altLang="en-US" sz="1200">
              <a:sym typeface="+mn-ea"/>
            </a:endParaRPr>
          </a:p>
          <a:p>
            <a:endParaRPr lang="zh-CN" altLang="en-US" sz="1200">
              <a:sym typeface="+mn-ea"/>
            </a:endParaRPr>
          </a:p>
        </p:txBody>
      </p:sp>
      <p:sp>
        <p:nvSpPr>
          <p:cNvPr id="26" name="文本框 25"/>
          <p:cNvSpPr txBox="1"/>
          <p:nvPr/>
        </p:nvSpPr>
        <p:spPr>
          <a:xfrm>
            <a:off x="3795395" y="1825625"/>
            <a:ext cx="840105" cy="207010"/>
          </a:xfrm>
          <a:prstGeom prst="rect">
            <a:avLst/>
          </a:prstGeom>
          <a:noFill/>
          <a:ln>
            <a:solidFill>
              <a:schemeClr val="tx1"/>
            </a:solidFill>
          </a:ln>
        </p:spPr>
        <p:txBody>
          <a:bodyPr wrap="square" rtlCol="0" anchor="t">
            <a:noAutofit/>
          </a:bodyPr>
          <a:p>
            <a:pPr lvl="0" algn="l">
              <a:buClrTx/>
              <a:buSzTx/>
              <a:buFontTx/>
            </a:pPr>
            <a:r>
              <a:rPr lang="zh-CN" altLang="en-US" sz="1200">
                <a:sym typeface="+mn-ea"/>
              </a:rPr>
              <a:t>低延迟</a:t>
            </a:r>
            <a:endParaRPr lang="zh-CN" altLang="en-US" sz="1200">
              <a:sym typeface="+mn-ea"/>
            </a:endParaRPr>
          </a:p>
        </p:txBody>
      </p:sp>
      <p:sp>
        <p:nvSpPr>
          <p:cNvPr id="27" name="文本框 26"/>
          <p:cNvSpPr txBox="1"/>
          <p:nvPr/>
        </p:nvSpPr>
        <p:spPr>
          <a:xfrm>
            <a:off x="4779010" y="1610995"/>
            <a:ext cx="802640" cy="214630"/>
          </a:xfrm>
          <a:prstGeom prst="rect">
            <a:avLst/>
          </a:prstGeom>
          <a:noFill/>
          <a:ln>
            <a:solidFill>
              <a:schemeClr val="tx1"/>
            </a:solidFill>
          </a:ln>
        </p:spPr>
        <p:txBody>
          <a:bodyPr wrap="square" rtlCol="0">
            <a:noAutofit/>
          </a:bodyPr>
          <a:p>
            <a:pPr lvl="0" algn="ctr">
              <a:buClrTx/>
              <a:buSzTx/>
              <a:buFontTx/>
            </a:pPr>
            <a:r>
              <a:rPr lang="zh-CN" altLang="en-US" sz="1200">
                <a:sym typeface="+mn-ea"/>
              </a:rPr>
              <a:t>数据融合</a:t>
            </a:r>
            <a:endParaRPr lang="zh-CN" altLang="en-US" sz="1200">
              <a:sym typeface="+mn-ea"/>
            </a:endParaRPr>
          </a:p>
        </p:txBody>
      </p:sp>
      <p:sp>
        <p:nvSpPr>
          <p:cNvPr id="28" name="文本框 27"/>
          <p:cNvSpPr txBox="1"/>
          <p:nvPr/>
        </p:nvSpPr>
        <p:spPr>
          <a:xfrm>
            <a:off x="4779010" y="1812290"/>
            <a:ext cx="803275" cy="229870"/>
          </a:xfrm>
          <a:prstGeom prst="rect">
            <a:avLst/>
          </a:prstGeom>
          <a:noFill/>
          <a:ln>
            <a:solidFill>
              <a:schemeClr val="tx1"/>
            </a:solidFill>
          </a:ln>
        </p:spPr>
        <p:txBody>
          <a:bodyPr wrap="square" rtlCol="0">
            <a:noAutofit/>
          </a:bodyPr>
          <a:p>
            <a:pPr lvl="0" algn="l">
              <a:buClrTx/>
              <a:buSzTx/>
              <a:buFontTx/>
            </a:pPr>
            <a:r>
              <a:rPr lang="zh-CN" altLang="en-US" sz="1200">
                <a:sym typeface="+mn-ea"/>
              </a:rPr>
              <a:t>环境判断</a:t>
            </a:r>
            <a:endParaRPr lang="zh-CN" altLang="en-US" sz="1200">
              <a:sym typeface="+mn-ea"/>
            </a:endParaRPr>
          </a:p>
        </p:txBody>
      </p:sp>
      <p:cxnSp>
        <p:nvCxnSpPr>
          <p:cNvPr id="40" name="直接连接符 39"/>
          <p:cNvCxnSpPr>
            <a:stCxn id="10" idx="3"/>
            <a:endCxn id="2" idx="1"/>
          </p:cNvCxnSpPr>
          <p:nvPr/>
        </p:nvCxnSpPr>
        <p:spPr>
          <a:xfrm flipV="1">
            <a:off x="3023870" y="1036320"/>
            <a:ext cx="349250" cy="1710055"/>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41" name="直接连接符 40"/>
          <p:cNvCxnSpPr>
            <a:stCxn id="10" idx="3"/>
            <a:endCxn id="3" idx="1"/>
          </p:cNvCxnSpPr>
          <p:nvPr/>
        </p:nvCxnSpPr>
        <p:spPr>
          <a:xfrm flipV="1">
            <a:off x="3023870" y="1958340"/>
            <a:ext cx="351155" cy="788035"/>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a:stCxn id="9" idx="1"/>
            <a:endCxn id="10" idx="3"/>
          </p:cNvCxnSpPr>
          <p:nvPr/>
        </p:nvCxnSpPr>
        <p:spPr>
          <a:xfrm flipH="1" flipV="1">
            <a:off x="3023870" y="2746375"/>
            <a:ext cx="349250" cy="203835"/>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10" idx="3"/>
            <a:endCxn id="12" idx="1"/>
          </p:cNvCxnSpPr>
          <p:nvPr/>
        </p:nvCxnSpPr>
        <p:spPr>
          <a:xfrm>
            <a:off x="3023870" y="2746375"/>
            <a:ext cx="351155" cy="130048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24578" name="文本框 10"/>
          <p:cNvSpPr txBox="1"/>
          <p:nvPr/>
        </p:nvSpPr>
        <p:spPr>
          <a:xfrm>
            <a:off x="174625" y="189230"/>
            <a:ext cx="3282950" cy="460375"/>
          </a:xfrm>
          <a:prstGeom prst="rect">
            <a:avLst/>
          </a:prstGeom>
          <a:noFill/>
          <a:ln w="9525">
            <a:noFill/>
          </a:ln>
        </p:spPr>
        <p:txBody>
          <a:bodyPr wrap="square" anchor="t">
            <a:spAutoFit/>
          </a:bodyPr>
          <a:p>
            <a:pPr lvl="0" eaLnBrk="1" hangingPunct="1">
              <a:buFont typeface="Arial" panose="020B0604020202020204" pitchFamily="34" charset="0"/>
              <a:buNone/>
            </a:pPr>
            <a:r>
              <a:rPr lang="zh-CN" altLang="en-US" sz="2400" b="1" dirty="0">
                <a:latin typeface="微软雅黑" panose="020B0503020204020204" charset="-122"/>
                <a:ea typeface="微软雅黑" panose="020B0503020204020204" charset="-122"/>
              </a:rPr>
              <a:t>问题分析</a:t>
            </a:r>
            <a:endParaRPr lang="zh-CN" altLang="en-US" sz="2400" b="1" dirty="0">
              <a:latin typeface="微软雅黑" panose="020B0503020204020204" charset="-122"/>
              <a:ea typeface="微软雅黑" panose="020B0503020204020204" charset="-122"/>
            </a:endParaRPr>
          </a:p>
        </p:txBody>
      </p:sp>
      <p:sp>
        <p:nvSpPr>
          <p:cNvPr id="24579"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17" name="文本框 16"/>
          <p:cNvSpPr txBox="1"/>
          <p:nvPr/>
        </p:nvSpPr>
        <p:spPr>
          <a:xfrm>
            <a:off x="180340" y="810895"/>
            <a:ext cx="418465" cy="1184910"/>
          </a:xfrm>
          <a:prstGeom prst="rect">
            <a:avLst/>
          </a:prstGeom>
          <a:noFill/>
        </p:spPr>
        <p:txBody>
          <a:bodyPr wrap="square" rtlCol="0">
            <a:noAutofit/>
          </a:bodyPr>
          <a:p>
            <a:r>
              <a:rPr lang="zh-CN" altLang="en-US"/>
              <a:t>用户期望</a:t>
            </a:r>
            <a:endParaRPr lang="zh-CN" altLang="en-US"/>
          </a:p>
        </p:txBody>
      </p:sp>
      <p:sp>
        <p:nvSpPr>
          <p:cNvPr id="32" name="文本框 31"/>
          <p:cNvSpPr txBox="1"/>
          <p:nvPr/>
        </p:nvSpPr>
        <p:spPr>
          <a:xfrm>
            <a:off x="665480" y="1742440"/>
            <a:ext cx="1322070" cy="307340"/>
          </a:xfrm>
          <a:prstGeom prst="rect">
            <a:avLst/>
          </a:prstGeom>
          <a:noFill/>
        </p:spPr>
        <p:txBody>
          <a:bodyPr wrap="square" rtlCol="0" anchor="t">
            <a:noAutofit/>
          </a:bodyPr>
          <a:p>
            <a:pPr lvl="0" algn="l">
              <a:buClrTx/>
              <a:buSzTx/>
              <a:buFontTx/>
            </a:pPr>
            <a:r>
              <a:rPr lang="zh-CN" altLang="en-US" sz="1400">
                <a:solidFill>
                  <a:srgbClr val="FF0000"/>
                </a:solidFill>
                <a:sym typeface="+mn-ea"/>
              </a:rPr>
              <a:t>场景个性化</a:t>
            </a:r>
            <a:endParaRPr lang="zh-CN" altLang="en-US" sz="1400">
              <a:solidFill>
                <a:srgbClr val="FF0000"/>
              </a:solidFill>
              <a:sym typeface="+mn-ea"/>
            </a:endParaRPr>
          </a:p>
        </p:txBody>
      </p:sp>
      <p:sp>
        <p:nvSpPr>
          <p:cNvPr id="33" name="文本框 32"/>
          <p:cNvSpPr txBox="1"/>
          <p:nvPr/>
        </p:nvSpPr>
        <p:spPr>
          <a:xfrm>
            <a:off x="643255" y="781685"/>
            <a:ext cx="1158240" cy="337185"/>
          </a:xfrm>
          <a:prstGeom prst="rect">
            <a:avLst/>
          </a:prstGeom>
          <a:noFill/>
        </p:spPr>
        <p:txBody>
          <a:bodyPr wrap="square" rtlCol="0" anchor="t">
            <a:noAutofit/>
          </a:bodyPr>
          <a:p>
            <a:pPr lvl="0" algn="l">
              <a:buClrTx/>
              <a:buSzTx/>
              <a:buFontTx/>
            </a:pPr>
            <a:r>
              <a:rPr lang="zh-CN" altLang="en-US" sz="1400">
                <a:solidFill>
                  <a:srgbClr val="FF0000"/>
                </a:solidFill>
                <a:sym typeface="+mn-ea"/>
              </a:rPr>
              <a:t>实时温湿度</a:t>
            </a:r>
            <a:endParaRPr lang="zh-CN" altLang="en-US" sz="1400">
              <a:solidFill>
                <a:srgbClr val="FF0000"/>
              </a:solidFill>
              <a:sym typeface="+mn-ea"/>
            </a:endParaRPr>
          </a:p>
        </p:txBody>
      </p:sp>
      <p:sp>
        <p:nvSpPr>
          <p:cNvPr id="34" name="文本框 33"/>
          <p:cNvSpPr txBox="1"/>
          <p:nvPr/>
        </p:nvSpPr>
        <p:spPr>
          <a:xfrm>
            <a:off x="643255" y="1096645"/>
            <a:ext cx="1273810" cy="325755"/>
          </a:xfrm>
          <a:prstGeom prst="rect">
            <a:avLst/>
          </a:prstGeom>
          <a:noFill/>
        </p:spPr>
        <p:txBody>
          <a:bodyPr wrap="square" rtlCol="0" anchor="t">
            <a:noAutofit/>
          </a:bodyPr>
          <a:p>
            <a:pPr lvl="0" algn="l">
              <a:buClrTx/>
              <a:buSzTx/>
              <a:buFontTx/>
            </a:pPr>
            <a:r>
              <a:rPr lang="zh-CN" altLang="en-US" sz="1400">
                <a:solidFill>
                  <a:srgbClr val="FF0000"/>
                </a:solidFill>
                <a:sym typeface="+mn-ea"/>
              </a:rPr>
              <a:t>自动</a:t>
            </a:r>
            <a:r>
              <a:rPr lang="zh-CN" altLang="en-US" sz="1400">
                <a:solidFill>
                  <a:srgbClr val="FF0000"/>
                </a:solidFill>
                <a:sym typeface="+mn-ea"/>
              </a:rPr>
              <a:t>环境调节</a:t>
            </a:r>
            <a:endParaRPr lang="zh-CN" altLang="en-US" sz="1400">
              <a:solidFill>
                <a:srgbClr val="FF0000"/>
              </a:solidFill>
              <a:sym typeface="+mn-ea"/>
            </a:endParaRPr>
          </a:p>
        </p:txBody>
      </p:sp>
      <p:sp>
        <p:nvSpPr>
          <p:cNvPr id="35" name="文本框 34"/>
          <p:cNvSpPr txBox="1"/>
          <p:nvPr/>
        </p:nvSpPr>
        <p:spPr>
          <a:xfrm>
            <a:off x="642620" y="1416050"/>
            <a:ext cx="1274445" cy="368300"/>
          </a:xfrm>
          <a:prstGeom prst="rect">
            <a:avLst/>
          </a:prstGeom>
          <a:noFill/>
        </p:spPr>
        <p:txBody>
          <a:bodyPr wrap="square" rtlCol="0" anchor="t">
            <a:noAutofit/>
          </a:bodyPr>
          <a:p>
            <a:pPr lvl="0" algn="l">
              <a:buClrTx/>
              <a:buSzTx/>
              <a:buFontTx/>
            </a:pPr>
            <a:r>
              <a:rPr lang="zh-CN" altLang="en-US" sz="1400">
                <a:solidFill>
                  <a:srgbClr val="FF0000"/>
                </a:solidFill>
                <a:sym typeface="+mn-ea"/>
              </a:rPr>
              <a:t>远程控设备</a:t>
            </a:r>
            <a:endParaRPr lang="zh-CN" altLang="en-US" sz="1400">
              <a:solidFill>
                <a:srgbClr val="FF0000"/>
              </a:solidFill>
              <a:sym typeface="+mn-ea"/>
            </a:endParaRPr>
          </a:p>
        </p:txBody>
      </p:sp>
      <p:sp>
        <p:nvSpPr>
          <p:cNvPr id="38" name="文本框 37"/>
          <p:cNvSpPr txBox="1"/>
          <p:nvPr/>
        </p:nvSpPr>
        <p:spPr>
          <a:xfrm>
            <a:off x="6142355" y="191135"/>
            <a:ext cx="1248410" cy="368300"/>
          </a:xfrm>
          <a:prstGeom prst="rect">
            <a:avLst/>
          </a:prstGeom>
          <a:noFill/>
        </p:spPr>
        <p:txBody>
          <a:bodyPr wrap="square" rtlCol="0">
            <a:spAutoFit/>
          </a:bodyPr>
          <a:p>
            <a:r>
              <a:rPr lang="zh-CN" altLang="en-US">
                <a:solidFill>
                  <a:srgbClr val="FF0000"/>
                </a:solidFill>
              </a:rPr>
              <a:t>目标分析</a:t>
            </a:r>
            <a:endParaRPr lang="zh-CN" altLang="en-US">
              <a:solidFill>
                <a:srgbClr val="FF0000"/>
              </a:solidFill>
            </a:endParaRPr>
          </a:p>
        </p:txBody>
      </p:sp>
      <p:sp>
        <p:nvSpPr>
          <p:cNvPr id="48" name="文本框 47"/>
          <p:cNvSpPr txBox="1"/>
          <p:nvPr/>
        </p:nvSpPr>
        <p:spPr>
          <a:xfrm>
            <a:off x="5022215" y="675005"/>
            <a:ext cx="822325" cy="288925"/>
          </a:xfrm>
          <a:prstGeom prst="rect">
            <a:avLst/>
          </a:prstGeom>
          <a:noFill/>
          <a:ln>
            <a:solidFill>
              <a:schemeClr val="tx1"/>
            </a:solidFill>
          </a:ln>
        </p:spPr>
        <p:txBody>
          <a:bodyPr wrap="square" rtlCol="0" anchor="t">
            <a:noAutofit/>
          </a:bodyPr>
          <a:p>
            <a:pPr lvl="0" algn="ctr">
              <a:buClrTx/>
              <a:buSzTx/>
              <a:buFontTx/>
            </a:pPr>
            <a:r>
              <a:rPr lang="zh-CN" altLang="en-US" sz="1200">
                <a:sym typeface="+mn-ea"/>
              </a:rPr>
              <a:t>操作便捷</a:t>
            </a:r>
            <a:endParaRPr lang="zh-CN" altLang="en-US" sz="1200">
              <a:sym typeface="+mn-ea"/>
            </a:endParaRPr>
          </a:p>
        </p:txBody>
      </p:sp>
      <p:cxnSp>
        <p:nvCxnSpPr>
          <p:cNvPr id="49" name="直接箭头连接符 48"/>
          <p:cNvCxnSpPr>
            <a:stCxn id="20" idx="2"/>
            <a:endCxn id="21" idx="0"/>
          </p:cNvCxnSpPr>
          <p:nvPr/>
        </p:nvCxnSpPr>
        <p:spPr>
          <a:xfrm>
            <a:off x="4272280" y="964565"/>
            <a:ext cx="32385" cy="16891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21" idx="3"/>
            <a:endCxn id="22" idx="1"/>
          </p:cNvCxnSpPr>
          <p:nvPr/>
        </p:nvCxnSpPr>
        <p:spPr>
          <a:xfrm>
            <a:off x="4743450" y="1274445"/>
            <a:ext cx="278130" cy="5715"/>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a:stCxn id="22" idx="0"/>
            <a:endCxn id="48" idx="2"/>
          </p:cNvCxnSpPr>
          <p:nvPr/>
        </p:nvCxnSpPr>
        <p:spPr>
          <a:xfrm flipV="1">
            <a:off x="5433060" y="963930"/>
            <a:ext cx="635" cy="169545"/>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5843905" y="781685"/>
            <a:ext cx="1602105" cy="602615"/>
          </a:xfrm>
          <a:prstGeom prst="rect">
            <a:avLst/>
          </a:prstGeom>
          <a:noFill/>
        </p:spPr>
        <p:txBody>
          <a:bodyPr wrap="square" rtlCol="0" anchor="t">
            <a:noAutofit/>
          </a:bodyPr>
          <a:p>
            <a:pPr marL="342900" indent="-342900">
              <a:lnSpc>
                <a:spcPct val="110000"/>
              </a:lnSpc>
              <a:buFont typeface="Arial" panose="020B0604020202020204" pitchFamily="34" charset="0"/>
              <a:buAutoNum type="arabicPeriod"/>
            </a:pPr>
            <a:r>
              <a:rPr lang="zh-CN" altLang="en-US" sz="1000"/>
              <a:t>支持多设备同步</a:t>
            </a:r>
            <a:endParaRPr lang="zh-CN" altLang="en-US" sz="1000"/>
          </a:p>
          <a:p>
            <a:pPr marL="342900" indent="-342900">
              <a:lnSpc>
                <a:spcPct val="110000"/>
              </a:lnSpc>
              <a:buFont typeface="Arial" panose="020B0604020202020204" pitchFamily="34" charset="0"/>
              <a:buAutoNum type="arabicPeriod"/>
            </a:pPr>
            <a:r>
              <a:rPr lang="zh-CN" altLang="en-US" sz="1000"/>
              <a:t>支持多种智能设备</a:t>
            </a:r>
            <a:endParaRPr lang="zh-CN" altLang="en-US" sz="1000"/>
          </a:p>
          <a:p>
            <a:pPr marL="342900" indent="-342900">
              <a:lnSpc>
                <a:spcPct val="110000"/>
              </a:lnSpc>
              <a:buFont typeface="Arial" panose="020B0604020202020204" pitchFamily="34" charset="0"/>
              <a:buAutoNum type="arabicPeriod"/>
            </a:pPr>
            <a:r>
              <a:rPr lang="zh-CN" altLang="en-US" sz="1000"/>
              <a:t>提供开放的API接口</a:t>
            </a:r>
            <a:endParaRPr lang="zh-CN" altLang="en-US" sz="1000"/>
          </a:p>
        </p:txBody>
      </p:sp>
      <p:sp>
        <p:nvSpPr>
          <p:cNvPr id="58" name="文本框 57"/>
          <p:cNvSpPr txBox="1"/>
          <p:nvPr/>
        </p:nvSpPr>
        <p:spPr>
          <a:xfrm>
            <a:off x="5861685" y="1610995"/>
            <a:ext cx="1809750" cy="760730"/>
          </a:xfrm>
          <a:prstGeom prst="rect">
            <a:avLst/>
          </a:prstGeom>
          <a:noFill/>
        </p:spPr>
        <p:txBody>
          <a:bodyPr wrap="square" rtlCol="0" anchor="t">
            <a:noAutofit/>
          </a:bodyPr>
          <a:p>
            <a:pPr marL="342900" lvl="0" indent="-342900" algn="l">
              <a:lnSpc>
                <a:spcPct val="110000"/>
              </a:lnSpc>
              <a:buClrTx/>
              <a:buSzTx/>
              <a:buFont typeface="Arial" panose="020B0604020202020204" pitchFamily="34" charset="0"/>
              <a:buAutoNum type="arabicPeriod"/>
            </a:pPr>
            <a:r>
              <a:rPr lang="zh-CN" altLang="en-US" sz="1000">
                <a:sym typeface="+mn-ea"/>
              </a:rPr>
              <a:t>优化算法复杂度</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整合多源数据</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自动判断环境适宜性</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提供智能调整建议</a:t>
            </a:r>
            <a:endParaRPr lang="zh-CN" altLang="en-US" sz="1000">
              <a:sym typeface="+mn-ea"/>
            </a:endParaRPr>
          </a:p>
        </p:txBody>
      </p:sp>
      <p:sp>
        <p:nvSpPr>
          <p:cNvPr id="60" name="文本框 59"/>
          <p:cNvSpPr txBox="1"/>
          <p:nvPr/>
        </p:nvSpPr>
        <p:spPr>
          <a:xfrm>
            <a:off x="4344035" y="2405380"/>
            <a:ext cx="854710" cy="201295"/>
          </a:xfrm>
          <a:prstGeom prst="rect">
            <a:avLst/>
          </a:prstGeom>
          <a:noFill/>
          <a:ln>
            <a:solidFill>
              <a:schemeClr val="tx1"/>
            </a:solidFill>
          </a:ln>
        </p:spPr>
        <p:txBody>
          <a:bodyPr wrap="square" rtlCol="0" anchor="t">
            <a:noAutofit/>
          </a:bodyPr>
          <a:p>
            <a:pPr lvl="0" algn="ctr">
              <a:buClrTx/>
              <a:buSzTx/>
              <a:buFontTx/>
            </a:pPr>
            <a:r>
              <a:rPr lang="zh-CN" altLang="en-US" sz="1000">
                <a:sym typeface="+mn-ea"/>
              </a:rPr>
              <a:t>数据采集</a:t>
            </a:r>
            <a:endParaRPr lang="zh-CN" altLang="en-US" sz="1000">
              <a:sym typeface="+mn-ea"/>
            </a:endParaRPr>
          </a:p>
        </p:txBody>
      </p:sp>
      <p:sp>
        <p:nvSpPr>
          <p:cNvPr id="61" name="文本框 60"/>
          <p:cNvSpPr txBox="1"/>
          <p:nvPr/>
        </p:nvSpPr>
        <p:spPr>
          <a:xfrm>
            <a:off x="3833495" y="2632710"/>
            <a:ext cx="802640" cy="224790"/>
          </a:xfrm>
          <a:prstGeom prst="rect">
            <a:avLst/>
          </a:prstGeom>
          <a:noFill/>
          <a:ln>
            <a:solidFill>
              <a:schemeClr val="tx1"/>
            </a:solidFill>
          </a:ln>
        </p:spPr>
        <p:txBody>
          <a:bodyPr wrap="square" rtlCol="0" anchor="t">
            <a:noAutofit/>
          </a:bodyPr>
          <a:p>
            <a:pPr lvl="0" algn="ctr">
              <a:buClrTx/>
              <a:buSzTx/>
              <a:buFontTx/>
            </a:pPr>
            <a:r>
              <a:rPr lang="zh-CN" altLang="en-US" sz="1000">
                <a:sym typeface="+mn-ea"/>
              </a:rPr>
              <a:t>精度保障</a:t>
            </a:r>
            <a:endParaRPr lang="zh-CN" altLang="en-US" sz="1000">
              <a:sym typeface="+mn-ea"/>
            </a:endParaRPr>
          </a:p>
        </p:txBody>
      </p:sp>
      <p:sp>
        <p:nvSpPr>
          <p:cNvPr id="62" name="文本框 61"/>
          <p:cNvSpPr txBox="1"/>
          <p:nvPr/>
        </p:nvSpPr>
        <p:spPr>
          <a:xfrm>
            <a:off x="5022215" y="2637790"/>
            <a:ext cx="702310" cy="219710"/>
          </a:xfrm>
          <a:prstGeom prst="rect">
            <a:avLst/>
          </a:prstGeom>
          <a:noFill/>
          <a:ln>
            <a:solidFill>
              <a:schemeClr val="tx1"/>
            </a:solidFill>
          </a:ln>
        </p:spPr>
        <p:txBody>
          <a:bodyPr wrap="square" rtlCol="0" anchor="t">
            <a:noAutofit/>
          </a:bodyPr>
          <a:p>
            <a:pPr lvl="0" algn="ctr">
              <a:buClrTx/>
              <a:buSzTx/>
              <a:buFontTx/>
            </a:pPr>
            <a:r>
              <a:rPr lang="zh-CN" altLang="en-US" sz="1000">
                <a:sym typeface="+mn-ea"/>
              </a:rPr>
              <a:t>噪声过滤</a:t>
            </a:r>
            <a:endParaRPr lang="zh-CN" altLang="en-US" sz="1000">
              <a:sym typeface="+mn-ea"/>
            </a:endParaRPr>
          </a:p>
        </p:txBody>
      </p:sp>
      <p:sp>
        <p:nvSpPr>
          <p:cNvPr id="63" name="文本框 62"/>
          <p:cNvSpPr txBox="1"/>
          <p:nvPr/>
        </p:nvSpPr>
        <p:spPr>
          <a:xfrm>
            <a:off x="4419600" y="3316605"/>
            <a:ext cx="703580" cy="276225"/>
          </a:xfrm>
          <a:prstGeom prst="rect">
            <a:avLst/>
          </a:prstGeom>
          <a:noFill/>
          <a:ln>
            <a:solidFill>
              <a:schemeClr val="tx1"/>
            </a:solidFill>
          </a:ln>
        </p:spPr>
        <p:txBody>
          <a:bodyPr wrap="square" rtlCol="0" anchor="t">
            <a:noAutofit/>
          </a:bodyPr>
          <a:p>
            <a:pPr lvl="0" algn="ctr">
              <a:buClrTx/>
              <a:buSzTx/>
              <a:buFontTx/>
            </a:pPr>
            <a:r>
              <a:rPr lang="zh-CN" altLang="en-US" sz="900">
                <a:sym typeface="+mn-ea"/>
              </a:rPr>
              <a:t>数据准确</a:t>
            </a:r>
            <a:endParaRPr lang="zh-CN" altLang="en-US" sz="900">
              <a:sym typeface="+mn-ea"/>
            </a:endParaRPr>
          </a:p>
        </p:txBody>
      </p:sp>
      <p:cxnSp>
        <p:nvCxnSpPr>
          <p:cNvPr id="64" name="肘形连接符 63"/>
          <p:cNvCxnSpPr>
            <a:stCxn id="60" idx="1"/>
            <a:endCxn id="61" idx="0"/>
          </p:cNvCxnSpPr>
          <p:nvPr/>
        </p:nvCxnSpPr>
        <p:spPr>
          <a:xfrm rot="10800000" flipV="1">
            <a:off x="4234815" y="2506345"/>
            <a:ext cx="109220" cy="126365"/>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5" name="肘形连接符 64"/>
          <p:cNvCxnSpPr>
            <a:stCxn id="60" idx="3"/>
            <a:endCxn id="62" idx="0"/>
          </p:cNvCxnSpPr>
          <p:nvPr/>
        </p:nvCxnSpPr>
        <p:spPr>
          <a:xfrm>
            <a:off x="5198745" y="2506345"/>
            <a:ext cx="174625" cy="131445"/>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3833495" y="2857500"/>
            <a:ext cx="802005" cy="408940"/>
          </a:xfrm>
          <a:prstGeom prst="rect">
            <a:avLst/>
          </a:prstGeom>
          <a:noFill/>
          <a:ln>
            <a:solidFill>
              <a:schemeClr val="tx1"/>
            </a:solidFill>
          </a:ln>
        </p:spPr>
        <p:txBody>
          <a:bodyPr wrap="square" rtlCol="0" anchor="t">
            <a:noAutofit/>
          </a:bodyPr>
          <a:p>
            <a:pPr lvl="0" algn="ctr">
              <a:buClrTx/>
              <a:buSzTx/>
              <a:buFontTx/>
            </a:pPr>
            <a:r>
              <a:rPr lang="zh-CN" altLang="en-US" sz="700">
                <a:sym typeface="+mn-ea"/>
              </a:rPr>
              <a:t>高精度传感器</a:t>
            </a:r>
            <a:endParaRPr lang="zh-CN" altLang="en-US" sz="700">
              <a:sym typeface="+mn-ea"/>
            </a:endParaRPr>
          </a:p>
          <a:p>
            <a:pPr lvl="0" algn="ctr">
              <a:buClrTx/>
              <a:buSzTx/>
              <a:buFontTx/>
            </a:pPr>
            <a:r>
              <a:rPr lang="zh-CN" altLang="en-US" sz="700">
                <a:sym typeface="+mn-ea"/>
              </a:rPr>
              <a:t>定期校准</a:t>
            </a:r>
            <a:endParaRPr lang="zh-CN" altLang="en-US" sz="700">
              <a:sym typeface="+mn-ea"/>
            </a:endParaRPr>
          </a:p>
          <a:p>
            <a:pPr lvl="0" algn="ctr">
              <a:buClrTx/>
              <a:buSzTx/>
              <a:buFontTx/>
            </a:pPr>
            <a:r>
              <a:rPr lang="zh-CN" altLang="en-US" sz="700">
                <a:sym typeface="+mn-ea"/>
              </a:rPr>
              <a:t>多点取平均</a:t>
            </a:r>
            <a:endParaRPr lang="zh-CN" altLang="en-US" sz="700">
              <a:sym typeface="+mn-ea"/>
            </a:endParaRPr>
          </a:p>
        </p:txBody>
      </p:sp>
      <p:sp>
        <p:nvSpPr>
          <p:cNvPr id="67" name="文本框 66"/>
          <p:cNvSpPr txBox="1"/>
          <p:nvPr/>
        </p:nvSpPr>
        <p:spPr>
          <a:xfrm>
            <a:off x="5022215" y="2857500"/>
            <a:ext cx="701675" cy="408940"/>
          </a:xfrm>
          <a:prstGeom prst="rect">
            <a:avLst/>
          </a:prstGeom>
          <a:noFill/>
          <a:ln>
            <a:solidFill>
              <a:schemeClr val="tx1"/>
            </a:solidFill>
          </a:ln>
        </p:spPr>
        <p:txBody>
          <a:bodyPr wrap="square" rtlCol="0" anchor="t">
            <a:noAutofit/>
          </a:bodyPr>
          <a:p>
            <a:pPr lvl="0" algn="ctr">
              <a:buClrTx/>
              <a:buSzTx/>
              <a:buFontTx/>
            </a:pPr>
            <a:r>
              <a:rPr lang="zh-CN" altLang="en-US" sz="700">
                <a:sym typeface="+mn-ea"/>
              </a:rPr>
              <a:t>最近邻去噪</a:t>
            </a:r>
            <a:endParaRPr lang="zh-CN" altLang="en-US" sz="700">
              <a:sym typeface="+mn-ea"/>
            </a:endParaRPr>
          </a:p>
          <a:p>
            <a:pPr lvl="0" algn="ctr">
              <a:buClrTx/>
              <a:buSzTx/>
              <a:buFontTx/>
            </a:pPr>
            <a:r>
              <a:rPr lang="zh-CN" altLang="en-US" sz="700">
                <a:sym typeface="+mn-ea"/>
              </a:rPr>
              <a:t>滤波算法</a:t>
            </a:r>
            <a:endParaRPr lang="zh-CN" altLang="en-US" sz="700">
              <a:sym typeface="+mn-ea"/>
            </a:endParaRPr>
          </a:p>
          <a:p>
            <a:pPr lvl="0" algn="ctr">
              <a:buClrTx/>
              <a:buSzTx/>
              <a:buFontTx/>
            </a:pPr>
            <a:r>
              <a:rPr lang="zh-CN" altLang="en-US" sz="700">
                <a:sym typeface="+mn-ea"/>
              </a:rPr>
              <a:t>卡尔曼滤波</a:t>
            </a:r>
            <a:endParaRPr lang="zh-CN" altLang="en-US" sz="700">
              <a:sym typeface="+mn-ea"/>
            </a:endParaRPr>
          </a:p>
          <a:p>
            <a:pPr lvl="0" algn="ctr">
              <a:buClrTx/>
              <a:buSzTx/>
              <a:buFontTx/>
            </a:pPr>
            <a:endParaRPr lang="zh-CN" altLang="en-US" sz="700">
              <a:sym typeface="+mn-ea"/>
            </a:endParaRPr>
          </a:p>
        </p:txBody>
      </p:sp>
      <p:cxnSp>
        <p:nvCxnSpPr>
          <p:cNvPr id="68" name="肘形连接符 67"/>
          <p:cNvCxnSpPr>
            <a:stCxn id="66" idx="2"/>
            <a:endCxn id="63" idx="1"/>
          </p:cNvCxnSpPr>
          <p:nvPr/>
        </p:nvCxnSpPr>
        <p:spPr>
          <a:xfrm rot="5400000" flipV="1">
            <a:off x="4232910" y="3268345"/>
            <a:ext cx="188595" cy="184785"/>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肘形连接符 68"/>
          <p:cNvCxnSpPr>
            <a:stCxn id="67" idx="2"/>
            <a:endCxn id="63" idx="3"/>
          </p:cNvCxnSpPr>
          <p:nvPr/>
        </p:nvCxnSpPr>
        <p:spPr>
          <a:xfrm rot="5400000">
            <a:off x="5153978" y="3235643"/>
            <a:ext cx="188595" cy="250190"/>
          </a:xfrm>
          <a:prstGeom prst="bentConnector2">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0" name="文本框 69"/>
          <p:cNvSpPr txBox="1"/>
          <p:nvPr/>
        </p:nvSpPr>
        <p:spPr>
          <a:xfrm>
            <a:off x="6016625" y="2592705"/>
            <a:ext cx="1431925" cy="862330"/>
          </a:xfrm>
          <a:prstGeom prst="rect">
            <a:avLst/>
          </a:prstGeom>
          <a:noFill/>
        </p:spPr>
        <p:txBody>
          <a:bodyPr wrap="square" rtlCol="0" anchor="t">
            <a:noAutofit/>
          </a:bodyPr>
          <a:p>
            <a:pPr marL="342900" lvl="0" indent="-342900" algn="l">
              <a:lnSpc>
                <a:spcPct val="110000"/>
              </a:lnSpc>
              <a:buClrTx/>
              <a:buSzTx/>
              <a:buFont typeface="Arial" panose="020B0604020202020204" pitchFamily="34" charset="0"/>
              <a:buAutoNum type="arabicPeriod"/>
            </a:pPr>
            <a:r>
              <a:rPr lang="zh-CN" altLang="en-US" sz="1000">
                <a:sym typeface="+mn-ea"/>
              </a:rPr>
              <a:t>传感器数据的实时性</a:t>
            </a:r>
            <a:r>
              <a:rPr lang="zh-CN" altLang="en-US" sz="1000">
                <a:sym typeface="+mn-ea"/>
              </a:rPr>
              <a:t> </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高频率数据更新</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准确的温湿度数据</a:t>
            </a:r>
            <a:endParaRPr lang="zh-CN" altLang="en-US" sz="1000">
              <a:sym typeface="+mn-ea"/>
            </a:endParaRPr>
          </a:p>
        </p:txBody>
      </p:sp>
      <p:sp>
        <p:nvSpPr>
          <p:cNvPr id="71" name="文本框 70"/>
          <p:cNvSpPr txBox="1"/>
          <p:nvPr/>
        </p:nvSpPr>
        <p:spPr>
          <a:xfrm>
            <a:off x="5076825" y="4027170"/>
            <a:ext cx="888365" cy="294005"/>
          </a:xfrm>
          <a:prstGeom prst="rect">
            <a:avLst/>
          </a:prstGeom>
          <a:noFill/>
          <a:ln>
            <a:solidFill>
              <a:schemeClr val="tx1"/>
            </a:solidFill>
          </a:ln>
        </p:spPr>
        <p:txBody>
          <a:bodyPr wrap="square" rtlCol="0" anchor="t">
            <a:noAutofit/>
          </a:bodyPr>
          <a:p>
            <a:pPr lvl="0" algn="l">
              <a:buClrTx/>
              <a:buSzTx/>
              <a:buFontTx/>
            </a:pPr>
            <a:r>
              <a:rPr lang="zh-CN" altLang="en-US" sz="1200">
                <a:sym typeface="+mn-ea"/>
              </a:rPr>
              <a:t>设备兼容</a:t>
            </a:r>
            <a:endParaRPr lang="zh-CN" altLang="en-US" sz="1200">
              <a:sym typeface="+mn-ea"/>
            </a:endParaRPr>
          </a:p>
        </p:txBody>
      </p:sp>
      <p:sp>
        <p:nvSpPr>
          <p:cNvPr id="72" name="文本框 71"/>
          <p:cNvSpPr txBox="1"/>
          <p:nvPr/>
        </p:nvSpPr>
        <p:spPr>
          <a:xfrm>
            <a:off x="3833495" y="3735070"/>
            <a:ext cx="1242695" cy="292100"/>
          </a:xfrm>
          <a:prstGeom prst="rect">
            <a:avLst/>
          </a:prstGeom>
          <a:noFill/>
          <a:ln>
            <a:solidFill>
              <a:schemeClr val="tx1"/>
            </a:solidFill>
          </a:ln>
        </p:spPr>
        <p:txBody>
          <a:bodyPr wrap="square" rtlCol="0" anchor="t">
            <a:noAutofit/>
          </a:bodyPr>
          <a:p>
            <a:pPr lvl="0" algn="l">
              <a:buClrTx/>
              <a:buSzTx/>
              <a:buFontTx/>
            </a:pPr>
            <a:r>
              <a:rPr lang="zh-CN" altLang="en-US" sz="1200">
                <a:sym typeface="+mn-ea"/>
              </a:rPr>
              <a:t>传感器精度</a:t>
            </a:r>
            <a:endParaRPr lang="zh-CN" altLang="en-US" sz="1200">
              <a:sym typeface="+mn-ea"/>
            </a:endParaRPr>
          </a:p>
        </p:txBody>
      </p:sp>
      <p:sp>
        <p:nvSpPr>
          <p:cNvPr id="73" name="文本框 72"/>
          <p:cNvSpPr txBox="1"/>
          <p:nvPr/>
        </p:nvSpPr>
        <p:spPr>
          <a:xfrm>
            <a:off x="3833495" y="4027170"/>
            <a:ext cx="1243330" cy="277495"/>
          </a:xfrm>
          <a:prstGeom prst="rect">
            <a:avLst/>
          </a:prstGeom>
          <a:noFill/>
          <a:ln>
            <a:solidFill>
              <a:schemeClr val="tx1"/>
            </a:solidFill>
          </a:ln>
        </p:spPr>
        <p:txBody>
          <a:bodyPr wrap="square" rtlCol="0" anchor="t">
            <a:noAutofit/>
          </a:bodyPr>
          <a:p>
            <a:pPr lvl="0" algn="l">
              <a:buClrTx/>
              <a:buSzTx/>
              <a:buFontTx/>
            </a:pPr>
            <a:r>
              <a:rPr lang="zh-CN" altLang="en-US" sz="1200">
                <a:sym typeface="+mn-ea"/>
              </a:rPr>
              <a:t>响应时间</a:t>
            </a:r>
            <a:endParaRPr lang="zh-CN" altLang="en-US" sz="1200">
              <a:sym typeface="+mn-ea"/>
            </a:endParaRPr>
          </a:p>
        </p:txBody>
      </p:sp>
      <p:sp>
        <p:nvSpPr>
          <p:cNvPr id="74" name="文本框 73"/>
          <p:cNvSpPr txBox="1"/>
          <p:nvPr/>
        </p:nvSpPr>
        <p:spPr>
          <a:xfrm>
            <a:off x="5067935" y="3742055"/>
            <a:ext cx="895350" cy="285115"/>
          </a:xfrm>
          <a:prstGeom prst="rect">
            <a:avLst/>
          </a:prstGeom>
          <a:noFill/>
          <a:ln>
            <a:solidFill>
              <a:schemeClr val="tx1"/>
            </a:solidFill>
          </a:ln>
        </p:spPr>
        <p:txBody>
          <a:bodyPr wrap="square" rtlCol="0" anchor="t">
            <a:noAutofit/>
          </a:bodyPr>
          <a:p>
            <a:pPr lvl="0" algn="l">
              <a:buClrTx/>
              <a:buSzTx/>
              <a:buFontTx/>
            </a:pPr>
            <a:r>
              <a:rPr lang="zh-CN" altLang="en-US" sz="1200">
                <a:sym typeface="+mn-ea"/>
              </a:rPr>
              <a:t>计算资源</a:t>
            </a:r>
            <a:endParaRPr lang="zh-CN" altLang="en-US" sz="1200">
              <a:sym typeface="+mn-ea"/>
            </a:endParaRPr>
          </a:p>
        </p:txBody>
      </p:sp>
      <p:sp>
        <p:nvSpPr>
          <p:cNvPr id="75" name="文本框 74"/>
          <p:cNvSpPr txBox="1"/>
          <p:nvPr/>
        </p:nvSpPr>
        <p:spPr>
          <a:xfrm>
            <a:off x="5843905" y="3731260"/>
            <a:ext cx="1640840" cy="734060"/>
          </a:xfrm>
          <a:prstGeom prst="rect">
            <a:avLst/>
          </a:prstGeom>
          <a:noFill/>
        </p:spPr>
        <p:txBody>
          <a:bodyPr wrap="square" rtlCol="0" anchor="t">
            <a:noAutofit/>
          </a:bodyPr>
          <a:p>
            <a:pPr marL="342900" lvl="0" indent="-342900" algn="l">
              <a:lnSpc>
                <a:spcPct val="110000"/>
              </a:lnSpc>
              <a:buClrTx/>
              <a:buSzTx/>
              <a:buFont typeface="Arial" panose="020B0604020202020204" pitchFamily="34" charset="0"/>
              <a:buAutoNum type="arabicPeriod"/>
            </a:pPr>
            <a:r>
              <a:rPr lang="zh-CN" altLang="en-US" sz="1000">
                <a:sym typeface="+mn-ea"/>
              </a:rPr>
              <a:t>多种设备的兼容性。</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标准化接口。</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优化数据传输链路。</a:t>
            </a:r>
            <a:endParaRPr lang="zh-CN" altLang="en-US" sz="1000">
              <a:sym typeface="+mn-ea"/>
            </a:endParaRPr>
          </a:p>
          <a:p>
            <a:pPr marL="342900" lvl="0" indent="-342900" algn="l">
              <a:lnSpc>
                <a:spcPct val="110000"/>
              </a:lnSpc>
              <a:buClrTx/>
              <a:buSzTx/>
              <a:buFont typeface="Arial" panose="020B0604020202020204" pitchFamily="34" charset="0"/>
              <a:buAutoNum type="arabicPeriod"/>
            </a:pPr>
            <a:r>
              <a:rPr lang="zh-CN" altLang="en-US" sz="1000">
                <a:sym typeface="+mn-ea"/>
              </a:rPr>
              <a:t>支持边缘计算。</a:t>
            </a:r>
            <a:endParaRPr lang="zh-CN" altLang="en-US" sz="1000">
              <a:sym typeface="+mn-ea"/>
            </a:endParaRPr>
          </a:p>
        </p:txBody>
      </p:sp>
      <p:sp>
        <p:nvSpPr>
          <p:cNvPr id="76" name="文本框 75"/>
          <p:cNvSpPr txBox="1"/>
          <p:nvPr/>
        </p:nvSpPr>
        <p:spPr>
          <a:xfrm>
            <a:off x="201295" y="3674110"/>
            <a:ext cx="397510" cy="1121410"/>
          </a:xfrm>
          <a:prstGeom prst="rect">
            <a:avLst/>
          </a:prstGeom>
          <a:noFill/>
        </p:spPr>
        <p:txBody>
          <a:bodyPr wrap="square" rtlCol="0">
            <a:noAutofit/>
          </a:bodyPr>
          <a:p>
            <a:pPr lvl="0" algn="l">
              <a:buClrTx/>
              <a:buSzTx/>
              <a:buFontTx/>
            </a:pPr>
            <a:r>
              <a:rPr lang="zh-CN" altLang="en-US" sz="1600">
                <a:sym typeface="+mn-ea"/>
              </a:rPr>
              <a:t>用户场景</a:t>
            </a:r>
            <a:endParaRPr lang="zh-CN" altLang="en-US" sz="1600">
              <a:sym typeface="+mn-ea"/>
            </a:endParaRPr>
          </a:p>
        </p:txBody>
      </p:sp>
      <p:sp>
        <p:nvSpPr>
          <p:cNvPr id="77" name="文本框 76"/>
          <p:cNvSpPr txBox="1"/>
          <p:nvPr/>
        </p:nvSpPr>
        <p:spPr>
          <a:xfrm>
            <a:off x="717550" y="3830955"/>
            <a:ext cx="1500505" cy="754380"/>
          </a:xfrm>
          <a:prstGeom prst="rect">
            <a:avLst/>
          </a:prstGeom>
          <a:noFill/>
          <a:ln>
            <a:solidFill>
              <a:schemeClr val="tx1"/>
            </a:solidFill>
          </a:ln>
        </p:spPr>
        <p:txBody>
          <a:bodyPr wrap="square" rtlCol="0" anchor="t">
            <a:noAutofit/>
          </a:bodyPr>
          <a:p>
            <a:pPr lvl="0" algn="ctr">
              <a:buClrTx/>
              <a:buSzTx/>
              <a:buFontTx/>
            </a:pPr>
            <a:r>
              <a:rPr lang="zh-CN" altLang="en-US" sz="1400">
                <a:sym typeface="+mn-ea"/>
              </a:rPr>
              <a:t>实时温湿度监控</a:t>
            </a:r>
            <a:endParaRPr lang="zh-CN" altLang="en-US" sz="1400">
              <a:sym typeface="+mn-ea"/>
            </a:endParaRPr>
          </a:p>
          <a:p>
            <a:pPr lvl="0" algn="ctr">
              <a:buClrTx/>
              <a:buSzTx/>
              <a:buFontTx/>
            </a:pPr>
            <a:r>
              <a:rPr lang="zh-CN" altLang="en-US" sz="1400">
                <a:sym typeface="+mn-ea"/>
              </a:rPr>
              <a:t>自动环境调节</a:t>
            </a:r>
            <a:endParaRPr lang="zh-CN" altLang="en-US" sz="1400">
              <a:sym typeface="+mn-ea"/>
            </a:endParaRPr>
          </a:p>
          <a:p>
            <a:pPr lvl="0" algn="ctr">
              <a:buClrTx/>
              <a:buSzTx/>
              <a:buFontTx/>
            </a:pPr>
            <a:r>
              <a:rPr lang="zh-CN" altLang="en-US" sz="1400">
                <a:sym typeface="+mn-ea"/>
              </a:rPr>
              <a:t>远程设备控制</a:t>
            </a:r>
            <a:endParaRPr lang="zh-CN" altLang="en-US" sz="1400">
              <a:sym typeface="+mn-ea"/>
            </a:endParaRPr>
          </a:p>
        </p:txBody>
      </p:sp>
      <p:sp>
        <p:nvSpPr>
          <p:cNvPr id="24" name="文本框 23"/>
          <p:cNvSpPr txBox="1"/>
          <p:nvPr/>
        </p:nvSpPr>
        <p:spPr>
          <a:xfrm>
            <a:off x="6741795" y="5550535"/>
            <a:ext cx="3843655" cy="398780"/>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p>
            <a:pPr indent="0">
              <a:buNone/>
            </a:pPr>
            <a:r>
              <a:rPr lang="zh-CN" altLang="en-US" sz="2000">
                <a:solidFill>
                  <a:srgbClr val="FF0000"/>
                </a:solidFill>
              </a:rPr>
              <a:t>兼容性：</a:t>
            </a:r>
            <a:r>
              <a:rPr lang="zh-CN" altLang="en-US" sz="2000"/>
              <a:t>实现设备的互联互通</a:t>
            </a:r>
            <a:endParaRPr lang="zh-CN" altLang="en-US" sz="2000"/>
          </a:p>
        </p:txBody>
      </p:sp>
      <p:sp>
        <p:nvSpPr>
          <p:cNvPr id="29" name="文本框 28"/>
          <p:cNvSpPr txBox="1"/>
          <p:nvPr/>
        </p:nvSpPr>
        <p:spPr>
          <a:xfrm>
            <a:off x="6716395" y="4949825"/>
            <a:ext cx="3843655" cy="398780"/>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p>
            <a:pPr indent="0">
              <a:buNone/>
            </a:pPr>
            <a:r>
              <a:rPr lang="zh-CN" altLang="en-US" sz="2000">
                <a:solidFill>
                  <a:srgbClr val="FF0000"/>
                </a:solidFill>
              </a:rPr>
              <a:t>智能性：</a:t>
            </a:r>
            <a:r>
              <a:rPr lang="zh-CN" altLang="en-US" sz="2000">
                <a:solidFill>
                  <a:schemeClr val="tx1"/>
                </a:solidFill>
              </a:rPr>
              <a:t>智能化环境与优化</a:t>
            </a:r>
            <a:endParaRPr lang="zh-CN" altLang="en-US" sz="2000">
              <a:solidFill>
                <a:schemeClr val="tx1"/>
              </a:solidFill>
            </a:endParaRPr>
          </a:p>
        </p:txBody>
      </p:sp>
      <p:sp>
        <p:nvSpPr>
          <p:cNvPr id="30" name="文本框 29"/>
          <p:cNvSpPr txBox="1"/>
          <p:nvPr/>
        </p:nvSpPr>
        <p:spPr>
          <a:xfrm>
            <a:off x="6836410" y="6228080"/>
            <a:ext cx="3843655" cy="398780"/>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p>
            <a:pPr indent="0">
              <a:buNone/>
            </a:pPr>
            <a:r>
              <a:rPr lang="zh-CN" altLang="en-US" sz="2000">
                <a:solidFill>
                  <a:srgbClr val="FF0000"/>
                </a:solidFill>
              </a:rPr>
              <a:t>安全性：</a:t>
            </a:r>
            <a:r>
              <a:rPr lang="zh-CN" altLang="en-US" sz="2000">
                <a:solidFill>
                  <a:schemeClr val="tx1"/>
                </a:solidFill>
              </a:rPr>
              <a:t>人脸识别与</a:t>
            </a:r>
            <a:r>
              <a:rPr lang="en-US" altLang="zh-CN" sz="2000">
                <a:solidFill>
                  <a:schemeClr val="tx1"/>
                </a:solidFill>
              </a:rPr>
              <a:t>NFC</a:t>
            </a:r>
            <a:r>
              <a:rPr lang="zh-CN" altLang="en-US" sz="2000">
                <a:solidFill>
                  <a:schemeClr val="tx1"/>
                </a:solidFill>
              </a:rPr>
              <a:t>结合</a:t>
            </a:r>
            <a:endParaRPr lang="zh-CN" altLang="en-US" sz="2000">
              <a:solidFill>
                <a:schemeClr val="tx1"/>
              </a:solidFill>
            </a:endParaRPr>
          </a:p>
        </p:txBody>
      </p:sp>
      <p:sp>
        <p:nvSpPr>
          <p:cNvPr id="23" name="文本框 22"/>
          <p:cNvSpPr txBox="1"/>
          <p:nvPr/>
        </p:nvSpPr>
        <p:spPr>
          <a:xfrm>
            <a:off x="9707880" y="956310"/>
            <a:ext cx="1755140" cy="427990"/>
          </a:xfrm>
          <a:prstGeom prst="rect">
            <a:avLst/>
          </a:prstGeom>
          <a:noFill/>
          <a:ln w="19050">
            <a:solidFill>
              <a:schemeClr val="tx1"/>
            </a:solidFill>
          </a:ln>
        </p:spPr>
        <p:txBody>
          <a:bodyPr wrap="square" rtlCol="0">
            <a:noAutofit/>
          </a:bodyPr>
          <a:p>
            <a:pPr algn="ctr"/>
            <a:r>
              <a:rPr lang="zh-CN" altLang="en-US">
                <a:solidFill>
                  <a:srgbClr val="C00000"/>
                </a:solidFill>
              </a:rPr>
              <a:t>智能控制中心</a:t>
            </a:r>
            <a:endParaRPr lang="zh-CN" altLang="en-US">
              <a:solidFill>
                <a:srgbClr val="C00000"/>
              </a:solidFill>
            </a:endParaRPr>
          </a:p>
        </p:txBody>
      </p:sp>
      <p:sp>
        <p:nvSpPr>
          <p:cNvPr id="39" name="文本框 38"/>
          <p:cNvSpPr txBox="1"/>
          <p:nvPr/>
        </p:nvSpPr>
        <p:spPr>
          <a:xfrm>
            <a:off x="9656445" y="2637790"/>
            <a:ext cx="1806575" cy="427990"/>
          </a:xfrm>
          <a:prstGeom prst="rect">
            <a:avLst/>
          </a:prstGeom>
          <a:noFill/>
          <a:ln w="19050">
            <a:solidFill>
              <a:schemeClr val="tx1"/>
            </a:solidFill>
          </a:ln>
        </p:spPr>
        <p:txBody>
          <a:bodyPr wrap="square" rtlCol="0">
            <a:noAutofit/>
          </a:bodyPr>
          <a:p>
            <a:pPr algn="ctr"/>
            <a:r>
              <a:rPr lang="zh-CN" altLang="en-US">
                <a:solidFill>
                  <a:srgbClr val="C00000"/>
                </a:solidFill>
              </a:rPr>
              <a:t>安防控制系统</a:t>
            </a:r>
            <a:endParaRPr lang="zh-CN" altLang="en-US">
              <a:solidFill>
                <a:srgbClr val="C00000"/>
              </a:solidFill>
            </a:endParaRPr>
          </a:p>
        </p:txBody>
      </p:sp>
      <p:sp>
        <p:nvSpPr>
          <p:cNvPr id="44" name="文本框 43"/>
          <p:cNvSpPr txBox="1"/>
          <p:nvPr/>
        </p:nvSpPr>
        <p:spPr>
          <a:xfrm>
            <a:off x="7762240" y="1621790"/>
            <a:ext cx="1705610" cy="427990"/>
          </a:xfrm>
          <a:prstGeom prst="rect">
            <a:avLst/>
          </a:prstGeom>
          <a:noFill/>
          <a:ln w="19050">
            <a:solidFill>
              <a:schemeClr val="tx1"/>
            </a:solidFill>
          </a:ln>
        </p:spPr>
        <p:txBody>
          <a:bodyPr wrap="square" rtlCol="0">
            <a:noAutofit/>
          </a:bodyPr>
          <a:p>
            <a:pPr algn="ctr"/>
            <a:r>
              <a:rPr lang="zh-CN" altLang="en-US"/>
              <a:t>智能照明系统</a:t>
            </a:r>
            <a:endParaRPr lang="zh-CN" altLang="en-US"/>
          </a:p>
        </p:txBody>
      </p:sp>
      <p:sp>
        <p:nvSpPr>
          <p:cNvPr id="45" name="文本框 44"/>
          <p:cNvSpPr txBox="1"/>
          <p:nvPr/>
        </p:nvSpPr>
        <p:spPr>
          <a:xfrm>
            <a:off x="7679690" y="810895"/>
            <a:ext cx="1788160" cy="427990"/>
          </a:xfrm>
          <a:prstGeom prst="rect">
            <a:avLst/>
          </a:prstGeom>
          <a:noFill/>
          <a:ln w="19050">
            <a:solidFill>
              <a:schemeClr val="tx1"/>
            </a:solidFill>
          </a:ln>
        </p:spPr>
        <p:txBody>
          <a:bodyPr wrap="square" rtlCol="0">
            <a:noAutofit/>
          </a:bodyPr>
          <a:p>
            <a:pPr algn="ctr"/>
            <a:r>
              <a:rPr lang="zh-CN" altLang="en-US"/>
              <a:t>环境检测系统</a:t>
            </a:r>
            <a:endParaRPr lang="zh-CN" altLang="en-US"/>
          </a:p>
        </p:txBody>
      </p:sp>
      <p:sp>
        <p:nvSpPr>
          <p:cNvPr id="46" name="文本框 45"/>
          <p:cNvSpPr txBox="1"/>
          <p:nvPr/>
        </p:nvSpPr>
        <p:spPr>
          <a:xfrm>
            <a:off x="9806305" y="1857375"/>
            <a:ext cx="1538605" cy="399415"/>
          </a:xfrm>
          <a:prstGeom prst="rect">
            <a:avLst/>
          </a:prstGeom>
          <a:noFill/>
          <a:ln w="19050">
            <a:solidFill>
              <a:schemeClr val="tx1"/>
            </a:solidFill>
          </a:ln>
        </p:spPr>
        <p:txBody>
          <a:bodyPr wrap="square" rtlCol="0">
            <a:noAutofit/>
          </a:bodyPr>
          <a:p>
            <a:pPr algn="ctr"/>
            <a:r>
              <a:rPr lang="zh-CN" altLang="en-US">
                <a:solidFill>
                  <a:srgbClr val="C00000"/>
                </a:solidFill>
              </a:rPr>
              <a:t>系统拓展性</a:t>
            </a:r>
            <a:endParaRPr lang="zh-CN" altLang="en-US">
              <a:solidFill>
                <a:srgbClr val="C00000"/>
              </a:solidFill>
            </a:endParaRPr>
          </a:p>
        </p:txBody>
      </p:sp>
      <p:sp>
        <p:nvSpPr>
          <p:cNvPr id="47" name="矩形 46"/>
          <p:cNvSpPr/>
          <p:nvPr/>
        </p:nvSpPr>
        <p:spPr>
          <a:xfrm>
            <a:off x="7629525" y="709295"/>
            <a:ext cx="1971675" cy="1547495"/>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7590790" y="2405380"/>
            <a:ext cx="1877060" cy="1425575"/>
          </a:xfrm>
          <a:prstGeom prst="rect">
            <a:avLst/>
          </a:prstGeom>
          <a:noFill/>
          <a:ln w="19050">
            <a:solidFill>
              <a:schemeClr val="tx1"/>
            </a:solidFill>
            <a:prstDash val="sysDash"/>
          </a:ln>
        </p:spPr>
        <p:txBody>
          <a:bodyPr wrap="square" rtlCol="0">
            <a:noAutofit/>
          </a:bodyPr>
          <a:p>
            <a:pPr algn="ctr"/>
            <a:r>
              <a:rPr lang="zh-CN" altLang="en-US" sz="1400"/>
              <a:t>可以由智能控制中心对环境与照明进行总体的控制，所以将环境检测系统与智能照明系统归入智能控制中心内部共同开发</a:t>
            </a:r>
            <a:endParaRPr lang="zh-CN" altLang="en-US" sz="1400"/>
          </a:p>
        </p:txBody>
      </p:sp>
      <p:cxnSp>
        <p:nvCxnSpPr>
          <p:cNvPr id="54" name="直接连接符 53"/>
          <p:cNvCxnSpPr>
            <a:stCxn id="23" idx="2"/>
            <a:endCxn id="46" idx="0"/>
          </p:cNvCxnSpPr>
          <p:nvPr/>
        </p:nvCxnSpPr>
        <p:spPr>
          <a:xfrm flipH="1">
            <a:off x="10575925" y="1384300"/>
            <a:ext cx="9525" cy="4730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6" name="直接连接符 55"/>
          <p:cNvCxnSpPr>
            <a:stCxn id="46" idx="2"/>
            <a:endCxn id="39" idx="0"/>
          </p:cNvCxnSpPr>
          <p:nvPr/>
        </p:nvCxnSpPr>
        <p:spPr>
          <a:xfrm flipH="1">
            <a:off x="10560050" y="2256790"/>
            <a:ext cx="15875" cy="3810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7" name="肘形连接符 56"/>
          <p:cNvCxnSpPr>
            <a:stCxn id="23" idx="0"/>
            <a:endCxn id="47" idx="0"/>
          </p:cNvCxnSpPr>
          <p:nvPr/>
        </p:nvCxnSpPr>
        <p:spPr>
          <a:xfrm rot="16200000" flipV="1">
            <a:off x="9477058" y="-152082"/>
            <a:ext cx="247015" cy="1969770"/>
          </a:xfrm>
          <a:prstGeom prst="bentConnector3">
            <a:avLst>
              <a:gd name="adj1" fmla="val 19653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9" name="肘形连接符 58"/>
          <p:cNvCxnSpPr>
            <a:stCxn id="23" idx="3"/>
            <a:endCxn id="29" idx="3"/>
          </p:cNvCxnSpPr>
          <p:nvPr/>
        </p:nvCxnSpPr>
        <p:spPr>
          <a:xfrm flipH="1">
            <a:off x="10560050" y="1170305"/>
            <a:ext cx="902970" cy="3978910"/>
          </a:xfrm>
          <a:prstGeom prst="bentConnector3">
            <a:avLst>
              <a:gd name="adj1" fmla="val -26371"/>
            </a:avLst>
          </a:prstGeom>
          <a:ln>
            <a:tailEnd type="arrow"/>
          </a:ln>
        </p:spPr>
        <p:style>
          <a:lnRef idx="2">
            <a:schemeClr val="accent1"/>
          </a:lnRef>
          <a:fillRef idx="0">
            <a:srgbClr val="FFFFFF"/>
          </a:fillRef>
          <a:effectRef idx="0">
            <a:srgbClr val="FFFFFF"/>
          </a:effectRef>
          <a:fontRef idx="minor">
            <a:schemeClr val="tx1"/>
          </a:fontRef>
        </p:style>
      </p:cxnSp>
      <p:cxnSp>
        <p:nvCxnSpPr>
          <p:cNvPr id="78" name="肘形连接符 77"/>
          <p:cNvCxnSpPr>
            <a:stCxn id="46" idx="3"/>
            <a:endCxn id="24" idx="3"/>
          </p:cNvCxnSpPr>
          <p:nvPr/>
        </p:nvCxnSpPr>
        <p:spPr>
          <a:xfrm flipH="1">
            <a:off x="10585450" y="2057400"/>
            <a:ext cx="759460" cy="3692525"/>
          </a:xfrm>
          <a:prstGeom prst="bentConnector3">
            <a:avLst>
              <a:gd name="adj1" fmla="val -31355"/>
            </a:avLst>
          </a:prstGeom>
          <a:ln>
            <a:tailEnd type="arrow"/>
          </a:ln>
        </p:spPr>
        <p:style>
          <a:lnRef idx="2">
            <a:schemeClr val="accent1"/>
          </a:lnRef>
          <a:fillRef idx="0">
            <a:srgbClr val="FFFFFF"/>
          </a:fillRef>
          <a:effectRef idx="0">
            <a:srgbClr val="FFFFFF"/>
          </a:effectRef>
          <a:fontRef idx="minor">
            <a:schemeClr val="tx1"/>
          </a:fontRef>
        </p:style>
      </p:cxnSp>
      <p:cxnSp>
        <p:nvCxnSpPr>
          <p:cNvPr id="79" name="肘形连接符 78"/>
          <p:cNvCxnSpPr>
            <a:stCxn id="39" idx="3"/>
            <a:endCxn id="30" idx="3"/>
          </p:cNvCxnSpPr>
          <p:nvPr/>
        </p:nvCxnSpPr>
        <p:spPr>
          <a:xfrm flipH="1">
            <a:off x="10680065" y="2851785"/>
            <a:ext cx="782955" cy="3575685"/>
          </a:xfrm>
          <a:prstGeom prst="bentConnector3">
            <a:avLst>
              <a:gd name="adj1" fmla="val -30414"/>
            </a:avLst>
          </a:prstGeom>
          <a:ln>
            <a:tailEnd type="arrow"/>
          </a:ln>
        </p:spPr>
        <p:style>
          <a:lnRef idx="2">
            <a:schemeClr val="accent1"/>
          </a:lnRef>
          <a:fillRef idx="0">
            <a:srgbClr val="FFFFFF"/>
          </a:fillRef>
          <a:effectRef idx="0">
            <a:srgbClr val="FFFFFF"/>
          </a:effectRef>
          <a:fontRef idx="minor">
            <a:schemeClr val="tx1"/>
          </a:fontRef>
        </p:style>
      </p:cxnSp>
      <p:sp>
        <p:nvSpPr>
          <p:cNvPr id="80" name="文本框 79"/>
          <p:cNvSpPr txBox="1"/>
          <p:nvPr/>
        </p:nvSpPr>
        <p:spPr>
          <a:xfrm>
            <a:off x="2629535" y="4754880"/>
            <a:ext cx="2952115" cy="593725"/>
          </a:xfrm>
          <a:prstGeom prst="roundRect">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indent="0" algn="l">
              <a:buClrTx/>
              <a:buSzTx/>
              <a:buFontTx/>
              <a:buNone/>
            </a:pPr>
            <a:r>
              <a:rPr lang="zh-CN" altLang="en-US" sz="1400">
                <a:sym typeface="+mn-ea"/>
              </a:rPr>
              <a:t>智能性：</a:t>
            </a:r>
            <a:r>
              <a:rPr lang="zh-CN" altLang="en-US" sz="1400">
                <a:solidFill>
                  <a:srgbClr val="C00000"/>
                </a:solidFill>
                <a:sym typeface="+mn-ea"/>
              </a:rPr>
              <a:t>场景切换慢；环境适应差；数据处理滞后；服务不个性化</a:t>
            </a:r>
            <a:endParaRPr lang="zh-CN" altLang="en-US" sz="1400">
              <a:solidFill>
                <a:srgbClr val="C00000"/>
              </a:solidFill>
              <a:sym typeface="+mn-ea"/>
            </a:endParaRPr>
          </a:p>
        </p:txBody>
      </p:sp>
      <p:sp>
        <p:nvSpPr>
          <p:cNvPr id="81" name="文本框 80"/>
          <p:cNvSpPr txBox="1"/>
          <p:nvPr/>
        </p:nvSpPr>
        <p:spPr>
          <a:xfrm>
            <a:off x="2629535" y="5495925"/>
            <a:ext cx="3006725" cy="507365"/>
          </a:xfrm>
          <a:prstGeom prst="roundRect">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algn="l">
              <a:buClrTx/>
              <a:buSzTx/>
              <a:buFontTx/>
            </a:pPr>
            <a:r>
              <a:rPr lang="zh-CN" altLang="en-US" sz="1400">
                <a:sym typeface="+mn-ea"/>
              </a:rPr>
              <a:t>兼容性</a:t>
            </a:r>
            <a:r>
              <a:rPr lang="zh-CN" altLang="en-US" sz="1400">
                <a:sym typeface="+mn-ea"/>
              </a:rPr>
              <a:t>：</a:t>
            </a:r>
            <a:r>
              <a:rPr lang="zh-CN" altLang="en-US" sz="1400">
                <a:solidFill>
                  <a:srgbClr val="C00000"/>
                </a:solidFill>
                <a:sym typeface="+mn-ea"/>
              </a:rPr>
              <a:t>协议不统一</a:t>
            </a:r>
            <a:r>
              <a:rPr lang="zh-CN" altLang="en-US" sz="1400">
                <a:solidFill>
                  <a:srgbClr val="C00000"/>
                </a:solidFill>
                <a:sym typeface="+mn-ea"/>
              </a:rPr>
              <a:t>；</a:t>
            </a:r>
            <a:r>
              <a:rPr lang="zh-CN" altLang="en-US" sz="1400">
                <a:solidFill>
                  <a:srgbClr val="C00000"/>
                </a:solidFill>
                <a:sym typeface="+mn-ea"/>
              </a:rPr>
              <a:t>设备难集成</a:t>
            </a:r>
            <a:r>
              <a:rPr lang="zh-CN" altLang="en-US" sz="1400">
                <a:solidFill>
                  <a:srgbClr val="C00000"/>
                </a:solidFill>
                <a:sym typeface="+mn-ea"/>
              </a:rPr>
              <a:t>；</a:t>
            </a:r>
            <a:r>
              <a:rPr lang="zh-CN" altLang="en-US" sz="1400">
                <a:solidFill>
                  <a:srgbClr val="C00000"/>
                </a:solidFill>
                <a:sym typeface="+mn-ea"/>
              </a:rPr>
              <a:t>管理不集中</a:t>
            </a:r>
            <a:endParaRPr lang="zh-CN" altLang="en-US" sz="1400">
              <a:solidFill>
                <a:srgbClr val="C00000"/>
              </a:solidFill>
              <a:sym typeface="+mn-ea"/>
            </a:endParaRPr>
          </a:p>
        </p:txBody>
      </p:sp>
      <p:sp>
        <p:nvSpPr>
          <p:cNvPr id="82" name="文本框 81"/>
          <p:cNvSpPr txBox="1"/>
          <p:nvPr/>
        </p:nvSpPr>
        <p:spPr>
          <a:xfrm>
            <a:off x="2576195" y="6146165"/>
            <a:ext cx="2952115" cy="616585"/>
          </a:xfrm>
          <a:prstGeom prst="roundRect">
            <a:avLst/>
          </a:prstGeom>
          <a:ln w="28575">
            <a:solidFill>
              <a:schemeClr val="accent1">
                <a:lumMod val="75000"/>
              </a:schemeClr>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algn="l">
              <a:buClrTx/>
              <a:buSzTx/>
              <a:buFontTx/>
            </a:pPr>
            <a:r>
              <a:rPr lang="zh-CN" altLang="en-US" sz="1400">
                <a:sym typeface="+mn-ea"/>
              </a:rPr>
              <a:t>安全性</a:t>
            </a:r>
            <a:r>
              <a:rPr lang="zh-CN" altLang="en-US" sz="1400">
                <a:sym typeface="+mn-ea"/>
              </a:rPr>
              <a:t>：</a:t>
            </a:r>
            <a:r>
              <a:rPr lang="zh-CN" altLang="en-US" sz="1400">
                <a:solidFill>
                  <a:srgbClr val="C00000"/>
                </a:solidFill>
                <a:sym typeface="+mn-ea"/>
              </a:rPr>
              <a:t>认证方式少</a:t>
            </a:r>
            <a:r>
              <a:rPr lang="zh-CN" altLang="en-US" sz="1400">
                <a:solidFill>
                  <a:srgbClr val="C00000"/>
                </a:solidFill>
                <a:sym typeface="+mn-ea"/>
              </a:rPr>
              <a:t>；</a:t>
            </a:r>
            <a:r>
              <a:rPr lang="zh-CN" altLang="en-US" sz="1400">
                <a:solidFill>
                  <a:srgbClr val="C00000"/>
                </a:solidFill>
                <a:sym typeface="+mn-ea"/>
              </a:rPr>
              <a:t>报警不及时</a:t>
            </a:r>
            <a:r>
              <a:rPr lang="zh-CN" altLang="en-US" sz="1400">
                <a:solidFill>
                  <a:srgbClr val="C00000"/>
                </a:solidFill>
                <a:sym typeface="+mn-ea"/>
              </a:rPr>
              <a:t>；</a:t>
            </a:r>
            <a:r>
              <a:rPr lang="zh-CN" altLang="en-US" sz="1400">
                <a:solidFill>
                  <a:srgbClr val="C00000"/>
                </a:solidFill>
                <a:sym typeface="+mn-ea"/>
              </a:rPr>
              <a:t>监控不足</a:t>
            </a:r>
            <a:r>
              <a:rPr lang="zh-CN" altLang="en-US" sz="1400">
                <a:solidFill>
                  <a:srgbClr val="C00000"/>
                </a:solidFill>
                <a:sym typeface="+mn-ea"/>
              </a:rPr>
              <a:t>；</a:t>
            </a:r>
            <a:r>
              <a:rPr lang="zh-CN" altLang="en-US" sz="1400">
                <a:solidFill>
                  <a:srgbClr val="C00000"/>
                </a:solidFill>
                <a:sym typeface="+mn-ea"/>
              </a:rPr>
              <a:t>验证不安全</a:t>
            </a:r>
            <a:endParaRPr lang="zh-CN" altLang="en-US" sz="1400">
              <a:solidFill>
                <a:srgbClr val="C00000"/>
              </a:solidFill>
              <a:sym typeface="+mn-ea"/>
            </a:endParaRPr>
          </a:p>
        </p:txBody>
      </p:sp>
      <p:cxnSp>
        <p:nvCxnSpPr>
          <p:cNvPr id="83" name="直接连接符 82"/>
          <p:cNvCxnSpPr>
            <a:stCxn id="80" idx="3"/>
            <a:endCxn id="29" idx="1"/>
          </p:cNvCxnSpPr>
          <p:nvPr/>
        </p:nvCxnSpPr>
        <p:spPr>
          <a:xfrm>
            <a:off x="5581650" y="5052060"/>
            <a:ext cx="1134745" cy="97155"/>
          </a:xfrm>
          <a:prstGeom prst="line">
            <a:avLst/>
          </a:prstGeom>
          <a:ln w="28575">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4" name="直接连接符 83"/>
          <p:cNvCxnSpPr>
            <a:stCxn id="81" idx="3"/>
          </p:cNvCxnSpPr>
          <p:nvPr/>
        </p:nvCxnSpPr>
        <p:spPr>
          <a:xfrm>
            <a:off x="5636260" y="5749925"/>
            <a:ext cx="1105535" cy="0"/>
          </a:xfrm>
          <a:prstGeom prst="line">
            <a:avLst/>
          </a:prstGeom>
          <a:ln w="28575">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5" name="直接连接符 84"/>
          <p:cNvCxnSpPr>
            <a:stCxn id="82" idx="3"/>
            <a:endCxn id="30" idx="1"/>
          </p:cNvCxnSpPr>
          <p:nvPr/>
        </p:nvCxnSpPr>
        <p:spPr>
          <a:xfrm flipV="1">
            <a:off x="5528310" y="6427470"/>
            <a:ext cx="1308100" cy="27305"/>
          </a:xfrm>
          <a:prstGeom prst="line">
            <a:avLst/>
          </a:prstGeom>
          <a:ln w="28575">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par>
                                <p:cTn id="11" presetID="22" presetClass="entr" presetSubtype="4"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par>
                                <p:cTn id="14" presetID="22" presetClass="entr" presetSubtype="4"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down)">
                                      <p:cBhvr>
                                        <p:cTn id="56" dur="500"/>
                                        <p:tgtEl>
                                          <p:spTgt spid="2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down)">
                                      <p:cBhvr>
                                        <p:cTn id="68" dur="500"/>
                                        <p:tgtEl>
                                          <p:spTgt spid="48"/>
                                        </p:tgtEl>
                                      </p:cBhvr>
                                    </p:animEffect>
                                  </p:childTnLst>
                                </p:cTn>
                              </p:par>
                              <p:par>
                                <p:cTn id="69" presetID="22" presetClass="entr" presetSubtype="4"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down)">
                                      <p:cBhvr>
                                        <p:cTn id="71" dur="500"/>
                                        <p:tgtEl>
                                          <p:spTgt spid="49"/>
                                        </p:tgtEl>
                                      </p:cBhvr>
                                    </p:animEffect>
                                  </p:childTnLst>
                                </p:cTn>
                              </p:par>
                              <p:par>
                                <p:cTn id="72" presetID="22" presetClass="entr" presetSubtype="4" fill="hold"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down)">
                                      <p:cBhvr>
                                        <p:cTn id="74" dur="500"/>
                                        <p:tgtEl>
                                          <p:spTgt spid="50"/>
                                        </p:tgtEl>
                                      </p:cBhvr>
                                    </p:animEffect>
                                  </p:childTnLst>
                                </p:cTn>
                              </p:par>
                              <p:par>
                                <p:cTn id="75" presetID="22" presetClass="entr" presetSubtype="4"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wipe(down)">
                                      <p:cBhvr>
                                        <p:cTn id="77" dur="500"/>
                                        <p:tgtEl>
                                          <p:spTgt spid="53"/>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down)">
                                      <p:cBhvr>
                                        <p:cTn id="80" dur="500"/>
                                        <p:tgtEl>
                                          <p:spTgt spid="5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down)">
                                      <p:cBhvr>
                                        <p:cTn id="83" dur="500"/>
                                        <p:tgtEl>
                                          <p:spTgt spid="6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down)">
                                      <p:cBhvr>
                                        <p:cTn id="86" dur="500"/>
                                        <p:tgtEl>
                                          <p:spTgt spid="61"/>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wipe(down)">
                                      <p:cBhvr>
                                        <p:cTn id="89" dur="500"/>
                                        <p:tgtEl>
                                          <p:spTgt spid="62"/>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down)">
                                      <p:cBhvr>
                                        <p:cTn id="92" dur="500"/>
                                        <p:tgtEl>
                                          <p:spTgt spid="63"/>
                                        </p:tgtEl>
                                      </p:cBhvr>
                                    </p:animEffect>
                                  </p:childTnLst>
                                </p:cTn>
                              </p:par>
                              <p:par>
                                <p:cTn id="93" presetID="22" presetClass="entr" presetSubtype="4"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ipe(down)">
                                      <p:cBhvr>
                                        <p:cTn id="95" dur="500"/>
                                        <p:tgtEl>
                                          <p:spTgt spid="64"/>
                                        </p:tgtEl>
                                      </p:cBhvr>
                                    </p:animEffect>
                                  </p:childTnLst>
                                </p:cTn>
                              </p:par>
                              <p:par>
                                <p:cTn id="96" presetID="22" presetClass="entr" presetSubtype="4" fill="hold" nodeType="with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wipe(down)">
                                      <p:cBhvr>
                                        <p:cTn id="98" dur="500"/>
                                        <p:tgtEl>
                                          <p:spTgt spid="6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66"/>
                                        </p:tgtEl>
                                        <p:attrNameLst>
                                          <p:attrName>style.visibility</p:attrName>
                                        </p:attrNameLst>
                                      </p:cBhvr>
                                      <p:to>
                                        <p:strVal val="visible"/>
                                      </p:to>
                                    </p:set>
                                    <p:animEffect transition="in" filter="wipe(down)">
                                      <p:cBhvr>
                                        <p:cTn id="101" dur="500"/>
                                        <p:tgtEl>
                                          <p:spTgt spid="66"/>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wipe(down)">
                                      <p:cBhvr>
                                        <p:cTn id="110" dur="500"/>
                                        <p:tgtEl>
                                          <p:spTgt spid="69"/>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Effect transition="in" filter="wipe(down)">
                                      <p:cBhvr>
                                        <p:cTn id="113" dur="500"/>
                                        <p:tgtEl>
                                          <p:spTgt spid="71"/>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72"/>
                                        </p:tgtEl>
                                        <p:attrNameLst>
                                          <p:attrName>style.visibility</p:attrName>
                                        </p:attrNameLst>
                                      </p:cBhvr>
                                      <p:to>
                                        <p:strVal val="visible"/>
                                      </p:to>
                                    </p:set>
                                    <p:animEffect transition="in" filter="wipe(down)">
                                      <p:cBhvr>
                                        <p:cTn id="116" dur="500"/>
                                        <p:tgtEl>
                                          <p:spTgt spid="72"/>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down)">
                                      <p:cBhvr>
                                        <p:cTn id="122" dur="500"/>
                                        <p:tgtEl>
                                          <p:spTgt spid="74"/>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75"/>
                                        </p:tgtEl>
                                        <p:attrNameLst>
                                          <p:attrName>style.visibility</p:attrName>
                                        </p:attrNameLst>
                                      </p:cBhvr>
                                      <p:to>
                                        <p:strVal val="visible"/>
                                      </p:to>
                                    </p:set>
                                    <p:animEffect transition="in" filter="wipe(down)">
                                      <p:cBhvr>
                                        <p:cTn id="125" dur="500"/>
                                        <p:tgtEl>
                                          <p:spTgt spid="75"/>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58"/>
                                        </p:tgtEl>
                                        <p:attrNameLst>
                                          <p:attrName>style.visibility</p:attrName>
                                        </p:attrNameLst>
                                      </p:cBhvr>
                                      <p:to>
                                        <p:strVal val="visible"/>
                                      </p:to>
                                    </p:set>
                                    <p:animEffect transition="in" filter="wipe(down)">
                                      <p:cBhvr>
                                        <p:cTn id="128" dur="500"/>
                                        <p:tgtEl>
                                          <p:spTgt spid="58"/>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70"/>
                                        </p:tgtEl>
                                        <p:attrNameLst>
                                          <p:attrName>style.visibility</p:attrName>
                                        </p:attrNameLst>
                                      </p:cBhvr>
                                      <p:to>
                                        <p:strVal val="visible"/>
                                      </p:to>
                                    </p:set>
                                    <p:animEffect transition="in" filter="wipe(down)">
                                      <p:cBhvr>
                                        <p:cTn id="131" dur="500"/>
                                        <p:tgtEl>
                                          <p:spTgt spid="70"/>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wipe(left)">
                                      <p:cBhvr>
                                        <p:cTn id="134" dur="500"/>
                                        <p:tgtEl>
                                          <p:spTgt spid="24"/>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wipe(left)">
                                      <p:cBhvr>
                                        <p:cTn id="137" dur="500"/>
                                        <p:tgtEl>
                                          <p:spTgt spid="29"/>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wipe(left)">
                                      <p:cBhvr>
                                        <p:cTn id="140" dur="500"/>
                                        <p:tgtEl>
                                          <p:spTgt spid="30"/>
                                        </p:tgtEl>
                                      </p:cBhvr>
                                    </p:animEffect>
                                  </p:childTnLst>
                                </p:cTn>
                              </p:par>
                            </p:childTnLst>
                          </p:cTn>
                        </p:par>
                        <p:par>
                          <p:cTn id="141" fill="hold">
                            <p:stCondLst>
                              <p:cond delay="1000"/>
                            </p:stCondLst>
                            <p:childTnLst>
                              <p:par>
                                <p:cTn id="142" presetID="3" presetClass="entr" presetSubtype="10" fill="hold" grpId="0" nodeType="afterEffect">
                                  <p:stCondLst>
                                    <p:cond delay="0"/>
                                  </p:stCondLst>
                                  <p:childTnLst>
                                    <p:set>
                                      <p:cBhvr>
                                        <p:cTn id="143" dur="1" fill="hold">
                                          <p:stCondLst>
                                            <p:cond delay="0"/>
                                          </p:stCondLst>
                                        </p:cTn>
                                        <p:tgtEl>
                                          <p:spTgt spid="23"/>
                                        </p:tgtEl>
                                        <p:attrNameLst>
                                          <p:attrName>style.visibility</p:attrName>
                                        </p:attrNameLst>
                                      </p:cBhvr>
                                      <p:to>
                                        <p:strVal val="visible"/>
                                      </p:to>
                                    </p:set>
                                    <p:animEffect transition="in" filter="blinds(horizontal)">
                                      <p:cBhvr>
                                        <p:cTn id="144" dur="500"/>
                                        <p:tgtEl>
                                          <p:spTgt spid="23"/>
                                        </p:tgtEl>
                                      </p:cBhvr>
                                    </p:animEffect>
                                  </p:childTnLst>
                                </p:cTn>
                              </p:par>
                              <p:par>
                                <p:cTn id="145" presetID="3" presetClass="entr" presetSubtype="10"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blinds(horizontal)">
                                      <p:cBhvr>
                                        <p:cTn id="147" dur="500"/>
                                        <p:tgtEl>
                                          <p:spTgt spid="39"/>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44"/>
                                        </p:tgtEl>
                                        <p:attrNameLst>
                                          <p:attrName>style.visibility</p:attrName>
                                        </p:attrNameLst>
                                      </p:cBhvr>
                                      <p:to>
                                        <p:strVal val="visible"/>
                                      </p:to>
                                    </p:set>
                                    <p:animEffect transition="in" filter="blinds(horizontal)">
                                      <p:cBhvr>
                                        <p:cTn id="150" dur="500"/>
                                        <p:tgtEl>
                                          <p:spTgt spid="44"/>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45"/>
                                        </p:tgtEl>
                                        <p:attrNameLst>
                                          <p:attrName>style.visibility</p:attrName>
                                        </p:attrNameLst>
                                      </p:cBhvr>
                                      <p:to>
                                        <p:strVal val="visible"/>
                                      </p:to>
                                    </p:set>
                                    <p:animEffect transition="in" filter="blinds(horizontal)">
                                      <p:cBhvr>
                                        <p:cTn id="153" dur="500"/>
                                        <p:tgtEl>
                                          <p:spTgt spid="45"/>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46"/>
                                        </p:tgtEl>
                                        <p:attrNameLst>
                                          <p:attrName>style.visibility</p:attrName>
                                        </p:attrNameLst>
                                      </p:cBhvr>
                                      <p:to>
                                        <p:strVal val="visible"/>
                                      </p:to>
                                    </p:set>
                                    <p:animEffect transition="in" filter="blinds(horizontal)">
                                      <p:cBhvr>
                                        <p:cTn id="156" dur="500"/>
                                        <p:tgtEl>
                                          <p:spTgt spid="46"/>
                                        </p:tgtEl>
                                      </p:cBhvr>
                                    </p:animEffect>
                                  </p:childTnLst>
                                </p:cTn>
                              </p:par>
                            </p:childTnLst>
                          </p:cTn>
                        </p:par>
                      </p:childTnLst>
                    </p:cTn>
                  </p:par>
                  <p:par>
                    <p:cTn id="157" fill="hold">
                      <p:stCondLst>
                        <p:cond delay="indefinite"/>
                      </p:stCondLst>
                      <p:childTnLst>
                        <p:par>
                          <p:cTn id="158" fill="hold">
                            <p:stCondLst>
                              <p:cond delay="0"/>
                            </p:stCondLst>
                            <p:childTnLst>
                              <p:par>
                                <p:cTn id="159" presetID="18" presetClass="entr" presetSubtype="12" fill="hold" grpId="0" nodeType="click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strips(downLeft)">
                                      <p:cBhvr>
                                        <p:cTn id="161" dur="500"/>
                                        <p:tgtEl>
                                          <p:spTgt spid="47"/>
                                        </p:tgtEl>
                                      </p:cBhvr>
                                    </p:animEffect>
                                  </p:childTnLst>
                                </p:cTn>
                              </p:par>
                              <p:par>
                                <p:cTn id="162" presetID="3" presetClass="entr" presetSubtype="1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blinds(horizontal)">
                                      <p:cBhvr>
                                        <p:cTn id="164" dur="500"/>
                                        <p:tgtEl>
                                          <p:spTgt spid="52"/>
                                        </p:tgtEl>
                                      </p:cBhvr>
                                    </p:animEffect>
                                  </p:childTnLst>
                                </p:cTn>
                              </p:par>
                              <p:par>
                                <p:cTn id="165" presetID="18" presetClass="entr" presetSubtype="12" fill="hold" nodeType="with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strips(downLeft)">
                                      <p:cBhvr>
                                        <p:cTn id="167" dur="500"/>
                                        <p:tgtEl>
                                          <p:spTgt spid="57"/>
                                        </p:tgtEl>
                                      </p:cBhvr>
                                    </p:animEffect>
                                  </p:childTnLst>
                                </p:cTn>
                              </p:par>
                              <p:par>
                                <p:cTn id="168" presetID="18" presetClass="entr" presetSubtype="12" fill="hold"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strips(downLeft)">
                                      <p:cBhvr>
                                        <p:cTn id="170" dur="500"/>
                                        <p:tgtEl>
                                          <p:spTgt spid="54"/>
                                        </p:tgtEl>
                                      </p:cBhvr>
                                    </p:animEffect>
                                  </p:childTnLst>
                                </p:cTn>
                              </p:par>
                              <p:par>
                                <p:cTn id="171" presetID="18" presetClass="entr" presetSubtype="12" fill="hold" nodeType="withEffect">
                                  <p:stCondLst>
                                    <p:cond delay="0"/>
                                  </p:stCondLst>
                                  <p:childTnLst>
                                    <p:set>
                                      <p:cBhvr>
                                        <p:cTn id="172" dur="1" fill="hold">
                                          <p:stCondLst>
                                            <p:cond delay="0"/>
                                          </p:stCondLst>
                                        </p:cTn>
                                        <p:tgtEl>
                                          <p:spTgt spid="56"/>
                                        </p:tgtEl>
                                        <p:attrNameLst>
                                          <p:attrName>style.visibility</p:attrName>
                                        </p:attrNameLst>
                                      </p:cBhvr>
                                      <p:to>
                                        <p:strVal val="visible"/>
                                      </p:to>
                                    </p:set>
                                    <p:animEffect transition="in" filter="strips(downLeft)">
                                      <p:cBhvr>
                                        <p:cTn id="173" dur="500"/>
                                        <p:tgtEl>
                                          <p:spTgt spid="56"/>
                                        </p:tgtEl>
                                      </p:cBhvr>
                                    </p:animEffect>
                                  </p:childTnLst>
                                </p:cTn>
                              </p:par>
                              <p:par>
                                <p:cTn id="174" presetID="18" presetClass="entr" presetSubtype="12" fill="hold" nodeType="withEffect">
                                  <p:stCondLst>
                                    <p:cond delay="0"/>
                                  </p:stCondLst>
                                  <p:childTnLst>
                                    <p:set>
                                      <p:cBhvr>
                                        <p:cTn id="175" dur="1" fill="hold">
                                          <p:stCondLst>
                                            <p:cond delay="0"/>
                                          </p:stCondLst>
                                        </p:cTn>
                                        <p:tgtEl>
                                          <p:spTgt spid="78"/>
                                        </p:tgtEl>
                                        <p:attrNameLst>
                                          <p:attrName>style.visibility</p:attrName>
                                        </p:attrNameLst>
                                      </p:cBhvr>
                                      <p:to>
                                        <p:strVal val="visible"/>
                                      </p:to>
                                    </p:set>
                                    <p:animEffect transition="in" filter="strips(downLeft)">
                                      <p:cBhvr>
                                        <p:cTn id="176" dur="500"/>
                                        <p:tgtEl>
                                          <p:spTgt spid="78"/>
                                        </p:tgtEl>
                                      </p:cBhvr>
                                    </p:animEffect>
                                  </p:childTnLst>
                                </p:cTn>
                              </p:par>
                              <p:par>
                                <p:cTn id="177" presetID="18" presetClass="entr" presetSubtype="12" fill="hold"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strips(downLeft)">
                                      <p:cBhvr>
                                        <p:cTn id="179" dur="500"/>
                                        <p:tgtEl>
                                          <p:spTgt spid="59"/>
                                        </p:tgtEl>
                                      </p:cBhvr>
                                    </p:animEffect>
                                  </p:childTnLst>
                                </p:cTn>
                              </p:par>
                              <p:par>
                                <p:cTn id="180" presetID="18" presetClass="entr" presetSubtype="12" fill="hold" nodeType="withEffect">
                                  <p:stCondLst>
                                    <p:cond delay="0"/>
                                  </p:stCondLst>
                                  <p:childTnLst>
                                    <p:set>
                                      <p:cBhvr>
                                        <p:cTn id="181" dur="1" fill="hold">
                                          <p:stCondLst>
                                            <p:cond delay="0"/>
                                          </p:stCondLst>
                                        </p:cTn>
                                        <p:tgtEl>
                                          <p:spTgt spid="79"/>
                                        </p:tgtEl>
                                        <p:attrNameLst>
                                          <p:attrName>style.visibility</p:attrName>
                                        </p:attrNameLst>
                                      </p:cBhvr>
                                      <p:to>
                                        <p:strVal val="visible"/>
                                      </p:to>
                                    </p:set>
                                    <p:animEffect transition="in" filter="strips(downLeft)">
                                      <p:cBhvr>
                                        <p:cTn id="182" dur="500"/>
                                        <p:tgtEl>
                                          <p:spTgt spid="79"/>
                                        </p:tgtEl>
                                      </p:cBhvr>
                                    </p:animEffect>
                                  </p:childTnLst>
                                </p:cTn>
                              </p:par>
                              <p:par>
                                <p:cTn id="183" presetID="18" presetClass="entr" presetSubtype="12" fill="hold" grpId="0" nodeType="withEffect">
                                  <p:stCondLst>
                                    <p:cond delay="0"/>
                                  </p:stCondLst>
                                  <p:childTnLst>
                                    <p:set>
                                      <p:cBhvr>
                                        <p:cTn id="184" dur="1" fill="hold">
                                          <p:stCondLst>
                                            <p:cond delay="0"/>
                                          </p:stCondLst>
                                        </p:cTn>
                                        <p:tgtEl>
                                          <p:spTgt spid="80"/>
                                        </p:tgtEl>
                                        <p:attrNameLst>
                                          <p:attrName>style.visibility</p:attrName>
                                        </p:attrNameLst>
                                      </p:cBhvr>
                                      <p:to>
                                        <p:strVal val="visible"/>
                                      </p:to>
                                    </p:set>
                                    <p:animEffect transition="in" filter="strips(downLeft)">
                                      <p:cBhvr>
                                        <p:cTn id="185" dur="500"/>
                                        <p:tgtEl>
                                          <p:spTgt spid="80"/>
                                        </p:tgtEl>
                                      </p:cBhvr>
                                    </p:animEffect>
                                  </p:childTnLst>
                                </p:cTn>
                              </p:par>
                              <p:par>
                                <p:cTn id="186" presetID="18" presetClass="entr" presetSubtype="12" fill="hold" grpId="0" nodeType="with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strips(downLeft)">
                                      <p:cBhvr>
                                        <p:cTn id="188" dur="500"/>
                                        <p:tgtEl>
                                          <p:spTgt spid="81"/>
                                        </p:tgtEl>
                                      </p:cBhvr>
                                    </p:animEffect>
                                  </p:childTnLst>
                                </p:cTn>
                              </p:par>
                              <p:par>
                                <p:cTn id="189" presetID="18" presetClass="entr" presetSubtype="12" fill="hold" grpId="0" nodeType="withEffect">
                                  <p:stCondLst>
                                    <p:cond delay="0"/>
                                  </p:stCondLst>
                                  <p:childTnLst>
                                    <p:set>
                                      <p:cBhvr>
                                        <p:cTn id="190" dur="1" fill="hold">
                                          <p:stCondLst>
                                            <p:cond delay="0"/>
                                          </p:stCondLst>
                                        </p:cTn>
                                        <p:tgtEl>
                                          <p:spTgt spid="82"/>
                                        </p:tgtEl>
                                        <p:attrNameLst>
                                          <p:attrName>style.visibility</p:attrName>
                                        </p:attrNameLst>
                                      </p:cBhvr>
                                      <p:to>
                                        <p:strVal val="visible"/>
                                      </p:to>
                                    </p:set>
                                    <p:animEffect transition="in" filter="strips(downLeft)">
                                      <p:cBhvr>
                                        <p:cTn id="191" dur="500"/>
                                        <p:tgtEl>
                                          <p:spTgt spid="82"/>
                                        </p:tgtEl>
                                      </p:cBhvr>
                                    </p:animEffect>
                                  </p:childTnLst>
                                </p:cTn>
                              </p:par>
                              <p:par>
                                <p:cTn id="192" presetID="3" presetClass="entr" presetSubtype="10" fill="hold" nodeType="withEffect">
                                  <p:stCondLst>
                                    <p:cond delay="0"/>
                                  </p:stCondLst>
                                  <p:childTnLst>
                                    <p:set>
                                      <p:cBhvr>
                                        <p:cTn id="193" dur="1" fill="hold">
                                          <p:stCondLst>
                                            <p:cond delay="0"/>
                                          </p:stCondLst>
                                        </p:cTn>
                                        <p:tgtEl>
                                          <p:spTgt spid="83"/>
                                        </p:tgtEl>
                                        <p:attrNameLst>
                                          <p:attrName>style.visibility</p:attrName>
                                        </p:attrNameLst>
                                      </p:cBhvr>
                                      <p:to>
                                        <p:strVal val="visible"/>
                                      </p:to>
                                    </p:set>
                                    <p:animEffect transition="in" filter="blinds(horizontal)">
                                      <p:cBhvr>
                                        <p:cTn id="194" dur="500"/>
                                        <p:tgtEl>
                                          <p:spTgt spid="83"/>
                                        </p:tgtEl>
                                      </p:cBhvr>
                                    </p:animEffect>
                                  </p:childTnLst>
                                </p:cTn>
                              </p:par>
                              <p:par>
                                <p:cTn id="195" presetID="3" presetClass="entr" presetSubtype="10" fill="hold" nodeType="withEffect">
                                  <p:stCondLst>
                                    <p:cond delay="0"/>
                                  </p:stCondLst>
                                  <p:childTnLst>
                                    <p:set>
                                      <p:cBhvr>
                                        <p:cTn id="196" dur="1" fill="hold">
                                          <p:stCondLst>
                                            <p:cond delay="0"/>
                                          </p:stCondLst>
                                        </p:cTn>
                                        <p:tgtEl>
                                          <p:spTgt spid="84"/>
                                        </p:tgtEl>
                                        <p:attrNameLst>
                                          <p:attrName>style.visibility</p:attrName>
                                        </p:attrNameLst>
                                      </p:cBhvr>
                                      <p:to>
                                        <p:strVal val="visible"/>
                                      </p:to>
                                    </p:set>
                                    <p:animEffect transition="in" filter="blinds(horizontal)">
                                      <p:cBhvr>
                                        <p:cTn id="197" dur="500"/>
                                        <p:tgtEl>
                                          <p:spTgt spid="84"/>
                                        </p:tgtEl>
                                      </p:cBhvr>
                                    </p:animEffect>
                                  </p:childTnLst>
                                </p:cTn>
                              </p:par>
                              <p:par>
                                <p:cTn id="198" presetID="3" presetClass="entr" presetSubtype="10" fill="hold" nodeType="withEffect">
                                  <p:stCondLst>
                                    <p:cond delay="0"/>
                                  </p:stCondLst>
                                  <p:childTnLst>
                                    <p:set>
                                      <p:cBhvr>
                                        <p:cTn id="199" dur="1" fill="hold">
                                          <p:stCondLst>
                                            <p:cond delay="0"/>
                                          </p:stCondLst>
                                        </p:cTn>
                                        <p:tgtEl>
                                          <p:spTgt spid="85"/>
                                        </p:tgtEl>
                                        <p:attrNameLst>
                                          <p:attrName>style.visibility</p:attrName>
                                        </p:attrNameLst>
                                      </p:cBhvr>
                                      <p:to>
                                        <p:strVal val="visible"/>
                                      </p:to>
                                    </p:set>
                                    <p:animEffect transition="in" filter="blinds(horizontal)">
                                      <p:cBhvr>
                                        <p:cTn id="20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4" grpId="0" bldLvl="0" animBg="1"/>
      <p:bldP spid="15" grpId="0" bldLvl="0" animBg="1"/>
      <p:bldP spid="16" grpId="0" bldLvl="0" animBg="1"/>
      <p:bldP spid="2" grpId="0" bldLvl="0" animBg="1"/>
      <p:bldP spid="3" grpId="0" bldLvl="0" animBg="1"/>
      <p:bldP spid="9" grpId="0" bldLvl="0" animBg="1"/>
      <p:bldP spid="12" grpId="0" bldLvl="0" animBg="1"/>
      <p:bldP spid="20" grpId="0" bldLvl="0" animBg="1"/>
      <p:bldP spid="21" grpId="0" bldLvl="0" animBg="1"/>
      <p:bldP spid="22" grpId="0" bldLvl="0" animBg="1"/>
      <p:bldP spid="25" grpId="0" bldLvl="0" animBg="1"/>
      <p:bldP spid="26" grpId="0" bldLvl="0" animBg="1"/>
      <p:bldP spid="27" grpId="0" bldLvl="0" animBg="1"/>
      <p:bldP spid="28" grpId="0" bldLvl="0" animBg="1"/>
      <p:bldP spid="48" grpId="0" bldLvl="0" animBg="1"/>
      <p:bldP spid="55" grpId="0"/>
      <p:bldP spid="60" grpId="0" bldLvl="0" animBg="1"/>
      <p:bldP spid="61" grpId="0" bldLvl="0" animBg="1"/>
      <p:bldP spid="62" grpId="0" bldLvl="0" animBg="1"/>
      <p:bldP spid="63" grpId="0" bldLvl="0" animBg="1"/>
      <p:bldP spid="66" grpId="0" bldLvl="0" animBg="1"/>
      <p:bldP spid="67" grpId="0" bldLvl="0" animBg="1"/>
      <p:bldP spid="71" grpId="0" bldLvl="0" animBg="1"/>
      <p:bldP spid="72" grpId="0" bldLvl="0" animBg="1"/>
      <p:bldP spid="73" grpId="0" bldLvl="0" animBg="1"/>
      <p:bldP spid="74" grpId="0" bldLvl="0" animBg="1"/>
      <p:bldP spid="75" grpId="0"/>
      <p:bldP spid="24" grpId="0" bldLvl="0" animBg="1"/>
      <p:bldP spid="29" grpId="0" bldLvl="0" animBg="1"/>
      <p:bldP spid="30" grpId="0" bldLvl="0" animBg="1"/>
      <p:bldP spid="58" grpId="0"/>
      <p:bldP spid="70" grpId="0"/>
      <p:bldP spid="23" grpId="0" bldLvl="0" animBg="1"/>
      <p:bldP spid="39" grpId="0" bldLvl="0" animBg="1"/>
      <p:bldP spid="44" grpId="0" bldLvl="0" animBg="1"/>
      <p:bldP spid="45" grpId="0" bldLvl="0" animBg="1"/>
      <p:bldP spid="46" grpId="0" bldLvl="0" animBg="1"/>
      <p:bldP spid="52" grpId="0" bldLvl="0" animBg="1"/>
      <p:bldP spid="47" grpId="0" animBg="1"/>
      <p:bldP spid="80" grpId="0" bldLvl="0" animBg="1"/>
      <p:bldP spid="81" grpId="0" bldLvl="0" animBg="1"/>
      <p:bldP spid="8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4098"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3" name="文本框 10"/>
          <p:cNvSpPr txBox="1"/>
          <p:nvPr/>
        </p:nvSpPr>
        <p:spPr>
          <a:xfrm>
            <a:off x="174625" y="220980"/>
            <a:ext cx="3102610" cy="521970"/>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解决方案</a:t>
            </a:r>
            <a:r>
              <a:rPr lang="en-US" altLang="zh-CN" sz="2400" b="1" dirty="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智能性</a:t>
            </a:r>
            <a:endParaRPr lang="zh-CN" altLang="en-US" sz="2400" b="1" dirty="0">
              <a:latin typeface="微软雅黑" panose="020B0503020204020204" charset="-122"/>
              <a:ea typeface="微软雅黑" panose="020B0503020204020204" charset="-122"/>
              <a:sym typeface="+mn-ea"/>
            </a:endParaRPr>
          </a:p>
        </p:txBody>
      </p:sp>
      <p:sp>
        <p:nvSpPr>
          <p:cNvPr id="11"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cxnSp>
        <p:nvCxnSpPr>
          <p:cNvPr id="24" name="直接箭头连接符 23"/>
          <p:cNvCxnSpPr>
            <a:stCxn id="23" idx="3"/>
            <a:endCxn id="25" idx="1"/>
          </p:cNvCxnSpPr>
          <p:nvPr/>
        </p:nvCxnSpPr>
        <p:spPr>
          <a:xfrm>
            <a:off x="5918200" y="4695190"/>
            <a:ext cx="354330" cy="0"/>
          </a:xfrm>
          <a:prstGeom prst="straightConnector1">
            <a:avLst/>
          </a:prstGeom>
          <a:ln w="28575">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3851275" y="2420620"/>
            <a:ext cx="2298065" cy="391160"/>
          </a:xfrm>
          <a:prstGeom prst="rect">
            <a:avLst/>
          </a:prstGeom>
          <a:noFill/>
          <a:ln w="19050">
            <a:solidFill>
              <a:schemeClr val="tx1"/>
            </a:solidFill>
            <a:prstDash val="sysDash"/>
          </a:ln>
        </p:spPr>
        <p:txBody>
          <a:bodyPr wrap="square" rtlCol="0">
            <a:noAutofit/>
          </a:bodyPr>
          <a:p>
            <a:pPr algn="ctr"/>
            <a:r>
              <a:rPr lang="zh-CN" altLang="en-US"/>
              <a:t>本地边缘设备智能体</a:t>
            </a:r>
            <a:endParaRPr lang="zh-CN" altLang="en-US"/>
          </a:p>
        </p:txBody>
      </p:sp>
      <p:sp>
        <p:nvSpPr>
          <p:cNvPr id="31" name="文本框 30"/>
          <p:cNvSpPr txBox="1"/>
          <p:nvPr/>
        </p:nvSpPr>
        <p:spPr>
          <a:xfrm>
            <a:off x="3896995" y="4438015"/>
            <a:ext cx="2298065" cy="391160"/>
          </a:xfrm>
          <a:prstGeom prst="rect">
            <a:avLst/>
          </a:prstGeom>
          <a:noFill/>
          <a:ln w="19050">
            <a:solidFill>
              <a:schemeClr val="tx1"/>
            </a:solidFill>
            <a:prstDash val="sysDash"/>
          </a:ln>
        </p:spPr>
        <p:txBody>
          <a:bodyPr wrap="square" rtlCol="0">
            <a:noAutofit/>
          </a:bodyPr>
          <a:p>
            <a:pPr algn="ctr"/>
            <a:r>
              <a:rPr lang="zh-CN" altLang="en-US"/>
              <a:t>云端智能体</a:t>
            </a:r>
            <a:endParaRPr lang="zh-CN" altLang="en-US"/>
          </a:p>
        </p:txBody>
      </p:sp>
      <p:sp>
        <p:nvSpPr>
          <p:cNvPr id="32" name="文本框 31"/>
          <p:cNvSpPr txBox="1"/>
          <p:nvPr/>
        </p:nvSpPr>
        <p:spPr>
          <a:xfrm>
            <a:off x="3277870" y="1405255"/>
            <a:ext cx="1643380" cy="406400"/>
          </a:xfrm>
          <a:prstGeom prst="rect">
            <a:avLst/>
          </a:prstGeom>
          <a:noFill/>
          <a:ln w="19050">
            <a:solidFill>
              <a:schemeClr val="tx1"/>
            </a:solidFill>
            <a:prstDash val="sysDash"/>
          </a:ln>
        </p:spPr>
        <p:txBody>
          <a:bodyPr wrap="square" rtlCol="0">
            <a:noAutofit/>
          </a:bodyPr>
          <a:p>
            <a:pPr algn="ctr"/>
            <a:r>
              <a:rPr lang="zh-CN" altLang="en-US"/>
              <a:t>数据采集</a:t>
            </a:r>
            <a:endParaRPr lang="zh-CN" altLang="en-US"/>
          </a:p>
        </p:txBody>
      </p:sp>
      <p:sp>
        <p:nvSpPr>
          <p:cNvPr id="33" name="文本框 32"/>
          <p:cNvSpPr txBox="1"/>
          <p:nvPr/>
        </p:nvSpPr>
        <p:spPr>
          <a:xfrm>
            <a:off x="3437255" y="317500"/>
            <a:ext cx="1323975" cy="360680"/>
          </a:xfrm>
          <a:prstGeom prst="rect">
            <a:avLst/>
          </a:prstGeom>
          <a:noFill/>
          <a:ln w="19050">
            <a:solidFill>
              <a:schemeClr val="tx1"/>
            </a:solidFill>
            <a:prstDash val="sysDash"/>
          </a:ln>
        </p:spPr>
        <p:txBody>
          <a:bodyPr wrap="square" rtlCol="0">
            <a:noAutofit/>
          </a:bodyPr>
          <a:p>
            <a:pPr algn="ctr"/>
            <a:r>
              <a:rPr lang="zh-CN" altLang="en-US"/>
              <a:t>用户</a:t>
            </a:r>
            <a:endParaRPr lang="zh-CN" altLang="en-US"/>
          </a:p>
        </p:txBody>
      </p:sp>
      <p:sp>
        <p:nvSpPr>
          <p:cNvPr id="34" name="文本框 33"/>
          <p:cNvSpPr txBox="1"/>
          <p:nvPr/>
        </p:nvSpPr>
        <p:spPr>
          <a:xfrm>
            <a:off x="5626100" y="788670"/>
            <a:ext cx="1115060" cy="376555"/>
          </a:xfrm>
          <a:prstGeom prst="rect">
            <a:avLst/>
          </a:prstGeom>
          <a:noFill/>
          <a:ln w="19050">
            <a:solidFill>
              <a:schemeClr val="tx1"/>
            </a:solidFill>
            <a:prstDash val="sysDash"/>
          </a:ln>
        </p:spPr>
        <p:txBody>
          <a:bodyPr wrap="square" rtlCol="0">
            <a:noAutofit/>
          </a:bodyPr>
          <a:p>
            <a:pPr algn="ctr"/>
            <a:r>
              <a:rPr lang="zh-CN" altLang="en-US"/>
              <a:t>特点</a:t>
            </a:r>
            <a:endParaRPr lang="zh-CN" altLang="en-US"/>
          </a:p>
        </p:txBody>
      </p:sp>
      <p:sp>
        <p:nvSpPr>
          <p:cNvPr id="35" name="文本框 34"/>
          <p:cNvSpPr txBox="1"/>
          <p:nvPr/>
        </p:nvSpPr>
        <p:spPr>
          <a:xfrm>
            <a:off x="8324850" y="4729480"/>
            <a:ext cx="1234440" cy="476250"/>
          </a:xfrm>
          <a:prstGeom prst="rect">
            <a:avLst/>
          </a:prstGeom>
          <a:noFill/>
          <a:ln w="19050">
            <a:solidFill>
              <a:schemeClr val="tx1"/>
            </a:solidFill>
            <a:prstDash val="sysDash"/>
          </a:ln>
        </p:spPr>
        <p:txBody>
          <a:bodyPr wrap="square" rtlCol="0">
            <a:noAutofit/>
          </a:bodyPr>
          <a:p>
            <a:pPr algn="ctr">
              <a:buClrTx/>
              <a:buSzTx/>
              <a:buFontTx/>
            </a:pPr>
            <a:r>
              <a:rPr lang="zh-CN" altLang="en-US" sz="1400"/>
              <a:t>专利号：CN115766254</a:t>
            </a:r>
            <a:endParaRPr lang="zh-CN" altLang="en-US" sz="1400"/>
          </a:p>
        </p:txBody>
      </p:sp>
      <p:cxnSp>
        <p:nvCxnSpPr>
          <p:cNvPr id="36" name="曲线连接符 35"/>
          <p:cNvCxnSpPr/>
          <p:nvPr/>
        </p:nvCxnSpPr>
        <p:spPr>
          <a:xfrm rot="10800000" flipH="1" flipV="1">
            <a:off x="3851275" y="2616200"/>
            <a:ext cx="45720" cy="2017395"/>
          </a:xfrm>
          <a:prstGeom prst="curvedConnector3">
            <a:avLst>
              <a:gd name="adj1" fmla="val -86111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7" name="曲线连接符 36"/>
          <p:cNvCxnSpPr>
            <a:stCxn id="31" idx="3"/>
            <a:endCxn id="30" idx="3"/>
          </p:cNvCxnSpPr>
          <p:nvPr/>
        </p:nvCxnSpPr>
        <p:spPr>
          <a:xfrm flipH="1" flipV="1">
            <a:off x="6149340" y="2616200"/>
            <a:ext cx="45720" cy="2017395"/>
          </a:xfrm>
          <a:prstGeom prst="curvedConnector3">
            <a:avLst>
              <a:gd name="adj1" fmla="val -74861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a:stCxn id="33" idx="2"/>
            <a:endCxn id="32" idx="0"/>
          </p:cNvCxnSpPr>
          <p:nvPr/>
        </p:nvCxnSpPr>
        <p:spPr>
          <a:xfrm>
            <a:off x="4099560" y="678180"/>
            <a:ext cx="0" cy="727075"/>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stCxn id="32" idx="2"/>
          </p:cNvCxnSpPr>
          <p:nvPr/>
        </p:nvCxnSpPr>
        <p:spPr>
          <a:xfrm flipH="1">
            <a:off x="4095115" y="1811655"/>
            <a:ext cx="4445" cy="660400"/>
          </a:xfrm>
          <a:prstGeom prst="straightConnector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2218055" y="3415665"/>
            <a:ext cx="1115060" cy="376555"/>
          </a:xfrm>
          <a:prstGeom prst="rect">
            <a:avLst/>
          </a:prstGeom>
          <a:noFill/>
          <a:ln w="19050">
            <a:solidFill>
              <a:schemeClr val="tx1"/>
            </a:solidFill>
            <a:prstDash val="sysDash"/>
          </a:ln>
        </p:spPr>
        <p:txBody>
          <a:bodyPr wrap="square" rtlCol="0">
            <a:noAutofit/>
          </a:bodyPr>
          <a:p>
            <a:pPr algn="ctr"/>
            <a:r>
              <a:rPr lang="zh-CN" altLang="en-US"/>
              <a:t>模型下发</a:t>
            </a:r>
            <a:endParaRPr lang="zh-CN" altLang="en-US"/>
          </a:p>
        </p:txBody>
      </p:sp>
      <p:sp>
        <p:nvSpPr>
          <p:cNvPr id="41" name="文本框 40"/>
          <p:cNvSpPr txBox="1"/>
          <p:nvPr/>
        </p:nvSpPr>
        <p:spPr>
          <a:xfrm>
            <a:off x="6686550" y="3152775"/>
            <a:ext cx="1100455" cy="947420"/>
          </a:xfrm>
          <a:prstGeom prst="rect">
            <a:avLst/>
          </a:prstGeom>
          <a:noFill/>
          <a:ln w="19050">
            <a:solidFill>
              <a:schemeClr val="tx1"/>
            </a:solidFill>
            <a:prstDash val="sysDash"/>
          </a:ln>
        </p:spPr>
        <p:txBody>
          <a:bodyPr wrap="square" rtlCol="0">
            <a:noAutofit/>
          </a:bodyPr>
          <a:p>
            <a:pPr algn="ctr"/>
            <a:r>
              <a:rPr lang="zh-CN" altLang="en-US"/>
              <a:t>处理后的数据和模型参数</a:t>
            </a:r>
            <a:endParaRPr lang="zh-CN" altLang="en-US"/>
          </a:p>
        </p:txBody>
      </p:sp>
      <p:sp>
        <p:nvSpPr>
          <p:cNvPr id="42" name="矩形 41"/>
          <p:cNvSpPr/>
          <p:nvPr/>
        </p:nvSpPr>
        <p:spPr>
          <a:xfrm>
            <a:off x="2070100" y="2155825"/>
            <a:ext cx="5951855" cy="2941320"/>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3" name="直接箭头连接符 42"/>
          <p:cNvCxnSpPr>
            <a:stCxn id="40" idx="2"/>
            <a:endCxn id="44" idx="0"/>
          </p:cNvCxnSpPr>
          <p:nvPr/>
        </p:nvCxnSpPr>
        <p:spPr>
          <a:xfrm>
            <a:off x="2775585" y="3792220"/>
            <a:ext cx="12700" cy="1497965"/>
          </a:xfrm>
          <a:prstGeom prst="straightConnector1">
            <a:avLst/>
          </a:prstGeom>
          <a:ln w="38100">
            <a:solidFill>
              <a:schemeClr val="tx1"/>
            </a:solidFill>
            <a:headEnd type="diamond" w="med" len="med"/>
            <a:tailEnd type="diamond"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941070" y="5290185"/>
            <a:ext cx="3693795" cy="1374140"/>
          </a:xfrm>
          <a:prstGeom prst="rect">
            <a:avLst/>
          </a:prstGeom>
          <a:noFill/>
          <a:ln w="28575">
            <a:solidFill>
              <a:schemeClr val="tx1"/>
            </a:solidFill>
            <a:prstDash val="solid"/>
          </a:ln>
        </p:spPr>
        <p:txBody>
          <a:bodyPr wrap="square" rtlCol="0">
            <a:noAutofit/>
          </a:bodyPr>
          <a:p>
            <a:pPr algn="ctr"/>
            <a:endParaRPr lang="zh-CN" altLang="en-US"/>
          </a:p>
        </p:txBody>
      </p:sp>
      <p:cxnSp>
        <p:nvCxnSpPr>
          <p:cNvPr id="45" name="曲线连接符 44"/>
          <p:cNvCxnSpPr>
            <a:stCxn id="31" idx="2"/>
            <a:endCxn id="48" idx="1"/>
          </p:cNvCxnSpPr>
          <p:nvPr/>
        </p:nvCxnSpPr>
        <p:spPr>
          <a:xfrm rot="5400000" flipV="1">
            <a:off x="4879975" y="4995545"/>
            <a:ext cx="1181100" cy="848360"/>
          </a:xfrm>
          <a:prstGeom prst="curvedConnector2">
            <a:avLst/>
          </a:prstGeom>
          <a:ln w="38100">
            <a:solidFill>
              <a:schemeClr val="tx1"/>
            </a:solidFill>
            <a:headEnd type="diamond" w="med" len="med"/>
            <a:tailEnd type="diamond" w="med" len="med"/>
          </a:ln>
        </p:spPr>
        <p:style>
          <a:lnRef idx="2">
            <a:schemeClr val="accent1"/>
          </a:lnRef>
          <a:fillRef idx="0">
            <a:srgbClr val="FFFFFF"/>
          </a:fillRef>
          <a:effectRef idx="0">
            <a:srgbClr val="FFFFFF"/>
          </a:effectRef>
          <a:fontRef idx="minor">
            <a:schemeClr val="tx1"/>
          </a:fontRef>
        </p:style>
      </p:cxnSp>
      <p:sp>
        <p:nvSpPr>
          <p:cNvPr id="46" name="文本框 45"/>
          <p:cNvSpPr txBox="1"/>
          <p:nvPr/>
        </p:nvSpPr>
        <p:spPr>
          <a:xfrm>
            <a:off x="6045835" y="5589270"/>
            <a:ext cx="1115060" cy="376555"/>
          </a:xfrm>
          <a:prstGeom prst="rect">
            <a:avLst/>
          </a:prstGeom>
          <a:noFill/>
          <a:ln w="19050">
            <a:solidFill>
              <a:schemeClr val="tx1"/>
            </a:solidFill>
            <a:prstDash val="sysDash"/>
          </a:ln>
        </p:spPr>
        <p:txBody>
          <a:bodyPr wrap="square" rtlCol="0">
            <a:noAutofit/>
          </a:bodyPr>
          <a:p>
            <a:pPr algn="ctr"/>
            <a:r>
              <a:rPr lang="zh-CN" altLang="en-US"/>
              <a:t>功能</a:t>
            </a:r>
            <a:endParaRPr lang="zh-CN" altLang="en-US"/>
          </a:p>
        </p:txBody>
      </p:sp>
      <p:sp>
        <p:nvSpPr>
          <p:cNvPr id="47" name="文本框 46"/>
          <p:cNvSpPr txBox="1"/>
          <p:nvPr/>
        </p:nvSpPr>
        <p:spPr>
          <a:xfrm>
            <a:off x="6045835" y="6170930"/>
            <a:ext cx="1115060" cy="376555"/>
          </a:xfrm>
          <a:prstGeom prst="rect">
            <a:avLst/>
          </a:prstGeom>
          <a:noFill/>
          <a:ln w="19050">
            <a:solidFill>
              <a:schemeClr val="tx1"/>
            </a:solidFill>
            <a:prstDash val="sysDash"/>
          </a:ln>
        </p:spPr>
        <p:txBody>
          <a:bodyPr wrap="square" rtlCol="0">
            <a:noAutofit/>
          </a:bodyPr>
          <a:p>
            <a:pPr algn="ctr"/>
            <a:r>
              <a:rPr lang="zh-CN" altLang="en-US"/>
              <a:t>特点</a:t>
            </a:r>
            <a:endParaRPr lang="zh-CN" altLang="en-US"/>
          </a:p>
        </p:txBody>
      </p:sp>
      <p:sp>
        <p:nvSpPr>
          <p:cNvPr id="48" name="圆角矩形 47"/>
          <p:cNvSpPr/>
          <p:nvPr/>
        </p:nvSpPr>
        <p:spPr>
          <a:xfrm>
            <a:off x="5894705" y="5407660"/>
            <a:ext cx="5133975" cy="1204595"/>
          </a:xfrm>
          <a:prstGeom prst="round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49" name="文本框 48"/>
          <p:cNvSpPr txBox="1"/>
          <p:nvPr/>
        </p:nvSpPr>
        <p:spPr>
          <a:xfrm>
            <a:off x="7160895" y="5468620"/>
            <a:ext cx="4064000" cy="737235"/>
          </a:xfrm>
          <a:prstGeom prst="rect">
            <a:avLst/>
          </a:prstGeom>
          <a:noFill/>
        </p:spPr>
        <p:txBody>
          <a:bodyPr wrap="square" rtlCol="0">
            <a:spAutoFit/>
          </a:bodyPr>
          <a:p>
            <a:r>
              <a:rPr lang="zh-CN" altLang="en-US" sz="1400">
                <a:solidFill>
                  <a:srgbClr val="FF0000"/>
                </a:solidFill>
              </a:rPr>
              <a:t>存储与大数据分析</a:t>
            </a:r>
            <a:r>
              <a:rPr lang="en-US" altLang="zh-CN" sz="1400"/>
              <a:t>/  </a:t>
            </a:r>
            <a:r>
              <a:rPr lang="zh-CN" altLang="en-US" sz="1400">
                <a:solidFill>
                  <a:srgbClr val="FF0000"/>
                </a:solidFill>
              </a:rPr>
              <a:t>模型训练</a:t>
            </a:r>
            <a:r>
              <a:rPr lang="zh-CN" altLang="en-US" sz="1400"/>
              <a:t>（</a:t>
            </a:r>
            <a:r>
              <a:rPr lang="en-US" altLang="zh-CN" sz="1400"/>
              <a:t>opencv;Tensor Flow;Keras</a:t>
            </a:r>
            <a:r>
              <a:rPr lang="zh-CN" altLang="en-US" sz="1400"/>
              <a:t>和</a:t>
            </a:r>
            <a:r>
              <a:rPr lang="en-US" altLang="zh-CN" sz="1400"/>
              <a:t>Scikit-learn(</a:t>
            </a:r>
            <a:r>
              <a:rPr lang="zh-CN" altLang="en-US" sz="1400"/>
              <a:t>异常检测</a:t>
            </a:r>
            <a:r>
              <a:rPr lang="en-US" altLang="zh-CN" sz="1400"/>
              <a:t>)</a:t>
            </a:r>
            <a:r>
              <a:rPr lang="zh-CN" altLang="en-US" sz="1400"/>
              <a:t>）</a:t>
            </a:r>
            <a:r>
              <a:rPr lang="en-US" altLang="zh-CN" sz="1400"/>
              <a:t>/</a:t>
            </a:r>
            <a:r>
              <a:rPr lang="zh-CN" altLang="en-US" sz="1400">
                <a:solidFill>
                  <a:srgbClr val="FF0000"/>
                </a:solidFill>
              </a:rPr>
              <a:t>全局协调与管理</a:t>
            </a:r>
            <a:endParaRPr lang="zh-CN" altLang="en-US" sz="1400">
              <a:solidFill>
                <a:srgbClr val="FF0000"/>
              </a:solidFill>
            </a:endParaRPr>
          </a:p>
        </p:txBody>
      </p:sp>
      <p:sp>
        <p:nvSpPr>
          <p:cNvPr id="50" name="文本框 49"/>
          <p:cNvSpPr txBox="1"/>
          <p:nvPr/>
        </p:nvSpPr>
        <p:spPr>
          <a:xfrm>
            <a:off x="7321550" y="6257290"/>
            <a:ext cx="3021330" cy="306705"/>
          </a:xfrm>
          <a:prstGeom prst="rect">
            <a:avLst/>
          </a:prstGeom>
          <a:noFill/>
        </p:spPr>
        <p:txBody>
          <a:bodyPr wrap="square" rtlCol="0">
            <a:spAutoFit/>
          </a:bodyPr>
          <a:p>
            <a:pPr lvl="0" algn="l">
              <a:buClrTx/>
              <a:buSzTx/>
              <a:buFontTx/>
            </a:pPr>
            <a:r>
              <a:rPr lang="zh-CN" altLang="en-US" sz="1400">
                <a:solidFill>
                  <a:srgbClr val="FF0000"/>
                </a:solidFill>
                <a:sym typeface="+mn-ea"/>
              </a:rPr>
              <a:t>计算力强</a:t>
            </a:r>
            <a:endParaRPr lang="zh-CN" altLang="en-US" sz="1400">
              <a:solidFill>
                <a:srgbClr val="FF0000"/>
              </a:solidFill>
              <a:sym typeface="+mn-ea"/>
            </a:endParaRPr>
          </a:p>
        </p:txBody>
      </p:sp>
      <p:cxnSp>
        <p:nvCxnSpPr>
          <p:cNvPr id="51" name="曲线连接符 50"/>
          <p:cNvCxnSpPr>
            <a:stCxn id="30" idx="0"/>
            <a:endCxn id="52" idx="1"/>
          </p:cNvCxnSpPr>
          <p:nvPr/>
        </p:nvCxnSpPr>
        <p:spPr>
          <a:xfrm rot="16200000">
            <a:off x="4410075" y="1348105"/>
            <a:ext cx="1663065" cy="481965"/>
          </a:xfrm>
          <a:prstGeom prst="curvedConnector2">
            <a:avLst/>
          </a:prstGeom>
          <a:ln w="38100">
            <a:solidFill>
              <a:schemeClr val="tx1"/>
            </a:solidFill>
            <a:headEnd type="diamond" w="med" len="med"/>
            <a:tailEnd type="diamond" w="med" len="med"/>
          </a:ln>
        </p:spPr>
        <p:style>
          <a:lnRef idx="2">
            <a:schemeClr val="accent1"/>
          </a:lnRef>
          <a:fillRef idx="0">
            <a:srgbClr val="FFFFFF"/>
          </a:fillRef>
          <a:effectRef idx="0">
            <a:srgbClr val="FFFFFF"/>
          </a:effectRef>
          <a:fontRef idx="minor">
            <a:schemeClr val="tx1"/>
          </a:fontRef>
        </p:style>
      </p:cxnSp>
      <p:sp>
        <p:nvSpPr>
          <p:cNvPr id="52" name="圆角矩形 51"/>
          <p:cNvSpPr/>
          <p:nvPr/>
        </p:nvSpPr>
        <p:spPr>
          <a:xfrm>
            <a:off x="5482590" y="240030"/>
            <a:ext cx="5227955" cy="1035050"/>
          </a:xfrm>
          <a:prstGeom prst="round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3" name="文本框 52"/>
          <p:cNvSpPr txBox="1"/>
          <p:nvPr/>
        </p:nvSpPr>
        <p:spPr>
          <a:xfrm>
            <a:off x="5614670" y="301625"/>
            <a:ext cx="1115060" cy="376555"/>
          </a:xfrm>
          <a:prstGeom prst="rect">
            <a:avLst/>
          </a:prstGeom>
          <a:noFill/>
          <a:ln w="19050">
            <a:solidFill>
              <a:schemeClr val="tx1"/>
            </a:solidFill>
            <a:prstDash val="sysDash"/>
          </a:ln>
        </p:spPr>
        <p:txBody>
          <a:bodyPr wrap="square" rtlCol="0">
            <a:noAutofit/>
          </a:bodyPr>
          <a:p>
            <a:pPr algn="ctr"/>
            <a:r>
              <a:rPr lang="zh-CN" altLang="en-US"/>
              <a:t>功能</a:t>
            </a:r>
            <a:endParaRPr lang="zh-CN" altLang="en-US"/>
          </a:p>
        </p:txBody>
      </p:sp>
      <p:sp>
        <p:nvSpPr>
          <p:cNvPr id="54" name="文本框 53"/>
          <p:cNvSpPr txBox="1"/>
          <p:nvPr/>
        </p:nvSpPr>
        <p:spPr>
          <a:xfrm>
            <a:off x="6940550" y="237490"/>
            <a:ext cx="3277870" cy="685800"/>
          </a:xfrm>
          <a:prstGeom prst="rect">
            <a:avLst/>
          </a:prstGeom>
          <a:noFill/>
        </p:spPr>
        <p:txBody>
          <a:bodyPr wrap="square" rtlCol="0">
            <a:noAutofit/>
          </a:bodyPr>
          <a:p>
            <a:pPr lvl="0" algn="l">
              <a:buClrTx/>
              <a:buSzTx/>
              <a:buFontTx/>
            </a:pPr>
            <a:r>
              <a:rPr lang="zh-CN" altLang="en-US" sz="1200">
                <a:solidFill>
                  <a:srgbClr val="FF0000"/>
                </a:solidFill>
                <a:sym typeface="+mn-ea"/>
              </a:rPr>
              <a:t>数据预处理</a:t>
            </a:r>
            <a:r>
              <a:rPr lang="zh-CN" altLang="en-US" sz="1200">
                <a:solidFill>
                  <a:schemeClr val="tx1"/>
                </a:solidFill>
                <a:sym typeface="+mn-ea"/>
              </a:rPr>
              <a:t>（条件触发，提取有价值的特征行为上传）</a:t>
            </a:r>
            <a:r>
              <a:rPr lang="en-US" altLang="zh-CN" sz="1200">
                <a:sym typeface="+mn-ea"/>
              </a:rPr>
              <a:t>/</a:t>
            </a:r>
            <a:r>
              <a:rPr lang="zh-CN" altLang="en-US" sz="1200">
                <a:solidFill>
                  <a:srgbClr val="FF0000"/>
                </a:solidFill>
                <a:sym typeface="+mn-ea"/>
              </a:rPr>
              <a:t>实时快速决策</a:t>
            </a:r>
            <a:r>
              <a:rPr lang="en-US" altLang="zh-CN" sz="1200">
                <a:sym typeface="+mn-ea"/>
              </a:rPr>
              <a:t>/</a:t>
            </a:r>
            <a:r>
              <a:rPr lang="zh-CN" altLang="en-US" sz="1200">
                <a:solidFill>
                  <a:srgbClr val="FF0000"/>
                </a:solidFill>
                <a:sym typeface="+mn-ea"/>
              </a:rPr>
              <a:t>自适应调整</a:t>
            </a:r>
            <a:r>
              <a:rPr lang="zh-CN" altLang="en-US" sz="1200">
                <a:solidFill>
                  <a:schemeClr val="tx1"/>
                </a:solidFill>
                <a:sym typeface="+mn-ea"/>
              </a:rPr>
              <a:t>（本地使用增量学习，异常检测来局部推理，更新模型）</a:t>
            </a:r>
            <a:endParaRPr lang="zh-CN" altLang="en-US" sz="1200">
              <a:solidFill>
                <a:schemeClr val="tx1"/>
              </a:solidFill>
              <a:sym typeface="+mn-ea"/>
            </a:endParaRPr>
          </a:p>
        </p:txBody>
      </p:sp>
      <p:cxnSp>
        <p:nvCxnSpPr>
          <p:cNvPr id="55" name="直接箭头连接符 54"/>
          <p:cNvCxnSpPr>
            <a:stCxn id="41" idx="3"/>
            <a:endCxn id="56" idx="1"/>
          </p:cNvCxnSpPr>
          <p:nvPr/>
        </p:nvCxnSpPr>
        <p:spPr>
          <a:xfrm>
            <a:off x="7787005" y="3626485"/>
            <a:ext cx="384810" cy="654050"/>
          </a:xfrm>
          <a:prstGeom prst="straightConnector1">
            <a:avLst/>
          </a:prstGeom>
          <a:ln w="38100">
            <a:solidFill>
              <a:schemeClr val="tx1"/>
            </a:solidFill>
            <a:headEnd type="diamond" w="med" len="med"/>
            <a:tailEnd type="diamond"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nvSpPr>
        <p:spPr>
          <a:xfrm>
            <a:off x="8171815" y="3927475"/>
            <a:ext cx="1540510" cy="706120"/>
          </a:xfrm>
          <a:prstGeom prst="rect">
            <a:avLst/>
          </a:prstGeom>
          <a:noFill/>
          <a:ln w="19050">
            <a:solidFill>
              <a:schemeClr val="tx1"/>
            </a:solidFill>
            <a:prstDash val="sysDash"/>
          </a:ln>
        </p:spPr>
        <p:txBody>
          <a:bodyPr wrap="square" rtlCol="0">
            <a:noAutofit/>
          </a:bodyPr>
          <a:p>
            <a:pPr algn="ctr"/>
            <a:r>
              <a:rPr lang="zh-CN" altLang="en-US"/>
              <a:t>多形态数据安全传输</a:t>
            </a:r>
            <a:endParaRPr lang="zh-CN" altLang="en-US"/>
          </a:p>
        </p:txBody>
      </p:sp>
      <p:sp>
        <p:nvSpPr>
          <p:cNvPr id="57" name="文本框 56"/>
          <p:cNvSpPr txBox="1"/>
          <p:nvPr/>
        </p:nvSpPr>
        <p:spPr>
          <a:xfrm>
            <a:off x="1116330" y="5438140"/>
            <a:ext cx="3317875" cy="476250"/>
          </a:xfrm>
          <a:prstGeom prst="rect">
            <a:avLst/>
          </a:prstGeom>
          <a:noFill/>
          <a:ln w="19050">
            <a:solidFill>
              <a:schemeClr val="tx1"/>
            </a:solidFill>
            <a:prstDash val="sysDash"/>
          </a:ln>
        </p:spPr>
        <p:txBody>
          <a:bodyPr wrap="square" rtlCol="0">
            <a:noAutofit/>
          </a:bodyPr>
          <a:p>
            <a:pPr algn="ctr"/>
            <a:r>
              <a:rPr lang="zh-CN" altLang="en-US">
                <a:solidFill>
                  <a:srgbClr val="FF0000"/>
                </a:solidFill>
              </a:rPr>
              <a:t>传输</a:t>
            </a:r>
            <a:r>
              <a:rPr lang="zh-CN" altLang="en-US"/>
              <a:t>：</a:t>
            </a:r>
            <a:r>
              <a:rPr lang="en-US" altLang="zh-CN"/>
              <a:t>COAP;HTTPS;MQTT</a:t>
            </a:r>
            <a:endParaRPr lang="en-US" altLang="zh-CN"/>
          </a:p>
        </p:txBody>
      </p:sp>
      <p:sp>
        <p:nvSpPr>
          <p:cNvPr id="58" name="文本框 57"/>
          <p:cNvSpPr txBox="1"/>
          <p:nvPr/>
        </p:nvSpPr>
        <p:spPr>
          <a:xfrm>
            <a:off x="1116330" y="6062345"/>
            <a:ext cx="3317875" cy="385445"/>
          </a:xfrm>
          <a:prstGeom prst="rect">
            <a:avLst/>
          </a:prstGeom>
          <a:noFill/>
          <a:ln w="19050">
            <a:solidFill>
              <a:schemeClr val="tx1"/>
            </a:solidFill>
            <a:prstDash val="sysDash"/>
          </a:ln>
        </p:spPr>
        <p:txBody>
          <a:bodyPr wrap="square" rtlCol="0">
            <a:noAutofit/>
          </a:bodyPr>
          <a:p>
            <a:pPr algn="ctr"/>
            <a:r>
              <a:rPr lang="zh-CN" altLang="en-US">
                <a:solidFill>
                  <a:srgbClr val="FF0000"/>
                </a:solidFill>
              </a:rPr>
              <a:t>同步</a:t>
            </a:r>
            <a:r>
              <a:rPr lang="en-US" altLang="zh-CN"/>
              <a:t>:</a:t>
            </a:r>
            <a:r>
              <a:rPr lang="zh-CN" altLang="en-US"/>
              <a:t>智城云</a:t>
            </a:r>
            <a:endParaRPr lang="zh-CN" altLang="en-US"/>
          </a:p>
        </p:txBody>
      </p:sp>
      <p:cxnSp>
        <p:nvCxnSpPr>
          <p:cNvPr id="59" name="直接箭头连接符 58"/>
          <p:cNvCxnSpPr>
            <a:stCxn id="32" idx="1"/>
            <a:endCxn id="60" idx="3"/>
          </p:cNvCxnSpPr>
          <p:nvPr/>
        </p:nvCxnSpPr>
        <p:spPr>
          <a:xfrm flipH="1">
            <a:off x="2912745" y="1608455"/>
            <a:ext cx="365125" cy="5080"/>
          </a:xfrm>
          <a:prstGeom prst="straightConnector1">
            <a:avLst/>
          </a:prstGeom>
          <a:ln w="38100">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60" name="文本框 59"/>
          <p:cNvSpPr txBox="1"/>
          <p:nvPr/>
        </p:nvSpPr>
        <p:spPr>
          <a:xfrm>
            <a:off x="949960" y="1264920"/>
            <a:ext cx="1962785" cy="697230"/>
          </a:xfrm>
          <a:prstGeom prst="roundRect">
            <a:avLst/>
          </a:prstGeom>
          <a:noFill/>
          <a:ln w="19050">
            <a:solidFill>
              <a:schemeClr val="tx1"/>
            </a:solidFill>
            <a:prstDash val="sysDash"/>
          </a:ln>
        </p:spPr>
        <p:txBody>
          <a:bodyPr vert="horz" wrap="square" numCol="1" spcCol="0" rtlCol="0" fromWordArt="0" anchor="t" anchorCtr="0" forceAA="0" compatLnSpc="0">
            <a:noAutofit/>
          </a:bodyPr>
          <a:p>
            <a:pPr lvl="0" algn="ctr">
              <a:buClrTx/>
              <a:buSzTx/>
              <a:buFontTx/>
            </a:pPr>
            <a:r>
              <a:rPr lang="zh-CN" altLang="en-US" sz="1400">
                <a:solidFill>
                  <a:srgbClr val="FF0000"/>
                </a:solidFill>
                <a:sym typeface="+mn-ea"/>
              </a:rPr>
              <a:t>传感器</a:t>
            </a:r>
            <a:r>
              <a:rPr lang="zh-CN" altLang="en-US" sz="1400">
                <a:sym typeface="+mn-ea"/>
              </a:rPr>
              <a:t>（摄像头、麦克风、温湿度传感器</a:t>
            </a:r>
            <a:r>
              <a:rPr lang="en-US" altLang="zh-CN" sz="1400">
                <a:sym typeface="+mn-ea"/>
              </a:rPr>
              <a:t>......</a:t>
            </a:r>
            <a:r>
              <a:rPr lang="zh-CN" altLang="en-US" sz="1400">
                <a:sym typeface="+mn-ea"/>
              </a:rPr>
              <a:t>）</a:t>
            </a:r>
            <a:endParaRPr lang="zh-CN" altLang="en-US" sz="1400"/>
          </a:p>
          <a:p>
            <a:pPr lvl="0" algn="ctr">
              <a:buClrTx/>
              <a:buSzTx/>
              <a:buFontTx/>
            </a:pPr>
            <a:endParaRPr lang="zh-CN" altLang="en-US" sz="1400">
              <a:sym typeface="+mn-ea"/>
            </a:endParaRPr>
          </a:p>
        </p:txBody>
      </p:sp>
      <p:sp>
        <p:nvSpPr>
          <p:cNvPr id="61" name="文本框 60"/>
          <p:cNvSpPr txBox="1"/>
          <p:nvPr/>
        </p:nvSpPr>
        <p:spPr>
          <a:xfrm>
            <a:off x="7079615" y="915035"/>
            <a:ext cx="1799590" cy="306705"/>
          </a:xfrm>
          <a:prstGeom prst="rect">
            <a:avLst/>
          </a:prstGeom>
          <a:noFill/>
        </p:spPr>
        <p:txBody>
          <a:bodyPr wrap="square" rtlCol="0">
            <a:spAutoFit/>
          </a:bodyPr>
          <a:p>
            <a:pPr lvl="0" algn="l">
              <a:buClrTx/>
              <a:buSzTx/>
              <a:buFontTx/>
            </a:pPr>
            <a:r>
              <a:rPr lang="zh-CN" altLang="en-US" sz="1400">
                <a:solidFill>
                  <a:srgbClr val="FF0000"/>
                </a:solidFill>
                <a:sym typeface="+mn-ea"/>
              </a:rPr>
              <a:t>反应迅速</a:t>
            </a:r>
            <a:endParaRPr lang="zh-CN" altLang="en-US" sz="1400">
              <a:solidFill>
                <a:srgbClr val="FF0000"/>
              </a:solidFill>
              <a:sym typeface="+mn-ea"/>
            </a:endParaRPr>
          </a:p>
        </p:txBody>
      </p:sp>
      <p:sp>
        <p:nvSpPr>
          <p:cNvPr id="62" name="文本框 61"/>
          <p:cNvSpPr txBox="1"/>
          <p:nvPr/>
        </p:nvSpPr>
        <p:spPr>
          <a:xfrm>
            <a:off x="144780" y="724535"/>
            <a:ext cx="2809240" cy="368300"/>
          </a:xfrm>
          <a:prstGeom prst="rect">
            <a:avLst/>
          </a:prstGeom>
          <a:noFill/>
        </p:spPr>
        <p:txBody>
          <a:bodyPr wrap="square" rtlCol="0">
            <a:spAutoFit/>
          </a:bodyPr>
          <a:p>
            <a:r>
              <a:rPr lang="zh-CN" altLang="en-US">
                <a:solidFill>
                  <a:srgbClr val="FF0000"/>
                </a:solidFill>
              </a:rPr>
              <a:t>本地边缘设备与云端融合</a:t>
            </a:r>
            <a:endParaRPr lang="zh-CN" altLang="en-US">
              <a:solidFill>
                <a:srgbClr val="FF0000"/>
              </a:solidFill>
            </a:endParaRPr>
          </a:p>
        </p:txBody>
      </p:sp>
      <p:sp>
        <p:nvSpPr>
          <p:cNvPr id="72" name="文本框 71"/>
          <p:cNvSpPr txBox="1"/>
          <p:nvPr/>
        </p:nvSpPr>
        <p:spPr>
          <a:xfrm>
            <a:off x="3043555" y="299720"/>
            <a:ext cx="5280660" cy="1198880"/>
          </a:xfrm>
          <a:prstGeom prst="rect">
            <a:avLst/>
          </a:prstGeom>
          <a:noFill/>
        </p:spPr>
        <p:txBody>
          <a:bodyPr wrap="square" rtlCol="0">
            <a:spAutoFit/>
          </a:bodyPr>
          <a:p>
            <a:pPr marL="342900" indent="-342900" algn="l">
              <a:buFont typeface="Wingdings" panose="05000000000000000000" charset="0"/>
              <a:buChar char=""/>
            </a:pPr>
            <a:r>
              <a:rPr lang="zh-CN" altLang="en-US" sz="2400"/>
              <a:t>实现本地边缘设备与云端融合架构</a:t>
            </a:r>
            <a:endParaRPr lang="zh-CN" altLang="en-US" sz="2400"/>
          </a:p>
          <a:p>
            <a:pPr marL="342900" indent="-342900" algn="l">
              <a:buFont typeface="Wingdings" panose="05000000000000000000" charset="0"/>
              <a:buChar char=""/>
            </a:pPr>
            <a:r>
              <a:rPr lang="zh-CN" altLang="en-US" sz="2400"/>
              <a:t>打造专属使用场景</a:t>
            </a:r>
            <a:endParaRPr lang="zh-CN" altLang="en-US" sz="2400"/>
          </a:p>
          <a:p>
            <a:pPr marL="342900" indent="-342900" algn="l">
              <a:buFont typeface="Wingdings" panose="05000000000000000000" charset="0"/>
              <a:buChar char=""/>
            </a:pPr>
            <a:r>
              <a:rPr lang="zh-CN" altLang="en-US" sz="2400"/>
              <a:t>保障设备高效运行与优化</a:t>
            </a:r>
            <a:endParaRPr lang="zh-CN" altLang="en-US" sz="2400"/>
          </a:p>
        </p:txBody>
      </p:sp>
      <p:cxnSp>
        <p:nvCxnSpPr>
          <p:cNvPr id="74" name="肘形连接符 73"/>
          <p:cNvCxnSpPr>
            <a:stCxn id="42" idx="3"/>
            <a:endCxn id="75" idx="1"/>
          </p:cNvCxnSpPr>
          <p:nvPr/>
        </p:nvCxnSpPr>
        <p:spPr>
          <a:xfrm flipV="1">
            <a:off x="8021955" y="2601595"/>
            <a:ext cx="617855" cy="1024890"/>
          </a:xfrm>
          <a:prstGeom prst="bentConnector3">
            <a:avLst>
              <a:gd name="adj1" fmla="val 50051"/>
            </a:avLst>
          </a:prstGeom>
          <a:ln w="381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5" name="文本框 74"/>
          <p:cNvSpPr txBox="1"/>
          <p:nvPr/>
        </p:nvSpPr>
        <p:spPr>
          <a:xfrm>
            <a:off x="8639810" y="1509395"/>
            <a:ext cx="3467100" cy="218376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t">
            <a:noAutofit/>
          </a:bodyPr>
          <a:p>
            <a:pPr lvl="0" indent="0" algn="l">
              <a:lnSpc>
                <a:spcPct val="110000"/>
              </a:lnSpc>
              <a:buClrTx/>
              <a:buSzTx/>
              <a:buFont typeface="Arial" panose="020B0604020202020204" pitchFamily="34" charset="0"/>
              <a:buNone/>
            </a:pPr>
            <a:r>
              <a:rPr lang="zh-CN" altLang="en-US">
                <a:sym typeface="+mn-ea"/>
              </a:rPr>
              <a:t>平台建立：</a:t>
            </a:r>
            <a:r>
              <a:rPr lang="zh-CN" altLang="en-US">
                <a:solidFill>
                  <a:srgbClr val="C00000"/>
                </a:solidFill>
                <a:sym typeface="+mn-ea"/>
              </a:rPr>
              <a:t>智慧云</a:t>
            </a:r>
            <a:r>
              <a:rPr lang="en-US" altLang="zh-CN">
                <a:solidFill>
                  <a:srgbClr val="C00000"/>
                </a:solidFill>
                <a:sym typeface="+mn-ea"/>
              </a:rPr>
              <a:t>     </a:t>
            </a:r>
            <a:endParaRPr lang="en-US" altLang="zh-CN">
              <a:solidFill>
                <a:srgbClr val="C00000"/>
              </a:solidFill>
              <a:sym typeface="+mn-ea"/>
            </a:endParaRPr>
          </a:p>
          <a:p>
            <a:pPr lvl="0" indent="0" algn="l">
              <a:lnSpc>
                <a:spcPct val="110000"/>
              </a:lnSpc>
              <a:buClrTx/>
              <a:buSzTx/>
              <a:buFont typeface="Arial" panose="020B0604020202020204" pitchFamily="34" charset="0"/>
              <a:buNone/>
            </a:pPr>
            <a:r>
              <a:rPr lang="zh-CN" altLang="en-US">
                <a:ln>
                  <a:noFill/>
                </a:ln>
                <a:solidFill>
                  <a:schemeClr val="tx1"/>
                </a:solidFill>
                <a:sym typeface="+mn-ea"/>
              </a:rPr>
              <a:t>通行技术</a:t>
            </a:r>
            <a:r>
              <a:rPr lang="zh-CN" altLang="en-US">
                <a:solidFill>
                  <a:schemeClr val="tx1"/>
                </a:solidFill>
                <a:sym typeface="+mn-ea"/>
              </a:rPr>
              <a:t>：</a:t>
            </a:r>
            <a:r>
              <a:rPr lang="en-US" altLang="zh-CN">
                <a:solidFill>
                  <a:srgbClr val="C00000"/>
                </a:solidFill>
                <a:sym typeface="+mn-ea"/>
              </a:rPr>
              <a:t>freebee</a:t>
            </a:r>
            <a:endParaRPr lang="en-US" altLang="zh-CN">
              <a:solidFill>
                <a:srgbClr val="C00000"/>
              </a:solidFill>
              <a:sym typeface="+mn-ea"/>
            </a:endParaRPr>
          </a:p>
          <a:p>
            <a:pPr lvl="0" indent="0" algn="l">
              <a:lnSpc>
                <a:spcPct val="110000"/>
              </a:lnSpc>
              <a:buClrTx/>
              <a:buSzTx/>
              <a:buFont typeface="Arial" panose="020B0604020202020204" pitchFamily="34" charset="0"/>
              <a:buNone/>
            </a:pPr>
            <a:r>
              <a:rPr lang="en-US" altLang="zh-CN">
                <a:solidFill>
                  <a:srgbClr val="C00000"/>
                </a:solidFill>
                <a:sym typeface="+mn-ea"/>
              </a:rPr>
              <a:t>IQR</a:t>
            </a:r>
            <a:r>
              <a:rPr lang="zh-CN" altLang="en-US">
                <a:solidFill>
                  <a:srgbClr val="C00000"/>
                </a:solidFill>
                <a:sym typeface="+mn-ea"/>
              </a:rPr>
              <a:t>（四分位差法）</a:t>
            </a:r>
            <a:endParaRPr lang="zh-CN" altLang="en-US">
              <a:solidFill>
                <a:srgbClr val="C00000"/>
              </a:solidFill>
              <a:sym typeface="+mn-ea"/>
            </a:endParaRPr>
          </a:p>
          <a:p>
            <a:pPr lvl="0" indent="0" algn="l">
              <a:lnSpc>
                <a:spcPct val="110000"/>
              </a:lnSpc>
              <a:buClrTx/>
              <a:buSzTx/>
              <a:buFont typeface="Arial" panose="020B0604020202020204" pitchFamily="34" charset="0"/>
              <a:buNone/>
            </a:pPr>
            <a:r>
              <a:rPr lang="en-US" altLang="zh-CN">
                <a:solidFill>
                  <a:srgbClr val="C00000"/>
                </a:solidFill>
                <a:sym typeface="+mn-ea"/>
              </a:rPr>
              <a:t>Z-score</a:t>
            </a:r>
            <a:r>
              <a:rPr lang="zh-CN" altLang="en-US">
                <a:solidFill>
                  <a:srgbClr val="C00000"/>
                </a:solidFill>
                <a:sym typeface="+mn-ea"/>
              </a:rPr>
              <a:t>法、语音助手、随机梯度下降（</a:t>
            </a:r>
            <a:r>
              <a:rPr lang="en-US" altLang="zh-CN">
                <a:solidFill>
                  <a:srgbClr val="C00000"/>
                </a:solidFill>
                <a:sym typeface="+mn-ea"/>
              </a:rPr>
              <a:t>SGD</a:t>
            </a:r>
            <a:r>
              <a:rPr lang="zh-CN" altLang="en-US">
                <a:solidFill>
                  <a:srgbClr val="C00000"/>
                </a:solidFill>
                <a:sym typeface="+mn-ea"/>
              </a:rPr>
              <a:t>）更新回归模型的权重或调整支持向量更新分类模型的决策边界等等</a:t>
            </a:r>
            <a:endParaRPr lang="zh-CN" altLang="en-US">
              <a:solidFill>
                <a:srgbClr val="C00000"/>
              </a:solidFill>
              <a:sym typeface="+mn-ea"/>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blinds(horizontal)">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72"/>
                                        </p:tgtEl>
                                      </p:cBhvr>
                                    </p:animEffect>
                                    <p:set>
                                      <p:cBhvr>
                                        <p:cTn id="12" dur="1" fill="hold">
                                          <p:stCondLst>
                                            <p:cond delay="499"/>
                                          </p:stCondLst>
                                        </p:cTn>
                                        <p:tgtEl>
                                          <p:spTgt spid="72"/>
                                        </p:tgtEl>
                                        <p:attrNameLst>
                                          <p:attrName>style.visibility</p:attrName>
                                        </p:attrNameLst>
                                      </p:cBhvr>
                                      <p:to>
                                        <p:strVal val="hidden"/>
                                      </p:to>
                                    </p:set>
                                  </p:childTnLst>
                                </p:cTn>
                              </p:par>
                              <p:par>
                                <p:cTn id="13" presetID="3" presetClass="entr" presetSubtype="5"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vertical)">
                                      <p:cBhvr>
                                        <p:cTn id="15" dur="500"/>
                                        <p:tgtEl>
                                          <p:spTgt spid="24"/>
                                        </p:tgtEl>
                                      </p:cBhvr>
                                    </p:animEffect>
                                  </p:childTnLst>
                                </p:cTn>
                              </p:par>
                              <p:par>
                                <p:cTn id="16" presetID="22" presetClass="exit" presetSubtype="4" fill="hold" nodeType="withEffect">
                                  <p:stCondLst>
                                    <p:cond delay="0"/>
                                  </p:stCondLst>
                                  <p:childTnLst>
                                    <p:animEffect transition="out" filter="wipe(down)">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22" presetClass="entr" presetSubtype="4"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1"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par>
                                <p:cTn id="32" presetID="22" presetClass="entr" presetSubtype="1"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down)">
                                      <p:cBhvr>
                                        <p:cTn id="43" dur="500"/>
                                        <p:tgtEl>
                                          <p:spTgt spid="44"/>
                                        </p:tgtEl>
                                      </p:cBhvr>
                                    </p:animEffect>
                                  </p:childTnLst>
                                </p:cTn>
                              </p:par>
                              <p:par>
                                <p:cTn id="44" presetID="22" presetClass="entr" presetSubtype="4"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down)">
                                      <p:cBhvr>
                                        <p:cTn id="46" dur="500"/>
                                        <p:tgtEl>
                                          <p:spTgt spid="5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down)">
                                      <p:cBhvr>
                                        <p:cTn id="49" dur="500"/>
                                        <p:tgtEl>
                                          <p:spTgt spid="5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par>
                                <p:cTn id="56" presetID="22" presetClass="entr" presetSubtype="4"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wipe(down)">
                                      <p:cBhvr>
                                        <p:cTn id="58" dur="500"/>
                                        <p:tgtEl>
                                          <p:spTgt spid="5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down)">
                                      <p:cBhvr>
                                        <p:cTn id="61" dur="500"/>
                                        <p:tgtEl>
                                          <p:spTgt spid="60"/>
                                        </p:tgtEl>
                                      </p:cBhvr>
                                    </p:animEffect>
                                  </p:childTnLst>
                                </p:cTn>
                              </p:par>
                              <p:par>
                                <p:cTn id="62" presetID="22" presetClass="entr" presetSubtype="1"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up)">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down)">
                                      <p:cBhvr>
                                        <p:cTn id="67" dur="500"/>
                                        <p:tgtEl>
                                          <p:spTgt spid="41"/>
                                        </p:tgtEl>
                                      </p:cBhvr>
                                    </p:animEffect>
                                  </p:childTnLst>
                                </p:cTn>
                              </p:par>
                              <p:par>
                                <p:cTn id="68" presetID="22" presetClass="entr" presetSubtype="4" fill="hold"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2" presetClass="entr" presetSubtype="4"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down)">
                                      <p:cBhvr>
                                        <p:cTn id="79" dur="500"/>
                                        <p:tgtEl>
                                          <p:spTgt spid="4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down)">
                                      <p:cBhvr>
                                        <p:cTn id="82" dur="500"/>
                                        <p:tgtEl>
                                          <p:spTgt spid="49"/>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500"/>
                                        <p:tgtEl>
                                          <p:spTgt spid="4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down)">
                                      <p:cBhvr>
                                        <p:cTn id="91" dur="500"/>
                                        <p:tgtEl>
                                          <p:spTgt spid="4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down)">
                                      <p:cBhvr>
                                        <p:cTn id="94" dur="500"/>
                                        <p:tgtEl>
                                          <p:spTgt spid="5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down)">
                                      <p:cBhvr>
                                        <p:cTn id="97" dur="500"/>
                                        <p:tgtEl>
                                          <p:spTgt spid="30"/>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down)">
                                      <p:cBhvr>
                                        <p:cTn id="100" dur="500"/>
                                        <p:tgtEl>
                                          <p:spTgt spid="33"/>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down)">
                                      <p:cBhvr>
                                        <p:cTn id="103" dur="500"/>
                                        <p:tgtEl>
                                          <p:spTgt spid="53"/>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wipe(down)">
                                      <p:cBhvr>
                                        <p:cTn id="106" dur="500"/>
                                        <p:tgtEl>
                                          <p:spTgt spid="5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animEffect transition="in" filter="wipe(down)">
                                      <p:cBhvr>
                                        <p:cTn id="109" dur="500"/>
                                        <p:tgtEl>
                                          <p:spTgt spid="6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wipe(down)">
                                      <p:cBhvr>
                                        <p:cTn id="112" dur="500"/>
                                        <p:tgtEl>
                                          <p:spTgt spid="34"/>
                                        </p:tgtEl>
                                      </p:cBhvr>
                                    </p:animEffect>
                                  </p:childTnLst>
                                </p:cTn>
                              </p:par>
                              <p:par>
                                <p:cTn id="113" presetID="22" presetClass="entr" presetSubtype="4" fill="hold" nodeType="with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wipe(down)">
                                      <p:cBhvr>
                                        <p:cTn id="115" dur="500"/>
                                        <p:tgtEl>
                                          <p:spTgt spid="37"/>
                                        </p:tgtEl>
                                      </p:cBhvr>
                                    </p:animEffect>
                                  </p:childTnLst>
                                </p:cTn>
                              </p:par>
                              <p:par>
                                <p:cTn id="116" presetID="22" presetClass="entr" presetSubtype="4" fill="hold"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wipe(down)">
                                      <p:cBhvr>
                                        <p:cTn id="121" dur="500"/>
                                        <p:tgtEl>
                                          <p:spTgt spid="75"/>
                                        </p:tgtEl>
                                      </p:cBhvr>
                                    </p:animEffect>
                                  </p:childTnLst>
                                </p:cTn>
                              </p:par>
                              <p:par>
                                <p:cTn id="122" presetID="22" presetClass="entr" presetSubtype="4" fill="hold" nodeType="withEffect">
                                  <p:stCondLst>
                                    <p:cond delay="0"/>
                                  </p:stCondLst>
                                  <p:childTnLst>
                                    <p:set>
                                      <p:cBhvr>
                                        <p:cTn id="123" dur="1" fill="hold">
                                          <p:stCondLst>
                                            <p:cond delay="0"/>
                                          </p:stCondLst>
                                        </p:cTn>
                                        <p:tgtEl>
                                          <p:spTgt spid="74"/>
                                        </p:tgtEl>
                                        <p:attrNameLst>
                                          <p:attrName>style.visibility</p:attrName>
                                        </p:attrNameLst>
                                      </p:cBhvr>
                                      <p:to>
                                        <p:strVal val="visible"/>
                                      </p:to>
                                    </p:set>
                                    <p:animEffect transition="in" filter="wipe(down)">
                                      <p:cBhvr>
                                        <p:cTn id="12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40" grpId="0" bldLvl="0" animBg="1"/>
      <p:bldP spid="42" grpId="0" bldLvl="0" animBg="1"/>
      <p:bldP spid="44" grpId="0" bldLvl="0" animBg="1"/>
      <p:bldP spid="52" grpId="0" bldLvl="0" animBg="1"/>
      <p:bldP spid="57" grpId="0" bldLvl="0" animBg="1"/>
      <p:bldP spid="58" grpId="0" bldLvl="0" animBg="1"/>
      <p:bldP spid="60" grpId="0" bldLvl="0" animBg="1"/>
      <p:bldP spid="41" grpId="0" bldLvl="0" animBg="1"/>
      <p:bldP spid="56" grpId="0" bldLvl="0" animBg="1"/>
      <p:bldP spid="35" grpId="0" bldLvl="0" animBg="1"/>
      <p:bldP spid="49" grpId="0"/>
      <p:bldP spid="46" grpId="0" bldLvl="0" animBg="1"/>
      <p:bldP spid="48" grpId="0" bldLvl="0" animBg="1"/>
      <p:bldP spid="47" grpId="0" bldLvl="0" animBg="1"/>
      <p:bldP spid="50" grpId="0"/>
      <p:bldP spid="30" grpId="0" bldLvl="0" animBg="1"/>
      <p:bldP spid="33" grpId="0" bldLvl="0" animBg="1"/>
      <p:bldP spid="53" grpId="0" bldLvl="0" animBg="1"/>
      <p:bldP spid="54" grpId="0"/>
      <p:bldP spid="61" grpId="0"/>
      <p:bldP spid="34" grpId="0" bldLvl="0" animBg="1"/>
      <p:bldP spid="62" grpId="0"/>
      <p:bldP spid="72" grpId="0"/>
      <p:bldP spid="72" grpId="1"/>
      <p:bldP spid="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45" name="文本框 44"/>
          <p:cNvSpPr txBox="1"/>
          <p:nvPr/>
        </p:nvSpPr>
        <p:spPr>
          <a:xfrm>
            <a:off x="240665" y="4798060"/>
            <a:ext cx="5200650" cy="1557349"/>
          </a:xfrm>
          <a:prstGeom prst="rect">
            <a:avLst/>
          </a:prstGeom>
          <a:noFill/>
        </p:spPr>
        <p:txBody>
          <a:bodyPr wrap="square" rtlCol="0">
            <a:spAutoFit/>
          </a:bodyPr>
          <a:lstStyle/>
          <a:p>
            <a:pPr indent="457200">
              <a:lnSpc>
                <a:spcPct val="120000"/>
              </a:lnSpc>
            </a:pPr>
            <a:r>
              <a:rPr lang="en-US" altLang="zh-CN" sz="1400" dirty="0"/>
              <a:t>C</a:t>
            </a:r>
            <a:r>
              <a:rPr lang="zh-CN" altLang="en-US" sz="1400" dirty="0"/>
              <a:t>厂商的</a:t>
            </a:r>
            <a:r>
              <a:rPr lang="en-US" altLang="zh-CN" sz="1400" dirty="0"/>
              <a:t>WLAN</a:t>
            </a:r>
            <a:r>
              <a:rPr lang="zh-CN" altLang="en-US" sz="1400" dirty="0"/>
              <a:t>设备可以接入</a:t>
            </a:r>
            <a:r>
              <a:rPr lang="en-US" altLang="zh-CN" sz="1400" dirty="0"/>
              <a:t>A</a:t>
            </a:r>
            <a:r>
              <a:rPr lang="zh-CN" altLang="en-US" sz="1400" dirty="0"/>
              <a:t>厂商的云平台，</a:t>
            </a:r>
            <a:r>
              <a:rPr lang="en-US" altLang="zh-CN" sz="1400" dirty="0"/>
              <a:t>D</a:t>
            </a:r>
            <a:r>
              <a:rPr lang="zh-CN" altLang="en-US" sz="1400" dirty="0"/>
              <a:t>厂商及</a:t>
            </a:r>
            <a:r>
              <a:rPr lang="en-US" altLang="zh-CN" sz="1400" dirty="0"/>
              <a:t>E</a:t>
            </a:r>
            <a:r>
              <a:rPr lang="zh-CN" altLang="en-US" sz="1400" dirty="0"/>
              <a:t>厂商的子设备也可以通过</a:t>
            </a:r>
            <a:r>
              <a:rPr lang="en-US" altLang="zh-CN" sz="1400" dirty="0"/>
              <a:t>A</a:t>
            </a:r>
            <a:r>
              <a:rPr lang="zh-CN" altLang="en-US" sz="1400" dirty="0"/>
              <a:t>厂商和</a:t>
            </a:r>
            <a:r>
              <a:rPr lang="en-US" altLang="zh-CN" sz="1400" dirty="0"/>
              <a:t>B</a:t>
            </a:r>
            <a:r>
              <a:rPr lang="zh-CN" altLang="en-US" sz="1400" dirty="0"/>
              <a:t>厂商的异构中继接入</a:t>
            </a:r>
            <a:r>
              <a:rPr lang="en-US" altLang="zh-CN" sz="1400" dirty="0"/>
              <a:t>A</a:t>
            </a:r>
            <a:r>
              <a:rPr lang="zh-CN" altLang="en-US" sz="1400" dirty="0"/>
              <a:t>厂商的云平台，从而实现跨厂商设备的互联互通。</a:t>
            </a:r>
            <a:endParaRPr lang="en-US" altLang="zh-CN" sz="1400" dirty="0"/>
          </a:p>
          <a:p>
            <a:pPr indent="457200">
              <a:lnSpc>
                <a:spcPct val="120000"/>
              </a:lnSpc>
            </a:pPr>
            <a:r>
              <a:rPr lang="zh-CN" altLang="en-US" sz="1400" dirty="0"/>
              <a:t>同时，用户也可选择将上述设备接入</a:t>
            </a:r>
            <a:r>
              <a:rPr lang="en-US" altLang="zh-CN" sz="1400" dirty="0"/>
              <a:t>B</a:t>
            </a:r>
            <a:r>
              <a:rPr lang="zh-CN" altLang="en-US" sz="1400" dirty="0"/>
              <a:t>厂商的云平台。</a:t>
            </a:r>
            <a:endParaRPr lang="en-US" altLang="zh-CN" sz="1400" dirty="0"/>
          </a:p>
          <a:p>
            <a:pPr indent="457200"/>
            <a:r>
              <a:rPr lang="zh-CN" altLang="en-US" sz="1400" dirty="0"/>
              <a:t>基于跨平台接入，可进一步实现不同厂商的应用终端在同一个云平台下的互联互通。</a:t>
            </a:r>
            <a:endParaRPr lang="zh-CN" altLang="en-US" sz="1400" dirty="0"/>
          </a:p>
        </p:txBody>
      </p:sp>
      <p:sp>
        <p:nvSpPr>
          <p:cNvPr id="24578" name="文本框 10"/>
          <p:cNvSpPr txBox="1"/>
          <p:nvPr/>
        </p:nvSpPr>
        <p:spPr>
          <a:xfrm>
            <a:off x="174625" y="220980"/>
            <a:ext cx="3102610" cy="521970"/>
          </a:xfrm>
          <a:prstGeom prst="rect">
            <a:avLst/>
          </a:prstGeom>
          <a:noFill/>
          <a:ln w="9525">
            <a:noFill/>
          </a:ln>
        </p:spPr>
        <p:txBody>
          <a:bodyPr wrap="square" anchor="t">
            <a:spAutoFit/>
          </a:bodyPr>
          <a:lstStyle/>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解决方案--兼容性</a:t>
            </a:r>
            <a:endParaRPr lang="zh-CN" altLang="en-US" sz="2400" b="1" dirty="0">
              <a:latin typeface="微软雅黑" panose="020B0503020204020204" charset="-122"/>
              <a:ea typeface="微软雅黑" panose="020B0503020204020204" charset="-122"/>
              <a:sym typeface="+mn-ea"/>
            </a:endParaRPr>
          </a:p>
        </p:txBody>
      </p:sp>
      <p:sp>
        <p:nvSpPr>
          <p:cNvPr id="24579" name="矩形 1"/>
          <p:cNvSpPr/>
          <p:nvPr/>
        </p:nvSpPr>
        <p:spPr>
          <a:xfrm>
            <a:off x="0" y="188913"/>
            <a:ext cx="144463" cy="463550"/>
          </a:xfrm>
          <a:prstGeom prst="rect">
            <a:avLst/>
          </a:prstGeom>
          <a:solidFill>
            <a:srgbClr val="1C4885"/>
          </a:solidFill>
          <a:ln w="9525">
            <a:noFill/>
          </a:ln>
        </p:spPr>
        <p:txBody>
          <a:bodyPr anchor="ctr"/>
          <a:lstStyle/>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819150" y="1760419"/>
            <a:ext cx="3779520" cy="2507966"/>
          </a:xfrm>
          <a:prstGeom prst="rect">
            <a:avLst/>
          </a:prstGeom>
        </p:spPr>
      </p:pic>
      <p:sp>
        <p:nvSpPr>
          <p:cNvPr id="7" name="文本框 6"/>
          <p:cNvSpPr txBox="1"/>
          <p:nvPr/>
        </p:nvSpPr>
        <p:spPr>
          <a:xfrm>
            <a:off x="240665" y="920750"/>
            <a:ext cx="5605145" cy="746125"/>
          </a:xfrm>
          <a:prstGeom prst="roundRect">
            <a:avLst>
              <a:gd name="adj" fmla="val 27663"/>
            </a:avLst>
          </a:prstGeom>
        </p:spPr>
        <p:style>
          <a:lnRef idx="2">
            <a:schemeClr val="accent1"/>
          </a:lnRef>
          <a:fillRef idx="0">
            <a:srgbClr val="FFFFFF"/>
          </a:fillRef>
          <a:effectRef idx="0">
            <a:srgbClr val="FFFFFF"/>
          </a:effectRef>
          <a:fontRef idx="minor">
            <a:schemeClr val="tx1"/>
          </a:fontRef>
        </p:style>
        <p:txBody>
          <a:bodyPr wrap="square" rtlCol="0">
            <a:noAutofit/>
          </a:bodyPr>
          <a:lstStyle/>
          <a:p>
            <a:pPr indent="457200">
              <a:lnSpc>
                <a:spcPct val="120000"/>
              </a:lnSpc>
            </a:pPr>
            <a:r>
              <a:rPr lang="en-US" altLang="zh-CN" sz="1600" dirty="0"/>
              <a:t>2024</a:t>
            </a:r>
            <a:r>
              <a:rPr lang="zh-CN" altLang="en-US" sz="1600" dirty="0"/>
              <a:t>年</a:t>
            </a:r>
            <a:r>
              <a:rPr lang="en-US" altLang="zh-CN" sz="1600" dirty="0"/>
              <a:t>4</a:t>
            </a:r>
            <a:r>
              <a:rPr lang="zh-CN" altLang="en-US" sz="1600" dirty="0"/>
              <a:t>月</a:t>
            </a:r>
            <a:r>
              <a:rPr lang="en-US" altLang="zh-CN" sz="1600" dirty="0"/>
              <a:t>10</a:t>
            </a:r>
            <a:r>
              <a:rPr lang="zh-CN" altLang="en-US" sz="1600" dirty="0"/>
              <a:t>日，工业和信息化部发布</a:t>
            </a:r>
            <a:r>
              <a:rPr lang="en-US" altLang="zh-CN" sz="1600" dirty="0"/>
              <a:t>YD/T 4657-2024</a:t>
            </a:r>
            <a:r>
              <a:rPr lang="zh-CN" altLang="en-US" sz="1600" dirty="0"/>
              <a:t>《移动互联网</a:t>
            </a:r>
            <a:r>
              <a:rPr lang="en-US" altLang="zh-CN" sz="1600" dirty="0"/>
              <a:t>+</a:t>
            </a:r>
            <a:r>
              <a:rPr lang="zh-CN" altLang="en-US" sz="1600" dirty="0"/>
              <a:t>智能家居系统</a:t>
            </a:r>
            <a:r>
              <a:rPr lang="en-US" altLang="zh-CN" sz="1600" dirty="0"/>
              <a:t> </a:t>
            </a:r>
            <a:r>
              <a:rPr lang="zh-CN" altLang="en-US" sz="1600" dirty="0"/>
              <a:t>跨平台接入认证技术要求》。</a:t>
            </a:r>
            <a:endParaRPr lang="zh-CN" altLang="en-US" sz="1600" dirty="0"/>
          </a:p>
        </p:txBody>
      </p:sp>
      <p:sp>
        <p:nvSpPr>
          <p:cNvPr id="8" name="文本框 7"/>
          <p:cNvSpPr txBox="1"/>
          <p:nvPr/>
        </p:nvSpPr>
        <p:spPr>
          <a:xfrm>
            <a:off x="6578602" y="293858"/>
            <a:ext cx="5188585" cy="957826"/>
          </a:xfrm>
          <a:prstGeom prst="rect">
            <a:avLst/>
          </a:prstGeom>
          <a:noFill/>
        </p:spPr>
        <p:txBody>
          <a:bodyPr wrap="square" rtlCol="0">
            <a:spAutoFit/>
          </a:bodyPr>
          <a:lstStyle/>
          <a:p>
            <a:pPr>
              <a:lnSpc>
                <a:spcPct val="120000"/>
              </a:lnSpc>
            </a:pPr>
            <a:r>
              <a:rPr lang="zh-CN" altLang="en-US" sz="1600" dirty="0"/>
              <a:t>在此基础上我们提出一种方法增强跨平台设备兼容性：</a:t>
            </a:r>
            <a:endParaRPr lang="zh-CN" altLang="en-US" sz="1600" dirty="0"/>
          </a:p>
          <a:p>
            <a:pPr indent="457200">
              <a:lnSpc>
                <a:spcPct val="120000"/>
              </a:lnSpc>
            </a:pPr>
            <a:r>
              <a:rPr lang="zh-CN" altLang="en-US" sz="1600" b="1" dirty="0"/>
              <a:t>使用容器化技术</a:t>
            </a:r>
            <a:r>
              <a:rPr lang="en-US" altLang="zh-CN" sz="1600" b="1" dirty="0"/>
              <a:t>Docker</a:t>
            </a:r>
            <a:r>
              <a:rPr lang="zh-CN" altLang="en-US" sz="1600" b="1" dirty="0"/>
              <a:t>来隔离不同厂商的设备驱动，确保系统的稳定性和安全性。</a:t>
            </a:r>
            <a:endParaRPr lang="zh-CN" altLang="en-US" sz="1600" b="1" dirty="0"/>
          </a:p>
        </p:txBody>
      </p:sp>
      <p:sp>
        <p:nvSpPr>
          <p:cNvPr id="9" name="文本框 8"/>
          <p:cNvSpPr txBox="1"/>
          <p:nvPr/>
        </p:nvSpPr>
        <p:spPr>
          <a:xfrm>
            <a:off x="1212850" y="4292050"/>
            <a:ext cx="2877711" cy="307777"/>
          </a:xfrm>
          <a:prstGeom prst="rect">
            <a:avLst/>
          </a:prstGeom>
          <a:noFill/>
        </p:spPr>
        <p:txBody>
          <a:bodyPr wrap="none" rtlCol="0">
            <a:spAutoFit/>
          </a:bodyPr>
          <a:lstStyle/>
          <a:p>
            <a:r>
              <a:rPr lang="zh-CN" altLang="en-US" sz="1400" dirty="0">
                <a:solidFill>
                  <a:schemeClr val="bg2">
                    <a:lumMod val="50000"/>
                  </a:schemeClr>
                </a:solidFill>
              </a:rPr>
              <a:t>智能家居设备跨平台接入典型场景</a:t>
            </a:r>
            <a:endParaRPr lang="zh-CN" altLang="en-US" sz="1400" dirty="0">
              <a:solidFill>
                <a:schemeClr val="bg2">
                  <a:lumMod val="50000"/>
                </a:schemeClr>
              </a:solidFill>
            </a:endParaRPr>
          </a:p>
        </p:txBody>
      </p:sp>
      <p:pic>
        <p:nvPicPr>
          <p:cNvPr id="3" name="图片 2"/>
          <p:cNvPicPr>
            <a:picLocks noChangeAspect="1"/>
          </p:cNvPicPr>
          <p:nvPr/>
        </p:nvPicPr>
        <p:blipFill>
          <a:blip r:embed="rId3"/>
          <a:stretch>
            <a:fillRect/>
          </a:stretch>
        </p:blipFill>
        <p:spPr>
          <a:xfrm>
            <a:off x="8408417" y="1394074"/>
            <a:ext cx="3154298" cy="3010785"/>
          </a:xfrm>
          <a:prstGeom prst="rect">
            <a:avLst/>
          </a:prstGeom>
        </p:spPr>
      </p:pic>
      <p:sp>
        <p:nvSpPr>
          <p:cNvPr id="4" name="文本框 3"/>
          <p:cNvSpPr txBox="1"/>
          <p:nvPr/>
        </p:nvSpPr>
        <p:spPr>
          <a:xfrm>
            <a:off x="7003417" y="5102239"/>
            <a:ext cx="5188585" cy="1253292"/>
          </a:xfrm>
          <a:prstGeom prst="rect">
            <a:avLst/>
          </a:prstGeom>
          <a:noFill/>
        </p:spPr>
        <p:txBody>
          <a:bodyPr wrap="square" rtlCol="0">
            <a:spAutoFit/>
          </a:bodyPr>
          <a:lstStyle/>
          <a:p>
            <a:pPr>
              <a:lnSpc>
                <a:spcPct val="120000"/>
              </a:lnSpc>
            </a:pPr>
            <a:r>
              <a:rPr lang="zh-CN" altLang="en-US" sz="1600" b="1" dirty="0"/>
              <a:t>隔离驱动</a:t>
            </a:r>
            <a:r>
              <a:rPr lang="zh-CN" altLang="en-US" sz="1600" dirty="0"/>
              <a:t>：用 </a:t>
            </a:r>
            <a:r>
              <a:rPr lang="en-US" altLang="zh-CN" sz="1600" dirty="0"/>
              <a:t>Docker </a:t>
            </a:r>
            <a:r>
              <a:rPr lang="zh-CN" altLang="en-US" sz="1600" dirty="0"/>
              <a:t>为各厂商设备驱动建独立容器，分隔运行环境，避免冲突。 </a:t>
            </a:r>
            <a:endParaRPr lang="en-US" altLang="zh-CN" sz="1600" dirty="0"/>
          </a:p>
          <a:p>
            <a:pPr>
              <a:lnSpc>
                <a:spcPct val="120000"/>
              </a:lnSpc>
            </a:pPr>
            <a:r>
              <a:rPr lang="zh-CN" altLang="en-US" sz="1600" b="1" dirty="0"/>
              <a:t>统一接口</a:t>
            </a:r>
            <a:r>
              <a:rPr lang="zh-CN" altLang="en-US" sz="1600" dirty="0"/>
              <a:t>：在容器内封装驱动，提供统一 </a:t>
            </a:r>
            <a:r>
              <a:rPr lang="en-US" altLang="zh-CN" sz="1600" dirty="0"/>
              <a:t>API </a:t>
            </a:r>
            <a:r>
              <a:rPr lang="zh-CN" altLang="en-US" sz="1600" dirty="0"/>
              <a:t>与系统交互，降低适配难度。 </a:t>
            </a:r>
            <a:endParaRPr lang="zh-CN" altLang="en-US" sz="1400" b="1" dirty="0"/>
          </a:p>
        </p:txBody>
      </p:sp>
      <p:sp>
        <p:nvSpPr>
          <p:cNvPr id="2" name="文本框 1"/>
          <p:cNvSpPr txBox="1"/>
          <p:nvPr/>
        </p:nvSpPr>
        <p:spPr>
          <a:xfrm>
            <a:off x="5036185" y="2049145"/>
            <a:ext cx="2709545" cy="1611630"/>
          </a:xfrm>
          <a:prstGeom prst="rect">
            <a:avLst/>
          </a:prstGeom>
          <a:ln w="38100">
            <a:solidFill>
              <a:schemeClr val="tx1"/>
            </a:solidFill>
          </a:ln>
        </p:spPr>
        <p:style>
          <a:lnRef idx="2">
            <a:schemeClr val="accent1"/>
          </a:lnRef>
          <a:fillRef idx="0">
            <a:srgbClr val="FFFFFF"/>
          </a:fillRef>
          <a:effectRef idx="0">
            <a:srgbClr val="FFFFFF"/>
          </a:effectRef>
          <a:fontRef idx="minor">
            <a:schemeClr val="tx1"/>
          </a:fontRef>
        </p:style>
        <p:txBody>
          <a:bodyPr wrap="square">
            <a:noAutofit/>
          </a:bodyPr>
          <a:p>
            <a:pPr indent="0" algn="just" defTabSz="266700" fontAlgn="auto" latinLnBrk="1">
              <a:spcBef>
                <a:spcPct val="0"/>
              </a:spcBef>
              <a:spcAft>
                <a:spcPct val="0"/>
              </a:spcAft>
            </a:pPr>
            <a:r>
              <a:rPr lang="zh-CN" altLang="en-US" sz="1600" dirty="0">
                <a:solidFill>
                  <a:srgbClr val="C00000"/>
                </a:solidFill>
              </a:rPr>
              <a:t>统一接入认证协议</a:t>
            </a:r>
            <a:endParaRPr lang="zh-CN" altLang="en-US" sz="1600" dirty="0">
              <a:solidFill>
                <a:srgbClr val="C00000"/>
              </a:solidFill>
            </a:endParaRPr>
          </a:p>
          <a:p>
            <a:pPr indent="0" algn="just" defTabSz="266700" fontAlgn="auto" latinLnBrk="1">
              <a:spcBef>
                <a:spcPct val="0"/>
              </a:spcBef>
              <a:spcAft>
                <a:spcPct val="0"/>
              </a:spcAft>
            </a:pPr>
            <a:r>
              <a:rPr lang="zh-CN" altLang="en-US" sz="1600" dirty="0">
                <a:solidFill>
                  <a:srgbClr val="C00000"/>
                </a:solidFill>
              </a:rPr>
              <a:t>设备管理平台</a:t>
            </a:r>
            <a:endParaRPr lang="zh-CN" altLang="en-US" sz="1600" dirty="0">
              <a:solidFill>
                <a:srgbClr val="C00000"/>
              </a:solidFill>
            </a:endParaRPr>
          </a:p>
          <a:p>
            <a:pPr indent="0" algn="just" defTabSz="266700" fontAlgn="auto" latinLnBrk="1">
              <a:spcBef>
                <a:spcPct val="0"/>
              </a:spcBef>
              <a:spcAft>
                <a:spcPct val="0"/>
              </a:spcAft>
            </a:pPr>
            <a:r>
              <a:rPr lang="zh-CN" altLang="en-US" sz="1600" dirty="0">
                <a:solidFill>
                  <a:srgbClr val="C00000"/>
                </a:solidFill>
              </a:rPr>
              <a:t>云平台集成</a:t>
            </a:r>
            <a:endParaRPr lang="zh-CN" altLang="en-US" sz="1600" dirty="0">
              <a:solidFill>
                <a:srgbClr val="C00000"/>
              </a:solidFill>
            </a:endParaRPr>
          </a:p>
          <a:p>
            <a:pPr indent="0" algn="just" defTabSz="266700" fontAlgn="auto" latinLnBrk="1">
              <a:spcBef>
                <a:spcPct val="0"/>
              </a:spcBef>
              <a:spcAft>
                <a:spcPct val="0"/>
              </a:spcAft>
            </a:pPr>
            <a:r>
              <a:rPr lang="zh-CN" altLang="en-US" sz="1600" dirty="0">
                <a:solidFill>
                  <a:srgbClr val="C00000"/>
                </a:solidFill>
              </a:rPr>
              <a:t>标准化的协议栈</a:t>
            </a:r>
            <a:endParaRPr lang="zh-CN" altLang="en-US" sz="1600" dirty="0">
              <a:solidFill>
                <a:srgbClr val="C00000"/>
              </a:solidFill>
            </a:endParaRPr>
          </a:p>
          <a:p>
            <a:pPr indent="0" algn="just" defTabSz="266700" fontAlgn="auto" latinLnBrk="1">
              <a:spcBef>
                <a:spcPct val="0"/>
              </a:spcBef>
              <a:spcAft>
                <a:spcPct val="0"/>
              </a:spcAft>
            </a:pPr>
            <a:r>
              <a:rPr lang="zh-CN" altLang="en-US" sz="1600" dirty="0">
                <a:solidFill>
                  <a:srgbClr val="C00000"/>
                </a:solidFill>
              </a:rPr>
              <a:t>包括</a:t>
            </a:r>
            <a:r>
              <a:rPr lang="en-US" altLang="zh-CN" sz="1600" dirty="0">
                <a:solidFill>
                  <a:srgbClr val="C00000"/>
                </a:solidFill>
              </a:rPr>
              <a:t>SPEKE</a:t>
            </a:r>
            <a:r>
              <a:rPr lang="zh-CN" altLang="en-US" sz="1600" dirty="0">
                <a:solidFill>
                  <a:srgbClr val="C00000"/>
                </a:solidFill>
              </a:rPr>
              <a:t>、</a:t>
            </a:r>
            <a:r>
              <a:rPr lang="en-US" altLang="zh-CN" sz="1600" dirty="0">
                <a:solidFill>
                  <a:srgbClr val="C00000"/>
                </a:solidFill>
              </a:rPr>
              <a:t>J-PAKE</a:t>
            </a:r>
            <a:r>
              <a:rPr lang="zh-CN" altLang="en-US" sz="1600" dirty="0">
                <a:solidFill>
                  <a:srgbClr val="C00000"/>
                </a:solidFill>
              </a:rPr>
              <a:t>、</a:t>
            </a:r>
            <a:r>
              <a:rPr lang="en-US" altLang="zh-CN" sz="1600" dirty="0">
                <a:solidFill>
                  <a:srgbClr val="C00000"/>
                </a:solidFill>
              </a:rPr>
              <a:t>ECDH</a:t>
            </a:r>
            <a:r>
              <a:rPr lang="zh-CN" altLang="en-US" sz="1600" dirty="0">
                <a:solidFill>
                  <a:srgbClr val="C00000"/>
                </a:solidFill>
              </a:rPr>
              <a:t>、基于</a:t>
            </a:r>
            <a:r>
              <a:rPr lang="en-US" altLang="zh-CN" sz="1600" dirty="0">
                <a:solidFill>
                  <a:srgbClr val="C00000"/>
                </a:solidFill>
              </a:rPr>
              <a:t>PIN</a:t>
            </a:r>
            <a:r>
              <a:rPr lang="zh-CN" altLang="en-US" sz="1600" dirty="0">
                <a:solidFill>
                  <a:srgbClr val="C00000"/>
                </a:solidFill>
              </a:rPr>
              <a:t>的</a:t>
            </a:r>
            <a:r>
              <a:rPr lang="en-US" altLang="zh-CN" sz="1600" dirty="0">
                <a:solidFill>
                  <a:srgbClr val="C00000"/>
                </a:solidFill>
              </a:rPr>
              <a:t>ECDH</a:t>
            </a:r>
            <a:r>
              <a:rPr lang="zh-CN" altLang="en-US" sz="1600" dirty="0">
                <a:solidFill>
                  <a:srgbClr val="C00000"/>
                </a:solidFill>
              </a:rPr>
              <a:t>等安全协议</a:t>
            </a:r>
            <a:endParaRPr lang="zh-CN" altLang="en-US" sz="1600" dirty="0">
              <a:solidFill>
                <a:srgbClr val="C00000"/>
              </a:solidFill>
            </a:endParaRPr>
          </a:p>
        </p:txBody>
      </p:sp>
      <p:cxnSp>
        <p:nvCxnSpPr>
          <p:cNvPr id="5" name="肘形连接符 4"/>
          <p:cNvCxnSpPr>
            <a:stCxn id="24578" idx="3"/>
            <a:endCxn id="2" idx="0"/>
          </p:cNvCxnSpPr>
          <p:nvPr/>
        </p:nvCxnSpPr>
        <p:spPr>
          <a:xfrm>
            <a:off x="3277235" y="481965"/>
            <a:ext cx="3114040" cy="1567180"/>
          </a:xfrm>
          <a:prstGeom prst="bent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p:stCondLst>
                              <p:cond delay="500"/>
                            </p:stCondLst>
                            <p:childTnLst>
                              <p:par>
                                <p:cTn id="18" presetID="18" presetClass="entr" presetSubtype="12" fill="hold" grpId="1"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strips(downLeft)">
                                      <p:cBhvr>
                                        <p:cTn id="20" dur="500"/>
                                        <p:tgtEl>
                                          <p:spTgt spid="2"/>
                                        </p:tgtEl>
                                      </p:cBhvr>
                                    </p:animEffect>
                                  </p:childTnLst>
                                </p:cTn>
                              </p:par>
                              <p:par>
                                <p:cTn id="21" presetID="18" presetClass="entr" presetSubtype="12"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strips(down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 grpId="0" bldLvl="0" animBg="1"/>
      <p:bldP spid="8" grpId="0"/>
      <p:bldP spid="4" grpId="0"/>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p:pic>
        <p:nvPicPr>
          <p:cNvPr id="4098" name="图片 20"/>
          <p:cNvPicPr>
            <a:picLocks noChangeAspect="1"/>
          </p:cNvPicPr>
          <p:nvPr/>
        </p:nvPicPr>
        <p:blipFill>
          <a:blip r:embed="rId1">
            <a:alphaModFix amt="40000"/>
            <a:lum bright="6000" contrast="-6000"/>
          </a:blip>
          <a:stretch>
            <a:fillRect/>
          </a:stretch>
        </p:blipFill>
        <p:spPr>
          <a:xfrm>
            <a:off x="128270" y="-74930"/>
            <a:ext cx="11887200" cy="5947410"/>
          </a:xfrm>
          <a:prstGeom prst="rect">
            <a:avLst/>
          </a:prstGeom>
          <a:noFill/>
          <a:ln w="9525">
            <a:noFill/>
          </a:ln>
        </p:spPr>
      </p:pic>
      <p:sp>
        <p:nvSpPr>
          <p:cNvPr id="3" name="文本框 10"/>
          <p:cNvSpPr txBox="1"/>
          <p:nvPr/>
        </p:nvSpPr>
        <p:spPr>
          <a:xfrm>
            <a:off x="174625" y="220980"/>
            <a:ext cx="3102610" cy="521970"/>
          </a:xfrm>
          <a:prstGeom prst="rect">
            <a:avLst/>
          </a:prstGeom>
          <a:noFill/>
          <a:ln w="9525">
            <a:noFill/>
          </a:ln>
        </p:spPr>
        <p:txBody>
          <a:bodyPr wrap="square" anchor="t">
            <a:spAutoFit/>
          </a:bodyPr>
          <a:p>
            <a:pPr lvl="0" algn="l">
              <a:buClrTx/>
              <a:buSzTx/>
              <a:buFont typeface="Arial" panose="020B0604020202020204" pitchFamily="34" charset="0"/>
            </a:pPr>
            <a:r>
              <a:rPr lang="zh-CN" altLang="en-US" sz="2800" b="1" dirty="0">
                <a:latin typeface="微软雅黑" panose="020B0503020204020204" charset="-122"/>
                <a:ea typeface="微软雅黑" panose="020B0503020204020204" charset="-122"/>
                <a:sym typeface="+mn-ea"/>
              </a:rPr>
              <a:t>解决方案</a:t>
            </a:r>
            <a:r>
              <a:rPr lang="en-US" altLang="zh-CN" sz="2400" b="1" dirty="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安全性</a:t>
            </a:r>
            <a:endParaRPr lang="zh-CN" altLang="en-US" sz="2400" b="1" dirty="0">
              <a:latin typeface="微软雅黑" panose="020B0503020204020204" charset="-122"/>
              <a:ea typeface="微软雅黑" panose="020B0503020204020204" charset="-122"/>
              <a:sym typeface="+mn-ea"/>
            </a:endParaRPr>
          </a:p>
        </p:txBody>
      </p:sp>
      <p:sp>
        <p:nvSpPr>
          <p:cNvPr id="11" name="矩形 1"/>
          <p:cNvSpPr/>
          <p:nvPr/>
        </p:nvSpPr>
        <p:spPr>
          <a:xfrm>
            <a:off x="0" y="188913"/>
            <a:ext cx="144463" cy="463550"/>
          </a:xfrm>
          <a:prstGeom prst="rect">
            <a:avLst/>
          </a:prstGeom>
          <a:solidFill>
            <a:srgbClr val="1C4885"/>
          </a:solidFill>
          <a:ln w="9525">
            <a:noFill/>
          </a:ln>
        </p:spPr>
        <p:txBody>
          <a:bodyPr anchor="ctr"/>
          <a:p>
            <a:pPr lvl="0" algn="ctr" eaLnBrk="1" hangingPunct="1">
              <a:buFont typeface="Arial" panose="020B0604020202020204" pitchFamily="34" charset="0"/>
              <a:buNone/>
            </a:pPr>
            <a:endParaRPr lang="zh-CN" altLang="en-US" dirty="0">
              <a:solidFill>
                <a:srgbClr val="FFFFFF"/>
              </a:solidFill>
              <a:latin typeface="Calibri" panose="020F0502020204030204" charset="0"/>
              <a:ea typeface="宋体" panose="02010600030101010101" pitchFamily="2" charset="-122"/>
            </a:endParaRPr>
          </a:p>
        </p:txBody>
      </p:sp>
      <p:sp>
        <p:nvSpPr>
          <p:cNvPr id="19" name="文本框 18"/>
          <p:cNvSpPr txBox="1"/>
          <p:nvPr/>
        </p:nvSpPr>
        <p:spPr>
          <a:xfrm>
            <a:off x="3592830" y="597535"/>
            <a:ext cx="1377315" cy="523875"/>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t">
            <a:noAutofit/>
          </a:bodyPr>
          <a:p>
            <a:pPr lvl="0" indent="0" algn="ctr">
              <a:lnSpc>
                <a:spcPct val="110000"/>
              </a:lnSpc>
              <a:buClrTx/>
              <a:buSzTx/>
              <a:buFont typeface="Arial" panose="020B0604020202020204" pitchFamily="34" charset="0"/>
              <a:buNone/>
            </a:pPr>
            <a:r>
              <a:rPr lang="zh-CN" altLang="en-US">
                <a:sym typeface="+mn-ea"/>
              </a:rPr>
              <a:t>实现功能</a:t>
            </a:r>
            <a:endParaRPr lang="zh-CN" altLang="en-US">
              <a:sym typeface="+mn-ea"/>
            </a:endParaRPr>
          </a:p>
        </p:txBody>
      </p:sp>
      <p:sp>
        <p:nvSpPr>
          <p:cNvPr id="23" name="文本框 22"/>
          <p:cNvSpPr txBox="1"/>
          <p:nvPr/>
        </p:nvSpPr>
        <p:spPr>
          <a:xfrm>
            <a:off x="8529955" y="1678940"/>
            <a:ext cx="1693545" cy="557530"/>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t">
            <a:noAutofit/>
          </a:bodyPr>
          <a:p>
            <a:pPr lvl="0" indent="0" algn="ctr">
              <a:lnSpc>
                <a:spcPct val="110000"/>
              </a:lnSpc>
              <a:buClrTx/>
              <a:buSzTx/>
              <a:buFont typeface="Arial" panose="020B0604020202020204" pitchFamily="34" charset="0"/>
              <a:buNone/>
            </a:pPr>
            <a:r>
              <a:rPr lang="zh-CN" altLang="en-US">
                <a:sym typeface="+mn-ea"/>
              </a:rPr>
              <a:t>系统体系结构</a:t>
            </a:r>
            <a:endParaRPr lang="zh-CN" altLang="en-US">
              <a:sym typeface="+mn-ea"/>
            </a:endParaRPr>
          </a:p>
        </p:txBody>
      </p:sp>
      <p:sp>
        <p:nvSpPr>
          <p:cNvPr id="35" name="文本框 34"/>
          <p:cNvSpPr txBox="1"/>
          <p:nvPr/>
        </p:nvSpPr>
        <p:spPr>
          <a:xfrm>
            <a:off x="5572760" y="82550"/>
            <a:ext cx="1591945" cy="376555"/>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t" anchorCtr="0" forceAA="0" compatLnSpc="1">
            <a:noAutofit/>
          </a:bodyPr>
          <a:p>
            <a:pPr lvl="0" algn="ctr">
              <a:lnSpc>
                <a:spcPct val="110000"/>
              </a:lnSpc>
              <a:buClrTx/>
              <a:buSzTx/>
              <a:buFont typeface="Arial" panose="020B0604020202020204" pitchFamily="34" charset="0"/>
            </a:pPr>
            <a:r>
              <a:rPr lang="zh-CN" altLang="en-US" sz="1400">
                <a:sym typeface="+mn-ea"/>
              </a:rPr>
              <a:t>用户身份识别</a:t>
            </a:r>
            <a:endParaRPr lang="zh-CN" altLang="en-US" sz="1400">
              <a:sym typeface="+mn-ea"/>
            </a:endParaRPr>
          </a:p>
        </p:txBody>
      </p:sp>
      <p:sp>
        <p:nvSpPr>
          <p:cNvPr id="44" name="文本框 43"/>
          <p:cNvSpPr txBox="1"/>
          <p:nvPr/>
        </p:nvSpPr>
        <p:spPr>
          <a:xfrm>
            <a:off x="5572760" y="459105"/>
            <a:ext cx="2037715" cy="367665"/>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t" anchorCtr="0" forceAA="0" compatLnSpc="1">
            <a:noAutofit/>
          </a:bodyPr>
          <a:p>
            <a:pPr lvl="0" algn="ctr">
              <a:lnSpc>
                <a:spcPct val="110000"/>
              </a:lnSpc>
              <a:buClrTx/>
              <a:buSzTx/>
              <a:buFont typeface="Arial" panose="020B0604020202020204" pitchFamily="34" charset="0"/>
            </a:pPr>
            <a:r>
              <a:rPr lang="zh-CN" altLang="en-US" sz="1400">
                <a:sym typeface="+mn-ea"/>
              </a:rPr>
              <a:t>特定物体检测及报警</a:t>
            </a:r>
            <a:endParaRPr lang="zh-CN" altLang="en-US" sz="1400">
              <a:sym typeface="+mn-ea"/>
            </a:endParaRPr>
          </a:p>
        </p:txBody>
      </p:sp>
      <p:sp>
        <p:nvSpPr>
          <p:cNvPr id="51" name="文本框 50"/>
          <p:cNvSpPr txBox="1"/>
          <p:nvPr/>
        </p:nvSpPr>
        <p:spPr>
          <a:xfrm>
            <a:off x="5572760" y="826770"/>
            <a:ext cx="2428240" cy="432435"/>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t" anchorCtr="0" forceAA="0" compatLnSpc="1">
            <a:noAutofit/>
          </a:bodyPr>
          <a:p>
            <a:pPr lvl="0" algn="ctr">
              <a:lnSpc>
                <a:spcPct val="110000"/>
              </a:lnSpc>
              <a:buClrTx/>
              <a:buSzTx/>
              <a:buFont typeface="Arial" panose="020B0604020202020204" pitchFamily="34" charset="0"/>
            </a:pPr>
            <a:r>
              <a:rPr lang="zh-CN" altLang="en-US" sz="1400">
                <a:sym typeface="+mn-ea"/>
              </a:rPr>
              <a:t>室内特定区域的实时监控</a:t>
            </a:r>
            <a:endParaRPr lang="zh-CN" altLang="en-US" sz="1400">
              <a:sym typeface="+mn-ea"/>
            </a:endParaRPr>
          </a:p>
        </p:txBody>
      </p:sp>
      <p:sp>
        <p:nvSpPr>
          <p:cNvPr id="52" name="文本框 51"/>
          <p:cNvSpPr txBox="1"/>
          <p:nvPr/>
        </p:nvSpPr>
        <p:spPr>
          <a:xfrm>
            <a:off x="5572760" y="1256665"/>
            <a:ext cx="1376680" cy="422275"/>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t" anchorCtr="0" forceAA="0" compatLnSpc="1">
            <a:noAutofit/>
          </a:bodyPr>
          <a:p>
            <a:pPr lvl="0" algn="ctr">
              <a:lnSpc>
                <a:spcPct val="110000"/>
              </a:lnSpc>
              <a:buClrTx/>
              <a:buSzTx/>
              <a:buFont typeface="Arial" panose="020B0604020202020204" pitchFamily="34" charset="0"/>
            </a:pPr>
            <a:r>
              <a:rPr lang="zh-CN" altLang="en-US" sz="1400">
                <a:sym typeface="+mn-ea"/>
              </a:rPr>
              <a:t>远程监控</a:t>
            </a:r>
            <a:endParaRPr lang="zh-CN" altLang="en-US" sz="1400">
              <a:sym typeface="+mn-ea"/>
            </a:endParaRPr>
          </a:p>
        </p:txBody>
      </p:sp>
      <p:sp>
        <p:nvSpPr>
          <p:cNvPr id="61" name="左大括号 60"/>
          <p:cNvSpPr/>
          <p:nvPr/>
        </p:nvSpPr>
        <p:spPr>
          <a:xfrm rot="10800000">
            <a:off x="8213090" y="125730"/>
            <a:ext cx="316865" cy="1553210"/>
          </a:xfrm>
          <a:prstGeom prst="leftBrace">
            <a:avLst>
              <a:gd name="adj1" fmla="val 85581"/>
              <a:gd name="adj2" fmla="val 50000"/>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3" name="文本框 62"/>
          <p:cNvSpPr txBox="1"/>
          <p:nvPr/>
        </p:nvSpPr>
        <p:spPr>
          <a:xfrm>
            <a:off x="8848090" y="299720"/>
            <a:ext cx="2117725" cy="1091565"/>
          </a:xfrm>
          <a:prstGeom prst="rect">
            <a:avLst/>
          </a:prstGeom>
          <a:ln w="19050">
            <a:solidFill>
              <a:schemeClr val="tx1"/>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t" anchorCtr="0" forceAA="0" compatLnSpc="1">
            <a:noAutofit/>
          </a:bodyPr>
          <a:p>
            <a:pPr lvl="0" algn="ctr">
              <a:lnSpc>
                <a:spcPct val="110000"/>
              </a:lnSpc>
              <a:buClrTx/>
              <a:buSzTx/>
              <a:buFont typeface="Arial" panose="020B0604020202020204" pitchFamily="34" charset="0"/>
            </a:pPr>
            <a:r>
              <a:rPr lang="zh-CN" altLang="en-US">
                <a:solidFill>
                  <a:srgbClr val="C00000"/>
                </a:solidFill>
                <a:sym typeface="+mn-ea"/>
              </a:rPr>
              <a:t>物联网、</a:t>
            </a:r>
            <a:r>
              <a:rPr lang="zh-CN" altLang="en-US">
                <a:solidFill>
                  <a:srgbClr val="C00000"/>
                </a:solidFill>
                <a:sym typeface="+mn-ea"/>
              </a:rPr>
              <a:t>WSN</a:t>
            </a:r>
            <a:r>
              <a:rPr lang="zh-CN" altLang="en-US">
                <a:solidFill>
                  <a:srgbClr val="C00000"/>
                </a:solidFill>
                <a:sym typeface="+mn-ea"/>
              </a:rPr>
              <a:t>、嵌入式系统、</a:t>
            </a:r>
            <a:r>
              <a:rPr lang="zh-CN" altLang="en-US">
                <a:solidFill>
                  <a:srgbClr val="C00000"/>
                </a:solidFill>
                <a:sym typeface="+mn-ea"/>
              </a:rPr>
              <a:t>LBS </a:t>
            </a:r>
            <a:r>
              <a:rPr lang="zh-CN" altLang="en-US">
                <a:solidFill>
                  <a:srgbClr val="C00000"/>
                </a:solidFill>
                <a:sym typeface="+mn-ea"/>
              </a:rPr>
              <a:t>等技术</a:t>
            </a:r>
            <a:endParaRPr lang="zh-CN" altLang="en-US">
              <a:solidFill>
                <a:srgbClr val="C00000"/>
              </a:solidFill>
              <a:sym typeface="+mn-ea"/>
            </a:endParaRPr>
          </a:p>
        </p:txBody>
      </p:sp>
      <p:cxnSp>
        <p:nvCxnSpPr>
          <p:cNvPr id="64" name="直接连接符 63"/>
          <p:cNvCxnSpPr/>
          <p:nvPr/>
        </p:nvCxnSpPr>
        <p:spPr>
          <a:xfrm flipV="1">
            <a:off x="4970145" y="271145"/>
            <a:ext cx="602615" cy="5886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5" name="直接连接符 64"/>
          <p:cNvCxnSpPr/>
          <p:nvPr/>
        </p:nvCxnSpPr>
        <p:spPr>
          <a:xfrm flipV="1">
            <a:off x="4970145" y="643255"/>
            <a:ext cx="602615" cy="2165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6" name="直接连接符 65"/>
          <p:cNvCxnSpPr/>
          <p:nvPr/>
        </p:nvCxnSpPr>
        <p:spPr>
          <a:xfrm>
            <a:off x="4970145" y="859790"/>
            <a:ext cx="602615" cy="1835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7" name="直接连接符 66"/>
          <p:cNvCxnSpPr>
            <a:endCxn id="52" idx="1"/>
          </p:cNvCxnSpPr>
          <p:nvPr/>
        </p:nvCxnSpPr>
        <p:spPr>
          <a:xfrm>
            <a:off x="4984115" y="870585"/>
            <a:ext cx="588645" cy="5975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68" name="图片 67"/>
          <p:cNvPicPr>
            <a:picLocks noChangeAspect="1"/>
          </p:cNvPicPr>
          <p:nvPr/>
        </p:nvPicPr>
        <p:blipFill>
          <a:blip r:embed="rId2"/>
          <a:stretch>
            <a:fillRect/>
          </a:stretch>
        </p:blipFill>
        <p:spPr>
          <a:xfrm>
            <a:off x="6563043" y="2617788"/>
            <a:ext cx="5272405" cy="3698875"/>
          </a:xfrm>
          <a:prstGeom prst="rect">
            <a:avLst/>
          </a:prstGeom>
          <a:noFill/>
          <a:ln>
            <a:solidFill>
              <a:schemeClr val="tx1"/>
            </a:solidFill>
          </a:ln>
        </p:spPr>
      </p:pic>
      <p:pic>
        <p:nvPicPr>
          <p:cNvPr id="4" name="图片 3"/>
          <p:cNvPicPr>
            <a:picLocks noChangeAspect="1"/>
          </p:cNvPicPr>
          <p:nvPr/>
        </p:nvPicPr>
        <p:blipFill>
          <a:blip r:embed="rId3"/>
          <a:stretch>
            <a:fillRect/>
          </a:stretch>
        </p:blipFill>
        <p:spPr>
          <a:xfrm>
            <a:off x="421005" y="2476500"/>
            <a:ext cx="5330825" cy="4037965"/>
          </a:xfrm>
          <a:prstGeom prst="rect">
            <a:avLst/>
          </a:prstGeom>
          <a:noFill/>
          <a:ln>
            <a:noFill/>
          </a:ln>
        </p:spPr>
      </p:pic>
      <p:sp>
        <p:nvSpPr>
          <p:cNvPr id="5" name="文本框 4"/>
          <p:cNvSpPr txBox="1"/>
          <p:nvPr/>
        </p:nvSpPr>
        <p:spPr>
          <a:xfrm>
            <a:off x="2363470" y="1678940"/>
            <a:ext cx="1693545" cy="557530"/>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t">
            <a:noAutofit/>
          </a:bodyPr>
          <a:p>
            <a:pPr lvl="0" indent="0" algn="ctr">
              <a:lnSpc>
                <a:spcPct val="110000"/>
              </a:lnSpc>
              <a:buClrTx/>
              <a:buSzTx/>
              <a:buFont typeface="Arial" panose="020B0604020202020204" pitchFamily="34" charset="0"/>
              <a:buNone/>
            </a:pPr>
            <a:r>
              <a:rPr lang="zh-CN" altLang="en-US">
                <a:sym typeface="+mn-ea"/>
              </a:rPr>
              <a:t>预期功能模块</a:t>
            </a:r>
            <a:endParaRPr lang="zh-CN" altLang="en-US">
              <a:sym typeface="+mn-ea"/>
            </a:endParaRPr>
          </a:p>
        </p:txBody>
      </p:sp>
      <p:pic>
        <p:nvPicPr>
          <p:cNvPr id="7" name="图片 1"/>
          <p:cNvPicPr>
            <a:picLocks noChangeAspect="1"/>
          </p:cNvPicPr>
          <p:nvPr/>
        </p:nvPicPr>
        <p:blipFill>
          <a:blip r:embed="rId4"/>
          <a:stretch>
            <a:fillRect/>
          </a:stretch>
        </p:blipFill>
        <p:spPr>
          <a:xfrm>
            <a:off x="257175" y="2559050"/>
            <a:ext cx="5657850" cy="3400425"/>
          </a:xfrm>
          <a:prstGeom prst="rect">
            <a:avLst/>
          </a:prstGeom>
          <a:noFill/>
          <a:ln>
            <a:noFill/>
          </a:ln>
        </p:spPr>
      </p:pic>
      <p:sp>
        <p:nvSpPr>
          <p:cNvPr id="8" name="文本框 7"/>
          <p:cNvSpPr txBox="1"/>
          <p:nvPr/>
        </p:nvSpPr>
        <p:spPr>
          <a:xfrm>
            <a:off x="2363470" y="1678940"/>
            <a:ext cx="1693545" cy="557530"/>
          </a:xfrm>
          <a:prstGeom prst="roundRect">
            <a:avLst>
              <a:gd name="adj" fmla="val 37806"/>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t">
            <a:noAutofit/>
          </a:bodyPr>
          <a:p>
            <a:pPr lvl="0" indent="0" algn="ctr">
              <a:lnSpc>
                <a:spcPct val="110000"/>
              </a:lnSpc>
              <a:buClrTx/>
              <a:buSzTx/>
              <a:buFont typeface="Arial" panose="020B0604020202020204" pitchFamily="34" charset="0"/>
              <a:buNone/>
            </a:pPr>
            <a:r>
              <a:rPr lang="zh-CN" altLang="en-US">
                <a:sym typeface="+mn-ea"/>
              </a:rPr>
              <a:t>系统功能架构</a:t>
            </a:r>
            <a:endParaRPr lang="zh-CN" altLang="en-US">
              <a:sym typeface="+mn-ea"/>
            </a:endParaRPr>
          </a:p>
        </p:txBody>
      </p:sp>
      <p:sp>
        <p:nvSpPr>
          <p:cNvPr id="9" name="文本框 8"/>
          <p:cNvSpPr txBox="1"/>
          <p:nvPr/>
        </p:nvSpPr>
        <p:spPr>
          <a:xfrm>
            <a:off x="4057015" y="194945"/>
            <a:ext cx="5372735" cy="1134745"/>
          </a:xfrm>
          <a:prstGeom prst="rect">
            <a:avLst/>
          </a:prstGeom>
          <a:noFill/>
        </p:spPr>
        <p:txBody>
          <a:bodyPr wrap="square" rtlCol="0">
            <a:noAutofit/>
          </a:bodyPr>
          <a:p>
            <a:pPr marL="342900" indent="-342900" algn="l">
              <a:buFont typeface="Wingdings" panose="05000000000000000000" charset="0"/>
              <a:buChar char=""/>
            </a:pPr>
            <a:r>
              <a:rPr lang="zh-CN" altLang="en-US" sz="2000"/>
              <a:t>多系统集成统一控制</a:t>
            </a:r>
            <a:endParaRPr lang="zh-CN" altLang="en-US" sz="2000"/>
          </a:p>
          <a:p>
            <a:pPr marL="342900" indent="-342900" algn="l">
              <a:buFont typeface="Wingdings" panose="05000000000000000000" charset="0"/>
              <a:buChar char=""/>
            </a:pPr>
            <a:r>
              <a:rPr lang="zh-CN" altLang="en-US" sz="2000"/>
              <a:t>实时监测与智能报警</a:t>
            </a:r>
            <a:endParaRPr lang="zh-CN" altLang="en-US" sz="2000"/>
          </a:p>
          <a:p>
            <a:pPr marL="342900" indent="-342900" algn="l">
              <a:buFont typeface="Wingdings" panose="05000000000000000000" charset="0"/>
              <a:buChar char=""/>
            </a:pPr>
            <a:r>
              <a:rPr lang="zh-CN" altLang="en-US" sz="2000"/>
              <a:t>远程监控与用户交互</a:t>
            </a:r>
            <a:endParaRPr lang="zh-CN" altLang="en-US" sz="20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strips(downLeft)">
                                      <p:cBhvr>
                                        <p:cTn id="10" dur="500"/>
                                        <p:tgtEl>
                                          <p:spTgt spid="35"/>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strips(downLeft)">
                                      <p:cBhvr>
                                        <p:cTn id="13" dur="500"/>
                                        <p:tgtEl>
                                          <p:spTgt spid="44"/>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strips(downLeft)">
                                      <p:cBhvr>
                                        <p:cTn id="16" dur="500"/>
                                        <p:tgtEl>
                                          <p:spTgt spid="51"/>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strips(downLeft)">
                                      <p:cBhvr>
                                        <p:cTn id="19" dur="500"/>
                                        <p:tgtEl>
                                          <p:spTgt spid="52"/>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strips(downLeft)">
                                      <p:cBhvr>
                                        <p:cTn id="22" dur="500"/>
                                        <p:tgtEl>
                                          <p:spTgt spid="61"/>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strips(downLeft)">
                                      <p:cBhvr>
                                        <p:cTn id="25" dur="500"/>
                                        <p:tgtEl>
                                          <p:spTgt spid="63"/>
                                        </p:tgtEl>
                                      </p:cBhvr>
                                    </p:animEffect>
                                  </p:childTnLst>
                                </p:cTn>
                              </p:par>
                              <p:par>
                                <p:cTn id="26" presetID="18" presetClass="entr" presetSubtype="12"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strips(downLeft)">
                                      <p:cBhvr>
                                        <p:cTn id="28" dur="500"/>
                                        <p:tgtEl>
                                          <p:spTgt spid="64"/>
                                        </p:tgtEl>
                                      </p:cBhvr>
                                    </p:animEffect>
                                  </p:childTnLst>
                                </p:cTn>
                              </p:par>
                              <p:par>
                                <p:cTn id="29" presetID="18" presetClass="entr" presetSubtype="12"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strips(downLeft)">
                                      <p:cBhvr>
                                        <p:cTn id="31" dur="500"/>
                                        <p:tgtEl>
                                          <p:spTgt spid="65"/>
                                        </p:tgtEl>
                                      </p:cBhvr>
                                    </p:animEffect>
                                  </p:childTnLst>
                                </p:cTn>
                              </p:par>
                              <p:par>
                                <p:cTn id="32" presetID="18" presetClass="entr" presetSubtype="12"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strips(downLeft)">
                                      <p:cBhvr>
                                        <p:cTn id="34" dur="500"/>
                                        <p:tgtEl>
                                          <p:spTgt spid="66"/>
                                        </p:tgtEl>
                                      </p:cBhvr>
                                    </p:animEffect>
                                  </p:childTnLst>
                                </p:cTn>
                              </p:par>
                              <p:par>
                                <p:cTn id="35" presetID="18" presetClass="entr" presetSubtype="12"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strips(downLeft)">
                                      <p:cBhvr>
                                        <p:cTn id="37" dur="500"/>
                                        <p:tgtEl>
                                          <p:spTgt spid="67"/>
                                        </p:tgtEl>
                                      </p:cBhvr>
                                    </p:animEffect>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3" presetClass="exit" presetSubtype="10" fill="hold" nodeType="withEffect">
                                  <p:stCondLst>
                                    <p:cond delay="0"/>
                                  </p:stCondLst>
                                  <p:childTnLst>
                                    <p:animEffect transition="out" filter="blinds(horizontal)">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44"/>
                                        </p:tgtEl>
                                      </p:cBhvr>
                                    </p:animEffect>
                                    <p:set>
                                      <p:cBhvr>
                                        <p:cTn id="61" dur="1" fill="hold">
                                          <p:stCondLst>
                                            <p:cond delay="499"/>
                                          </p:stCondLst>
                                        </p:cTn>
                                        <p:tgtEl>
                                          <p:spTgt spid="44"/>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1"/>
                                        </p:tgtEl>
                                      </p:cBhvr>
                                    </p:animEffect>
                                    <p:set>
                                      <p:cBhvr>
                                        <p:cTn id="64" dur="1" fill="hold">
                                          <p:stCondLst>
                                            <p:cond delay="499"/>
                                          </p:stCondLst>
                                        </p:cTn>
                                        <p:tgtEl>
                                          <p:spTgt spid="51"/>
                                        </p:tgtEl>
                                        <p:attrNameLst>
                                          <p:attrName>style.visibility</p:attrName>
                                        </p:attrNameLst>
                                      </p:cBhvr>
                                      <p:to>
                                        <p:strVal val="hidden"/>
                                      </p:to>
                                    </p:set>
                                  </p:childTnLst>
                                </p:cTn>
                              </p:par>
                              <p:par>
                                <p:cTn id="65" presetID="3" presetClass="exit" presetSubtype="10" fill="hold" grpId="1" nodeType="withEffect">
                                  <p:stCondLst>
                                    <p:cond delay="0"/>
                                  </p:stCondLst>
                                  <p:childTnLst>
                                    <p:animEffect transition="out" filter="blinds(horizontal)">
                                      <p:cBhvr>
                                        <p:cTn id="66" dur="500"/>
                                        <p:tgtEl>
                                          <p:spTgt spid="52"/>
                                        </p:tgtEl>
                                      </p:cBhvr>
                                    </p:animEffect>
                                    <p:set>
                                      <p:cBhvr>
                                        <p:cTn id="67" dur="1" fill="hold">
                                          <p:stCondLst>
                                            <p:cond delay="499"/>
                                          </p:stCondLst>
                                        </p:cTn>
                                        <p:tgtEl>
                                          <p:spTgt spid="52"/>
                                        </p:tgtEl>
                                        <p:attrNameLst>
                                          <p:attrName>style.visibility</p:attrName>
                                        </p:attrNameLst>
                                      </p:cBhvr>
                                      <p:to>
                                        <p:strVal val="hidden"/>
                                      </p:to>
                                    </p:set>
                                  </p:childTnLst>
                                </p:cTn>
                              </p:par>
                              <p:par>
                                <p:cTn id="68" presetID="3" presetClass="exit" presetSubtype="10" fill="hold" grpId="1" nodeType="withEffect">
                                  <p:stCondLst>
                                    <p:cond delay="0"/>
                                  </p:stCondLst>
                                  <p:childTnLst>
                                    <p:animEffect transition="out" filter="blinds(horizontal)">
                                      <p:cBhvr>
                                        <p:cTn id="69" dur="500"/>
                                        <p:tgtEl>
                                          <p:spTgt spid="61"/>
                                        </p:tgtEl>
                                      </p:cBhvr>
                                    </p:animEffect>
                                    <p:set>
                                      <p:cBhvr>
                                        <p:cTn id="70" dur="1" fill="hold">
                                          <p:stCondLst>
                                            <p:cond delay="499"/>
                                          </p:stCondLst>
                                        </p:cTn>
                                        <p:tgtEl>
                                          <p:spTgt spid="61"/>
                                        </p:tgtEl>
                                        <p:attrNameLst>
                                          <p:attrName>style.visibility</p:attrName>
                                        </p:attrNameLst>
                                      </p:cBhvr>
                                      <p:to>
                                        <p:strVal val="hidden"/>
                                      </p:to>
                                    </p:set>
                                  </p:childTnLst>
                                </p:cTn>
                              </p:par>
                              <p:par>
                                <p:cTn id="71" presetID="3" presetClass="exit" presetSubtype="10" fill="hold" nodeType="withEffect">
                                  <p:stCondLst>
                                    <p:cond delay="0"/>
                                  </p:stCondLst>
                                  <p:childTnLst>
                                    <p:animEffect transition="out" filter="blinds(horizontal)">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3" presetClass="exit" presetSubtype="10" fill="hold" nodeType="withEffect">
                                  <p:stCondLst>
                                    <p:cond delay="0"/>
                                  </p:stCondLst>
                                  <p:childTnLst>
                                    <p:animEffect transition="out" filter="blinds(horizontal)">
                                      <p:cBhvr>
                                        <p:cTn id="75" dur="500"/>
                                        <p:tgtEl>
                                          <p:spTgt spid="65"/>
                                        </p:tgtEl>
                                      </p:cBhvr>
                                    </p:animEffect>
                                    <p:set>
                                      <p:cBhvr>
                                        <p:cTn id="76" dur="1" fill="hold">
                                          <p:stCondLst>
                                            <p:cond delay="499"/>
                                          </p:stCondLst>
                                        </p:cTn>
                                        <p:tgtEl>
                                          <p:spTgt spid="65"/>
                                        </p:tgtEl>
                                        <p:attrNameLst>
                                          <p:attrName>style.visibility</p:attrName>
                                        </p:attrNameLst>
                                      </p:cBhvr>
                                      <p:to>
                                        <p:strVal val="hidden"/>
                                      </p:to>
                                    </p:set>
                                  </p:childTnLst>
                                </p:cTn>
                              </p:par>
                              <p:par>
                                <p:cTn id="77" presetID="3" presetClass="exit" presetSubtype="10" fill="hold" nodeType="withEffect">
                                  <p:stCondLst>
                                    <p:cond delay="0"/>
                                  </p:stCondLst>
                                  <p:childTnLst>
                                    <p:animEffect transition="out" filter="blinds(horizontal)">
                                      <p:cBhvr>
                                        <p:cTn id="78" dur="500"/>
                                        <p:tgtEl>
                                          <p:spTgt spid="66"/>
                                        </p:tgtEl>
                                      </p:cBhvr>
                                    </p:animEffect>
                                    <p:set>
                                      <p:cBhvr>
                                        <p:cTn id="79" dur="1" fill="hold">
                                          <p:stCondLst>
                                            <p:cond delay="499"/>
                                          </p:stCondLst>
                                        </p:cTn>
                                        <p:tgtEl>
                                          <p:spTgt spid="66"/>
                                        </p:tgtEl>
                                        <p:attrNameLst>
                                          <p:attrName>style.visibility</p:attrName>
                                        </p:attrNameLst>
                                      </p:cBhvr>
                                      <p:to>
                                        <p:strVal val="hidden"/>
                                      </p:to>
                                    </p:set>
                                  </p:childTnLst>
                                </p:cTn>
                              </p:par>
                              <p:par>
                                <p:cTn id="80" presetID="3" presetClass="exit" presetSubtype="10" fill="hold" nodeType="withEffect">
                                  <p:stCondLst>
                                    <p:cond delay="0"/>
                                  </p:stCondLst>
                                  <p:childTnLst>
                                    <p:animEffect transition="out" filter="blinds(horizontal)">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childTnLst>
                          </p:cTn>
                        </p:par>
                        <p:par>
                          <p:cTn id="83" fill="hold">
                            <p:stCondLst>
                              <p:cond delay="500"/>
                            </p:stCondLst>
                            <p:childTnLst>
                              <p:par>
                                <p:cTn id="84" presetID="3" presetClass="entr" presetSubtype="10"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blinds(horizontal)">
                                      <p:cBhvr>
                                        <p:cTn id="86" dur="500"/>
                                        <p:tgtEl>
                                          <p:spTgt spid="9"/>
                                        </p:tgtEl>
                                      </p:cBhvr>
                                    </p:animEffect>
                                  </p:childTnLst>
                                </p:cTn>
                              </p:par>
                              <p:par>
                                <p:cTn id="87" presetID="3" presetClass="entr" presetSubtype="10" fill="hold" nodeType="with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blinds(horizontal)">
                                      <p:cBhvr>
                                        <p:cTn id="89" dur="500"/>
                                        <p:tgtEl>
                                          <p:spTgt spid="4"/>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blinds(horizontal)">
                                      <p:cBhvr>
                                        <p:cTn id="92" dur="500"/>
                                        <p:tgtEl>
                                          <p:spTgt spid="5"/>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blinds(horizontal)">
                                      <p:cBhvr>
                                        <p:cTn id="95" dur="500"/>
                                        <p:tgtEl>
                                          <p:spTgt spid="23"/>
                                        </p:tgtEl>
                                      </p:cBhvr>
                                    </p:animEffect>
                                  </p:childTnLst>
                                </p:cTn>
                              </p:par>
                              <p:par>
                                <p:cTn id="96" presetID="3" presetClass="entr" presetSubtype="1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blinds(horizontal)">
                                      <p:cBhvr>
                                        <p:cTn id="9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8" grpId="0" bldLvl="0" animBg="1"/>
      <p:bldP spid="8" grpId="1" animBg="1"/>
      <p:bldP spid="19" grpId="0" animBg="1"/>
      <p:bldP spid="35" grpId="0" animBg="1"/>
      <p:bldP spid="44" grpId="0" animBg="1"/>
      <p:bldP spid="51" grpId="0" animBg="1"/>
      <p:bldP spid="52" grpId="0" animBg="1"/>
      <p:bldP spid="61" grpId="0" animBg="1"/>
      <p:bldP spid="63" grpId="0" animBg="1"/>
      <p:bldP spid="19" grpId="1" animBg="1"/>
      <p:bldP spid="35" grpId="1" animBg="1"/>
      <p:bldP spid="44" grpId="1" animBg="1"/>
      <p:bldP spid="51" grpId="1" animBg="1"/>
      <p:bldP spid="52" grpId="1" animBg="1"/>
      <p:bldP spid="61" grpId="1" animBg="1"/>
      <p:bldP spid="9" grpId="0"/>
    </p:bldLst>
  </p:timing>
</p:sld>
</file>

<file path=ppt/tags/tag1.xml><?xml version="1.0" encoding="utf-8"?>
<p:tagLst xmlns:p="http://schemas.openxmlformats.org/presentationml/2006/main">
  <p:tag name="KSO_WM_DIAGRAM_VIRTUALLY_FRAME" val="{&quot;height&quot;:390.2716535433071,&quot;left&quot;:0,&quot;top&quot;:149.72834645669292,&quot;width&quot;:982.45}"/>
</p:tagLst>
</file>

<file path=ppt/tags/tag10.xml><?xml version="1.0" encoding="utf-8"?>
<p:tagLst xmlns:p="http://schemas.openxmlformats.org/presentationml/2006/main">
  <p:tag name="KSO_WM_DIAGRAM_VIRTUALLY_FRAME" val="{&quot;height&quot;:390.6716535433071,&quot;left&quot;:0,&quot;top&quot;:149.72834645669292,&quot;width&quot;:1004.2}"/>
</p:tagLst>
</file>

<file path=ppt/tags/tag100.xml><?xml version="1.0" encoding="utf-8"?>
<p:tagLst xmlns:p="http://schemas.openxmlformats.org/presentationml/2006/main">
  <p:tag name="KSO_WM_DIAGRAM_VIRTUALLY_FRAME" val="{&quot;height&quot;:317.05,&quot;left&quot;:40.2,&quot;top&quot;:63.4,&quot;width&quot;:439.8}"/>
</p:tagLst>
</file>

<file path=ppt/tags/tag101.xml><?xml version="1.0" encoding="utf-8"?>
<p:tagLst xmlns:p="http://schemas.openxmlformats.org/presentationml/2006/main">
  <p:tag name="KSO_WM_DIAGRAM_VIRTUALLY_FRAME" val="{&quot;height&quot;:317.05,&quot;left&quot;:40.2,&quot;top&quot;:63.4,&quot;width&quot;:439.8}"/>
</p:tagLst>
</file>

<file path=ppt/tags/tag102.xml><?xml version="1.0" encoding="utf-8"?>
<p:tagLst xmlns:p="http://schemas.openxmlformats.org/presentationml/2006/main">
  <p:tag name="KSO_WM_DIAGRAM_VIRTUALLY_FRAME" val="{&quot;height&quot;:317.05,&quot;left&quot;:40.2,&quot;top&quot;:63.4,&quot;width&quot;:439.8}"/>
</p:tagLst>
</file>

<file path=ppt/tags/tag103.xml><?xml version="1.0" encoding="utf-8"?>
<p:tagLst xmlns:p="http://schemas.openxmlformats.org/presentationml/2006/main">
  <p:tag name="KSO_WM_DIAGRAM_VIRTUALLY_FRAME" val="{&quot;height&quot;:317.05,&quot;left&quot;:40.2,&quot;top&quot;:63.4,&quot;width&quot;:439.8}"/>
</p:tagLst>
</file>

<file path=ppt/tags/tag104.xml><?xml version="1.0" encoding="utf-8"?>
<p:tagLst xmlns:p="http://schemas.openxmlformats.org/presentationml/2006/main">
  <p:tag name="KSO_WM_DIAGRAM_VIRTUALLY_FRAME" val="{&quot;height&quot;:317.05,&quot;left&quot;:40.2,&quot;top&quot;:63.4,&quot;width&quot;:439.8}"/>
</p:tagLst>
</file>

<file path=ppt/tags/tag105.xml><?xml version="1.0" encoding="utf-8"?>
<p:tagLst xmlns:p="http://schemas.openxmlformats.org/presentationml/2006/main">
  <p:tag name="KSO_WM_DIAGRAM_VIRTUALLY_FRAME" val="{&quot;height&quot;:317.05,&quot;left&quot;:40.2,&quot;top&quot;:63.4,&quot;width&quot;:439.8}"/>
</p:tagLst>
</file>

<file path=ppt/tags/tag106.xml><?xml version="1.0" encoding="utf-8"?>
<p:tagLst xmlns:p="http://schemas.openxmlformats.org/presentationml/2006/main">
  <p:tag name="KSO_WM_DIAGRAM_VIRTUALLY_FRAME" val="{&quot;height&quot;:317.05,&quot;left&quot;:40.2,&quot;top&quot;:63.4,&quot;width&quot;:439.8}"/>
</p:tagLst>
</file>

<file path=ppt/tags/tag107.xml><?xml version="1.0" encoding="utf-8"?>
<p:tagLst xmlns:p="http://schemas.openxmlformats.org/presentationml/2006/main">
  <p:tag name="KSO_WM_DIAGRAM_VIRTUALLY_FRAME" val="{&quot;height&quot;:317.05,&quot;left&quot;:40.2,&quot;top&quot;:63.4,&quot;width&quot;:439.8}"/>
</p:tagLst>
</file>

<file path=ppt/tags/tag108.xml><?xml version="1.0" encoding="utf-8"?>
<p:tagLst xmlns:p="http://schemas.openxmlformats.org/presentationml/2006/main">
  <p:tag name="KSO_WM_DIAGRAM_VIRTUALLY_FRAME" val="{&quot;height&quot;:317.05,&quot;left&quot;:40.2,&quot;top&quot;:63.4,&quot;width&quot;:439.8}"/>
</p:tagLst>
</file>

<file path=ppt/tags/tag109.xml><?xml version="1.0" encoding="utf-8"?>
<p:tagLst xmlns:p="http://schemas.openxmlformats.org/presentationml/2006/main">
  <p:tag name="KSO_WM_DIAGRAM_VIRTUALLY_FRAME" val="{&quot;height&quot;:317.05,&quot;left&quot;:40.2,&quot;top&quot;:63.4,&quot;width&quot;:439.8}"/>
</p:tagLst>
</file>

<file path=ppt/tags/tag11.xml><?xml version="1.0" encoding="utf-8"?>
<p:tagLst xmlns:p="http://schemas.openxmlformats.org/presentationml/2006/main">
  <p:tag name="KSO_WM_DIAGRAM_VIRTUALLY_FRAME" val="{&quot;height&quot;:390.6716535433071,&quot;left&quot;:0,&quot;top&quot;:149.72834645669292,&quot;width&quot;:1004.2}"/>
</p:tagLst>
</file>

<file path=ppt/tags/tag110.xml><?xml version="1.0" encoding="utf-8"?>
<p:tagLst xmlns:p="http://schemas.openxmlformats.org/presentationml/2006/main">
  <p:tag name="KSO_WM_DIAGRAM_VIRTUALLY_FRAME" val="{&quot;height&quot;:317.05,&quot;left&quot;:40.2,&quot;top&quot;:63.4,&quot;width&quot;:439.8}"/>
</p:tagLst>
</file>

<file path=ppt/tags/tag111.xml><?xml version="1.0" encoding="utf-8"?>
<p:tagLst xmlns:p="http://schemas.openxmlformats.org/presentationml/2006/main">
  <p:tag name="KSO_WM_DIAGRAM_VIRTUALLY_FRAME" val="{&quot;height&quot;:317.05,&quot;left&quot;:40.2,&quot;top&quot;:63.4,&quot;width&quot;:439.8}"/>
</p:tagLst>
</file>

<file path=ppt/tags/tag112.xml><?xml version="1.0" encoding="utf-8"?>
<p:tagLst xmlns:p="http://schemas.openxmlformats.org/presentationml/2006/main">
  <p:tag name="KSO_WM_DIAGRAM_VIRTUALLY_FRAME" val="{&quot;height&quot;:317.05,&quot;left&quot;:40.2,&quot;top&quot;:63.4,&quot;width&quot;:439.8}"/>
</p:tagLst>
</file>

<file path=ppt/tags/tag113.xml><?xml version="1.0" encoding="utf-8"?>
<p:tagLst xmlns:p="http://schemas.openxmlformats.org/presentationml/2006/main">
  <p:tag name="KSO_WM_DIAGRAM_VIRTUALLY_FRAME" val="{&quot;height&quot;:317.05,&quot;left&quot;:40.2,&quot;top&quot;:63.4,&quot;width&quot;:439.8}"/>
</p:tagLst>
</file>

<file path=ppt/tags/tag114.xml><?xml version="1.0" encoding="utf-8"?>
<p:tagLst xmlns:p="http://schemas.openxmlformats.org/presentationml/2006/main">
  <p:tag name="KSO_WM_DIAGRAM_VIRTUALLY_FRAME" val="{&quot;height&quot;:317.05,&quot;left&quot;:40.2,&quot;top&quot;:63.4,&quot;width&quot;:439.8}"/>
</p:tagLst>
</file>

<file path=ppt/tags/tag115.xml><?xml version="1.0" encoding="utf-8"?>
<p:tagLst xmlns:p="http://schemas.openxmlformats.org/presentationml/2006/main">
  <p:tag name="KSO_WM_DIAGRAM_VIRTUALLY_FRAME" val="{&quot;height&quot;:317.05,&quot;left&quot;:40.2,&quot;top&quot;:63.4,&quot;width&quot;:439.8}"/>
</p:tagLst>
</file>

<file path=ppt/tags/tag116.xml><?xml version="1.0" encoding="utf-8"?>
<p:tagLst xmlns:p="http://schemas.openxmlformats.org/presentationml/2006/main">
  <p:tag name="KSO_WM_DIAGRAM_VIRTUALLY_FRAME" val="{&quot;height&quot;:317.05,&quot;left&quot;:40.2,&quot;top&quot;:63.4,&quot;width&quot;:439.8}"/>
</p:tagLst>
</file>

<file path=ppt/tags/tag117.xml><?xml version="1.0" encoding="utf-8"?>
<p:tagLst xmlns:p="http://schemas.openxmlformats.org/presentationml/2006/main">
  <p:tag name="KSO_WM_DIAGRAM_VIRTUALLY_FRAME" val="{&quot;height&quot;:317.05,&quot;left&quot;:40.2,&quot;top&quot;:63.4,&quot;width&quot;:439.8}"/>
</p:tagLst>
</file>

<file path=ppt/tags/tag118.xml><?xml version="1.0" encoding="utf-8"?>
<p:tagLst xmlns:p="http://schemas.openxmlformats.org/presentationml/2006/main">
  <p:tag name="KSO_WM_DIAGRAM_VIRTUALLY_FRAME" val="{&quot;height&quot;:317.05,&quot;left&quot;:40.2,&quot;top&quot;:63.4,&quot;width&quot;:439.8}"/>
</p:tagLst>
</file>

<file path=ppt/tags/tag119.xml><?xml version="1.0" encoding="utf-8"?>
<p:tagLst xmlns:p="http://schemas.openxmlformats.org/presentationml/2006/main">
  <p:tag name="KSO_WM_DIAGRAM_VIRTUALLY_FRAME" val="{&quot;height&quot;:317.05,&quot;left&quot;:40.2,&quot;top&quot;:63.4,&quot;width&quot;:439.8}"/>
</p:tagLst>
</file>

<file path=ppt/tags/tag12.xml><?xml version="1.0" encoding="utf-8"?>
<p:tagLst xmlns:p="http://schemas.openxmlformats.org/presentationml/2006/main">
  <p:tag name="KSO_WM_DIAGRAM_VIRTUALLY_FRAME" val="{&quot;height&quot;:390.6716535433071,&quot;left&quot;:0,&quot;top&quot;:149.72834645669292,&quot;width&quot;:1004.2}"/>
</p:tagLst>
</file>

<file path=ppt/tags/tag120.xml><?xml version="1.0" encoding="utf-8"?>
<p:tagLst xmlns:p="http://schemas.openxmlformats.org/presentationml/2006/main">
  <p:tag name="KSO_WM_DIAGRAM_VIRTUALLY_FRAME" val="{&quot;height&quot;:317.05,&quot;left&quot;:40.2,&quot;top&quot;:63.4,&quot;width&quot;:439.8}"/>
</p:tagLst>
</file>

<file path=ppt/tags/tag121.xml><?xml version="1.0" encoding="utf-8"?>
<p:tagLst xmlns:p="http://schemas.openxmlformats.org/presentationml/2006/main">
  <p:tag name="KSO_WM_DIAGRAM_VIRTUALLY_FRAME" val="{&quot;height&quot;:317.05,&quot;left&quot;:40.2,&quot;top&quot;:63.4,&quot;width&quot;:439.8}"/>
</p:tagLst>
</file>

<file path=ppt/tags/tag122.xml><?xml version="1.0" encoding="utf-8"?>
<p:tagLst xmlns:p="http://schemas.openxmlformats.org/presentationml/2006/main">
  <p:tag name="KSO_WM_DIAGRAM_VIRTUALLY_FRAME" val="{&quot;height&quot;:317.05,&quot;left&quot;:40.2,&quot;top&quot;:63.4,&quot;width&quot;:439.8}"/>
</p:tagLst>
</file>

<file path=ppt/tags/tag123.xml><?xml version="1.0" encoding="utf-8"?>
<p:tagLst xmlns:p="http://schemas.openxmlformats.org/presentationml/2006/main">
  <p:tag name="KSO_WM_DIAGRAM_VIRTUALLY_FRAME" val="{&quot;height&quot;:317.05,&quot;left&quot;:40.2,&quot;top&quot;:63.4,&quot;width&quot;:439.8}"/>
</p:tagLst>
</file>

<file path=ppt/tags/tag124.xml><?xml version="1.0" encoding="utf-8"?>
<p:tagLst xmlns:p="http://schemas.openxmlformats.org/presentationml/2006/main">
  <p:tag name="KSO_WM_DIAGRAM_VIRTUALLY_FRAME" val="{&quot;height&quot;:317.05,&quot;left&quot;:40.2,&quot;top&quot;:63.4,&quot;width&quot;:439.8}"/>
</p:tagLst>
</file>

<file path=ppt/tags/tag125.xml><?xml version="1.0" encoding="utf-8"?>
<p:tagLst xmlns:p="http://schemas.openxmlformats.org/presentationml/2006/main">
  <p:tag name="KSO_WM_DIAGRAM_VIRTUALLY_FRAME" val="{&quot;height&quot;:317.05,&quot;left&quot;:40.2,&quot;top&quot;:63.4,&quot;width&quot;:439.8}"/>
</p:tagLst>
</file>

<file path=ppt/tags/tag126.xml><?xml version="1.0" encoding="utf-8"?>
<p:tagLst xmlns:p="http://schemas.openxmlformats.org/presentationml/2006/main">
  <p:tag name="KSO_WM_DIAGRAM_VIRTUALLY_FRAME" val="{&quot;height&quot;:317.05,&quot;left&quot;:40.2,&quot;top&quot;:63.4,&quot;width&quot;:439.8}"/>
</p:tagLst>
</file>

<file path=ppt/tags/tag127.xml><?xml version="1.0" encoding="utf-8"?>
<p:tagLst xmlns:p="http://schemas.openxmlformats.org/presentationml/2006/main">
  <p:tag name="KSO_WM_DIAGRAM_VIRTUALLY_FRAME" val="{&quot;height&quot;:317.05,&quot;left&quot;:40.2,&quot;top&quot;:63.4,&quot;width&quot;:439.8}"/>
</p:tagLst>
</file>

<file path=ppt/tags/tag128.xml><?xml version="1.0" encoding="utf-8"?>
<p:tagLst xmlns:p="http://schemas.openxmlformats.org/presentationml/2006/main">
  <p:tag name="TABLE_ENDDRAG_ORIGIN_RECT" val="471*423"/>
  <p:tag name="TABLE_ENDDRAG_RECT" val="480*51*471*423"/>
</p:tagLst>
</file>

<file path=ppt/tags/tag129.xml><?xml version="1.0" encoding="utf-8"?>
<p:tagLst xmlns:p="http://schemas.openxmlformats.org/presentationml/2006/main">
  <p:tag name="TABLE_ENDDRAG_ORIGIN_RECT" val="475*477"/>
  <p:tag name="TABLE_ENDDRAG_RECT" val="479*37*475*477"/>
</p:tagLst>
</file>

<file path=ppt/tags/tag13.xml><?xml version="1.0" encoding="utf-8"?>
<p:tagLst xmlns:p="http://schemas.openxmlformats.org/presentationml/2006/main">
  <p:tag name="KSO_WM_DIAGRAM_VIRTUALLY_FRAME" val="{&quot;height&quot;:390.6716535433071,&quot;left&quot;:0,&quot;top&quot;:149.72834645669292,&quot;width&quot;:1004.2}"/>
</p:tagLst>
</file>

<file path=ppt/tags/tag130.xml><?xml version="1.0" encoding="utf-8"?>
<p:tagLst xmlns:p="http://schemas.openxmlformats.org/presentationml/2006/main">
  <p:tag name="KSO_WM_DIAGRAM_VIRTUALLY_FRAME" val="{&quot;height&quot;:468.9951411753376,&quot;left&quot;:107.6,&quot;top&quot;:29.45,&quot;width&quot;:764.7750393700787}"/>
</p:tagLst>
</file>

<file path=ppt/tags/tag131.xml><?xml version="1.0" encoding="utf-8"?>
<p:tagLst xmlns:p="http://schemas.openxmlformats.org/presentationml/2006/main">
  <p:tag name="KSO_WM_DIAGRAM_VIRTUALLY_FRAME" val="{&quot;height&quot;:468.9951411753376,&quot;left&quot;:107.6,&quot;top&quot;:29.45,&quot;width&quot;:764.7750393700787}"/>
</p:tagLst>
</file>

<file path=ppt/tags/tag132.xml><?xml version="1.0" encoding="utf-8"?>
<p:tagLst xmlns:p="http://schemas.openxmlformats.org/presentationml/2006/main">
  <p:tag name="KSO_WM_DIAGRAM_VIRTUALLY_FRAME" val="{&quot;height&quot;:468.9951411753376,&quot;left&quot;:107.6,&quot;top&quot;:29.45,&quot;width&quot;:764.7750393700787}"/>
</p:tagLst>
</file>

<file path=ppt/tags/tag133.xml><?xml version="1.0" encoding="utf-8"?>
<p:tagLst xmlns:p="http://schemas.openxmlformats.org/presentationml/2006/main">
  <p:tag name="KSO_WM_DIAGRAM_VIRTUALLY_FRAME" val="{&quot;height&quot;:468.9951411753376,&quot;left&quot;:107.6,&quot;top&quot;:29.45,&quot;width&quot;:764.7750393700787}"/>
</p:tagLst>
</file>

<file path=ppt/tags/tag134.xml><?xml version="1.0" encoding="utf-8"?>
<p:tagLst xmlns:p="http://schemas.openxmlformats.org/presentationml/2006/main">
  <p:tag name="KSO_WM_DIAGRAM_VIRTUALLY_FRAME" val="{&quot;height&quot;:468.9951411753376,&quot;left&quot;:107.6,&quot;top&quot;:29.45,&quot;width&quot;:764.7750393700787}"/>
</p:tagLst>
</file>

<file path=ppt/tags/tag135.xml><?xml version="1.0" encoding="utf-8"?>
<p:tagLst xmlns:p="http://schemas.openxmlformats.org/presentationml/2006/main">
  <p:tag name="KSO_WM_DIAGRAM_VIRTUALLY_FRAME" val="{&quot;height&quot;:468.9951411753376,&quot;left&quot;:107.6,&quot;top&quot;:29.45,&quot;width&quot;:764.7750393700787}"/>
</p:tagLst>
</file>

<file path=ppt/tags/tag136.xml><?xml version="1.0" encoding="utf-8"?>
<p:tagLst xmlns:p="http://schemas.openxmlformats.org/presentationml/2006/main">
  <p:tag name="KSO_WM_DIAGRAM_VIRTUALLY_FRAME" val="{&quot;height&quot;:468.9951411753376,&quot;left&quot;:107.6,&quot;top&quot;:29.45,&quot;width&quot;:764.7750393700787}"/>
</p:tagLst>
</file>

<file path=ppt/tags/tag137.xml><?xml version="1.0" encoding="utf-8"?>
<p:tagLst xmlns:p="http://schemas.openxmlformats.org/presentationml/2006/main">
  <p:tag name="KSO_WM_DIAGRAM_VIRTUALLY_FRAME" val="{&quot;height&quot;:468.9951411753376,&quot;left&quot;:107.6,&quot;top&quot;:29.45,&quot;width&quot;:764.7750393700787}"/>
</p:tagLst>
</file>

<file path=ppt/tags/tag138.xml><?xml version="1.0" encoding="utf-8"?>
<p:tagLst xmlns:p="http://schemas.openxmlformats.org/presentationml/2006/main">
  <p:tag name="KSO_WM_DIAGRAM_VIRTUALLY_FRAME" val="{&quot;height&quot;:468.9951411753376,&quot;left&quot;:107.6,&quot;top&quot;:29.45,&quot;width&quot;:764.7750393700787}"/>
</p:tagLst>
</file>

<file path=ppt/tags/tag139.xml><?xml version="1.0" encoding="utf-8"?>
<p:tagLst xmlns:p="http://schemas.openxmlformats.org/presentationml/2006/main">
  <p:tag name="KSO_WM_DIAGRAM_VIRTUALLY_FRAME" val="{&quot;height&quot;:468.9951411753376,&quot;left&quot;:107.6,&quot;top&quot;:29.45,&quot;width&quot;:764.7750393700787}"/>
</p:tagLst>
</file>

<file path=ppt/tags/tag14.xml><?xml version="1.0" encoding="utf-8"?>
<p:tagLst xmlns:p="http://schemas.openxmlformats.org/presentationml/2006/main">
  <p:tag name="KSO_WM_DIAGRAM_VIRTUALLY_FRAME" val="{&quot;height&quot;:390.6716535433071,&quot;left&quot;:0,&quot;top&quot;:149.72834645669292,&quot;width&quot;:1004.2}"/>
</p:tagLst>
</file>

<file path=ppt/tags/tag140.xml><?xml version="1.0" encoding="utf-8"?>
<p:tagLst xmlns:p="http://schemas.openxmlformats.org/presentationml/2006/main">
  <p:tag name="KSO_WM_DIAGRAM_VIRTUALLY_FRAME" val="{&quot;height&quot;:468.9951411753376,&quot;left&quot;:107.6,&quot;top&quot;:29.45,&quot;width&quot;:764.7750393700787}"/>
</p:tagLst>
</file>

<file path=ppt/tags/tag141.xml><?xml version="1.0" encoding="utf-8"?>
<p:tagLst xmlns:p="http://schemas.openxmlformats.org/presentationml/2006/main">
  <p:tag name="KSO_WM_DIAGRAM_VIRTUALLY_FRAME" val="{&quot;height&quot;:468.9951411753376,&quot;left&quot;:107.6,&quot;top&quot;:29.45,&quot;width&quot;:764.7750393700787}"/>
</p:tagLst>
</file>

<file path=ppt/tags/tag142.xml><?xml version="1.0" encoding="utf-8"?>
<p:tagLst xmlns:p="http://schemas.openxmlformats.org/presentationml/2006/main">
  <p:tag name="KSO_WM_DIAGRAM_VIRTUALLY_FRAME" val="{&quot;height&quot;:468.9951411753376,&quot;left&quot;:107.6,&quot;top&quot;:29.45,&quot;width&quot;:764.7750393700787}"/>
</p:tagLst>
</file>

<file path=ppt/tags/tag143.xml><?xml version="1.0" encoding="utf-8"?>
<p:tagLst xmlns:p="http://schemas.openxmlformats.org/presentationml/2006/main">
  <p:tag name="KSO_WM_DIAGRAM_VIRTUALLY_FRAME" val="{&quot;height&quot;:468.9951411753376,&quot;left&quot;:107.6,&quot;top&quot;:29.45,&quot;width&quot;:764.7750393700787}"/>
</p:tagLst>
</file>

<file path=ppt/tags/tag144.xml><?xml version="1.0" encoding="utf-8"?>
<p:tagLst xmlns:p="http://schemas.openxmlformats.org/presentationml/2006/main">
  <p:tag name="KSO_WM_DIAGRAM_VIRTUALLY_FRAME" val="{&quot;height&quot;:468.9951411753376,&quot;left&quot;:107.6,&quot;top&quot;:29.45,&quot;width&quot;:764.7750393700787}"/>
</p:tagLst>
</file>

<file path=ppt/tags/tag145.xml><?xml version="1.0" encoding="utf-8"?>
<p:tagLst xmlns:p="http://schemas.openxmlformats.org/presentationml/2006/main">
  <p:tag name="KSO_WM_DIAGRAM_VIRTUALLY_FRAME" val="{&quot;height&quot;:468.9951411753376,&quot;left&quot;:107.6,&quot;top&quot;:29.45,&quot;width&quot;:764.7750393700787}"/>
</p:tagLst>
</file>

<file path=ppt/tags/tag146.xml><?xml version="1.0" encoding="utf-8"?>
<p:tagLst xmlns:p="http://schemas.openxmlformats.org/presentationml/2006/main">
  <p:tag name="resource_record_key" val="{&quot;10&quot;:[19963844,19968879,3636698,3642913],&quot;29&quot;:[50052696]}"/>
</p:tagLst>
</file>

<file path=ppt/tags/tag15.xml><?xml version="1.0" encoding="utf-8"?>
<p:tagLst xmlns:p="http://schemas.openxmlformats.org/presentationml/2006/main">
  <p:tag name="KSO_WM_DIAGRAM_VIRTUALLY_FRAME" val="{&quot;height&quot;:390.6716535433071,&quot;left&quot;:0,&quot;top&quot;:149.72834645669292,&quot;width&quot;:1004.2}"/>
</p:tagLst>
</file>

<file path=ppt/tags/tag16.xml><?xml version="1.0" encoding="utf-8"?>
<p:tagLst xmlns:p="http://schemas.openxmlformats.org/presentationml/2006/main">
  <p:tag name="KSO_WM_DIAGRAM_VIRTUALLY_FRAME" val="{&quot;height&quot;:390.6716535433071,&quot;left&quot;:0,&quot;top&quot;:149.72834645669292,&quot;width&quot;:1004.2}"/>
</p:tagLst>
</file>

<file path=ppt/tags/tag17.xml><?xml version="1.0" encoding="utf-8"?>
<p:tagLst xmlns:p="http://schemas.openxmlformats.org/presentationml/2006/main">
  <p:tag name="KSO_WM_DIAGRAM_VIRTUALLY_FRAME" val="{&quot;height&quot;:390.6716535433071,&quot;left&quot;:0,&quot;top&quot;:149.72834645669292,&quot;width&quot;:1004.2}"/>
</p:tagLst>
</file>

<file path=ppt/tags/tag18.xml><?xml version="1.0" encoding="utf-8"?>
<p:tagLst xmlns:p="http://schemas.openxmlformats.org/presentationml/2006/main">
  <p:tag name="KSO_WM_DIAGRAM_VIRTUALLY_FRAME" val="{&quot;height&quot;:390.6716535433071,&quot;left&quot;:0,&quot;top&quot;:149.72834645669292,&quot;width&quot;:1004.2}"/>
</p:tagLst>
</file>

<file path=ppt/tags/tag19.xml><?xml version="1.0" encoding="utf-8"?>
<p:tagLst xmlns:p="http://schemas.openxmlformats.org/presentationml/2006/main">
  <p:tag name="KSO_WM_DIAGRAM_VIRTUALLY_FRAME" val="{&quot;height&quot;:390.6716535433071,&quot;left&quot;:0,&quot;top&quot;:149.72834645669292,&quot;width&quot;:1004.2}"/>
</p:tagLst>
</file>

<file path=ppt/tags/tag2.xml><?xml version="1.0" encoding="utf-8"?>
<p:tagLst xmlns:p="http://schemas.openxmlformats.org/presentationml/2006/main">
  <p:tag name="KSO_WM_DIAGRAM_VIRTUALLY_FRAME" val="{&quot;height&quot;:390.2716535433071,&quot;left&quot;:0,&quot;top&quot;:149.72834645669292,&quot;width&quot;:982.45}"/>
</p:tagLst>
</file>

<file path=ppt/tags/tag20.xml><?xml version="1.0" encoding="utf-8"?>
<p:tagLst xmlns:p="http://schemas.openxmlformats.org/presentationml/2006/main">
  <p:tag name="KSO_WM_DIAGRAM_VIRTUALLY_FRAME" val="{&quot;height&quot;:261.0750393700788,&quot;left&quot;:112.62503937007872,&quot;top&quot;:211.5,&quot;width&quot;:730.5}"/>
</p:tagLst>
</file>

<file path=ppt/tags/tag21.xml><?xml version="1.0" encoding="utf-8"?>
<p:tagLst xmlns:p="http://schemas.openxmlformats.org/presentationml/2006/main">
  <p:tag name="KSO_WM_DIAGRAM_VIRTUALLY_FRAME" val="{&quot;height&quot;:261.0750393700788,&quot;left&quot;:112.62503937007872,&quot;top&quot;:211.5,&quot;width&quot;:730.5}"/>
</p:tagLst>
</file>

<file path=ppt/tags/tag22.xml><?xml version="1.0" encoding="utf-8"?>
<p:tagLst xmlns:p="http://schemas.openxmlformats.org/presentationml/2006/main">
  <p:tag name="KSO_WM_DIAGRAM_VIRTUALLY_FRAME" val="{&quot;height&quot;:261.0750393700788,&quot;left&quot;:112.62503937007872,&quot;top&quot;:211.5,&quot;width&quot;:730.5}"/>
</p:tagLst>
</file>

<file path=ppt/tags/tag23.xml><?xml version="1.0" encoding="utf-8"?>
<p:tagLst xmlns:p="http://schemas.openxmlformats.org/presentationml/2006/main">
  <p:tag name="KSO_WM_DIAGRAM_VIRTUALLY_FRAME" val="{&quot;height&quot;:261.0750393700788,&quot;left&quot;:112.62503937007872,&quot;top&quot;:211.5,&quot;width&quot;:730.5}"/>
</p:tagLst>
</file>

<file path=ppt/tags/tag24.xml><?xml version="1.0" encoding="utf-8"?>
<p:tagLst xmlns:p="http://schemas.openxmlformats.org/presentationml/2006/main">
  <p:tag name="KSO_WM_DIAGRAM_VIRTUALLY_FRAME" val="{&quot;height&quot;:254.35,&quot;left&quot;:270.2,&quot;top&quot;:10.35,&quot;width&quot;:531.55}"/>
</p:tagLst>
</file>

<file path=ppt/tags/tag25.xml><?xml version="1.0" encoding="utf-8"?>
<p:tagLst xmlns:p="http://schemas.openxmlformats.org/presentationml/2006/main">
  <p:tag name="KSO_WM_DIAGRAM_VIRTUALLY_FRAME" val="{&quot;height&quot;:254.35,&quot;left&quot;:270.2,&quot;top&quot;:10.35,&quot;width&quot;:531.55}"/>
</p:tagLst>
</file>

<file path=ppt/tags/tag26.xml><?xml version="1.0" encoding="utf-8"?>
<p:tagLst xmlns:p="http://schemas.openxmlformats.org/presentationml/2006/main">
  <p:tag name="KSO_WM_DIAGRAM_VIRTUALLY_FRAME" val="{&quot;height&quot;:254.35,&quot;left&quot;:270.2,&quot;top&quot;:10.35,&quot;width&quot;:531.55}"/>
</p:tagLst>
</file>

<file path=ppt/tags/tag27.xml><?xml version="1.0" encoding="utf-8"?>
<p:tagLst xmlns:p="http://schemas.openxmlformats.org/presentationml/2006/main">
  <p:tag name="KSO_WM_DIAGRAM_VIRTUALLY_FRAME" val="{&quot;height&quot;:254.35,&quot;left&quot;:270.2,&quot;top&quot;:10.35,&quot;width&quot;:531.55}"/>
</p:tagLst>
</file>

<file path=ppt/tags/tag28.xml><?xml version="1.0" encoding="utf-8"?>
<p:tagLst xmlns:p="http://schemas.openxmlformats.org/presentationml/2006/main">
  <p:tag name="KSO_WM_DIAGRAM_VIRTUALLY_FRAME" val="{&quot;height&quot;:254.35,&quot;left&quot;:306.45,&quot;top&quot;:10.35,&quot;width&quot;:495.3}"/>
</p:tagLst>
</file>

<file path=ppt/tags/tag29.xml><?xml version="1.0" encoding="utf-8"?>
<p:tagLst xmlns:p="http://schemas.openxmlformats.org/presentationml/2006/main">
  <p:tag name="KSO_WM_DIAGRAM_VIRTUALLY_FRAME" val="{&quot;height&quot;:254.35,&quot;left&quot;:306.45,&quot;top&quot;:10.35,&quot;width&quot;:495.3}"/>
</p:tagLst>
</file>

<file path=ppt/tags/tag3.xml><?xml version="1.0" encoding="utf-8"?>
<p:tagLst xmlns:p="http://schemas.openxmlformats.org/presentationml/2006/main">
  <p:tag name="KSO_WM_DIAGRAM_VIRTUALLY_FRAME" val="{&quot;height&quot;:390.2716535433071,&quot;left&quot;:0,&quot;top&quot;:149.72834645669292,&quot;width&quot;:982.45}"/>
</p:tagLst>
</file>

<file path=ppt/tags/tag30.xml><?xml version="1.0" encoding="utf-8"?>
<p:tagLst xmlns:p="http://schemas.openxmlformats.org/presentationml/2006/main">
  <p:tag name="KSO_WM_DIAGRAM_VIRTUALLY_FRAME" val="{&quot;height&quot;:317.05,&quot;left&quot;:40.2,&quot;top&quot;:63.4,&quot;width&quot;:439.8}"/>
</p:tagLst>
</file>

<file path=ppt/tags/tag31.xml><?xml version="1.0" encoding="utf-8"?>
<p:tagLst xmlns:p="http://schemas.openxmlformats.org/presentationml/2006/main">
  <p:tag name="KSO_WM_DIAGRAM_VIRTUALLY_FRAME" val="{&quot;height&quot;:317.05,&quot;left&quot;:40.2,&quot;top&quot;:63.4,&quot;width&quot;:439.8}"/>
</p:tagLst>
</file>

<file path=ppt/tags/tag32.xml><?xml version="1.0" encoding="utf-8"?>
<p:tagLst xmlns:p="http://schemas.openxmlformats.org/presentationml/2006/main">
  <p:tag name="KSO_WM_DIAGRAM_VIRTUALLY_FRAME" val="{&quot;height&quot;:317.05,&quot;left&quot;:40.2,&quot;top&quot;:63.4,&quot;width&quot;:439.8}"/>
</p:tagLst>
</file>

<file path=ppt/tags/tag33.xml><?xml version="1.0" encoding="utf-8"?>
<p:tagLst xmlns:p="http://schemas.openxmlformats.org/presentationml/2006/main">
  <p:tag name="KSO_WM_DIAGRAM_VIRTUALLY_FRAME" val="{&quot;height&quot;:317.05,&quot;left&quot;:40.2,&quot;top&quot;:63.4,&quot;width&quot;:439.8}"/>
</p:tagLst>
</file>

<file path=ppt/tags/tag34.xml><?xml version="1.0" encoding="utf-8"?>
<p:tagLst xmlns:p="http://schemas.openxmlformats.org/presentationml/2006/main">
  <p:tag name="KSO_WM_DIAGRAM_VIRTUALLY_FRAME" val="{&quot;height&quot;:317.05,&quot;left&quot;:40.2,&quot;top&quot;:63.4,&quot;width&quot;:439.8}"/>
</p:tagLst>
</file>

<file path=ppt/tags/tag35.xml><?xml version="1.0" encoding="utf-8"?>
<p:tagLst xmlns:p="http://schemas.openxmlformats.org/presentationml/2006/main">
  <p:tag name="KSO_WM_DIAGRAM_VIRTUALLY_FRAME" val="{&quot;height&quot;:317.05,&quot;left&quot;:40.2,&quot;top&quot;:63.4,&quot;width&quot;:439.8}"/>
</p:tagLst>
</file>

<file path=ppt/tags/tag36.xml><?xml version="1.0" encoding="utf-8"?>
<p:tagLst xmlns:p="http://schemas.openxmlformats.org/presentationml/2006/main">
  <p:tag name="KSO_WM_DIAGRAM_VIRTUALLY_FRAME" val="{&quot;height&quot;:317.05,&quot;left&quot;:40.2,&quot;top&quot;:63.4,&quot;width&quot;:439.8}"/>
</p:tagLst>
</file>

<file path=ppt/tags/tag37.xml><?xml version="1.0" encoding="utf-8"?>
<p:tagLst xmlns:p="http://schemas.openxmlformats.org/presentationml/2006/main">
  <p:tag name="KSO_WM_DIAGRAM_VIRTUALLY_FRAME" val="{&quot;height&quot;:317.05,&quot;left&quot;:40.2,&quot;top&quot;:63.4,&quot;width&quot;:439.8}"/>
</p:tagLst>
</file>

<file path=ppt/tags/tag38.xml><?xml version="1.0" encoding="utf-8"?>
<p:tagLst xmlns:p="http://schemas.openxmlformats.org/presentationml/2006/main">
  <p:tag name="KSO_WM_DIAGRAM_VIRTUALLY_FRAME" val="{&quot;height&quot;:317.05,&quot;left&quot;:40.2,&quot;top&quot;:63.4,&quot;width&quot;:439.8}"/>
</p:tagLst>
</file>

<file path=ppt/tags/tag39.xml><?xml version="1.0" encoding="utf-8"?>
<p:tagLst xmlns:p="http://schemas.openxmlformats.org/presentationml/2006/main">
  <p:tag name="KSO_WM_DIAGRAM_VIRTUALLY_FRAME" val="{&quot;height&quot;:317.05,&quot;left&quot;:40.2,&quot;top&quot;:63.4,&quot;width&quot;:439.8}"/>
</p:tagLst>
</file>

<file path=ppt/tags/tag4.xml><?xml version="1.0" encoding="utf-8"?>
<p:tagLst xmlns:p="http://schemas.openxmlformats.org/presentationml/2006/main">
  <p:tag name="KSO_WM_DIAGRAM_VIRTUALLY_FRAME" val="{&quot;height&quot;:390.6716535433071,&quot;left&quot;:0,&quot;top&quot;:149.72834645669292,&quot;width&quot;:1004.2}"/>
</p:tagLst>
</file>

<file path=ppt/tags/tag40.xml><?xml version="1.0" encoding="utf-8"?>
<p:tagLst xmlns:p="http://schemas.openxmlformats.org/presentationml/2006/main">
  <p:tag name="KSO_WM_DIAGRAM_VIRTUALLY_FRAME" val="{&quot;height&quot;:317.05,&quot;left&quot;:40.2,&quot;top&quot;:63.4,&quot;width&quot;:439.8}"/>
</p:tagLst>
</file>

<file path=ppt/tags/tag41.xml><?xml version="1.0" encoding="utf-8"?>
<p:tagLst xmlns:p="http://schemas.openxmlformats.org/presentationml/2006/main">
  <p:tag name="KSO_WM_DIAGRAM_VIRTUALLY_FRAME" val="{&quot;height&quot;:317.05,&quot;left&quot;:40.2,&quot;top&quot;:63.4,&quot;width&quot;:439.8}"/>
</p:tagLst>
</file>

<file path=ppt/tags/tag42.xml><?xml version="1.0" encoding="utf-8"?>
<p:tagLst xmlns:p="http://schemas.openxmlformats.org/presentationml/2006/main">
  <p:tag name="KSO_WM_DIAGRAM_VIRTUALLY_FRAME" val="{&quot;height&quot;:363.05,&quot;left&quot;:40.2,&quot;top&quot;:17.4,&quot;width&quot;:735.15}"/>
</p:tagLst>
</file>

<file path=ppt/tags/tag43.xml><?xml version="1.0" encoding="utf-8"?>
<p:tagLst xmlns:p="http://schemas.openxmlformats.org/presentationml/2006/main">
  <p:tag name="KSO_WM_DIAGRAM_VIRTUALLY_FRAME" val="{&quot;height&quot;:363.05,&quot;left&quot;:40.2,&quot;top&quot;:17.4,&quot;width&quot;:735.15}"/>
</p:tagLst>
</file>

<file path=ppt/tags/tag44.xml><?xml version="1.0" encoding="utf-8"?>
<p:tagLst xmlns:p="http://schemas.openxmlformats.org/presentationml/2006/main">
  <p:tag name="KSO_WM_DIAGRAM_VIRTUALLY_FRAME" val="{&quot;height&quot;:363.05,&quot;left&quot;:40.2,&quot;top&quot;:17.4,&quot;width&quot;:735.15}"/>
</p:tagLst>
</file>

<file path=ppt/tags/tag45.xml><?xml version="1.0" encoding="utf-8"?>
<p:tagLst xmlns:p="http://schemas.openxmlformats.org/presentationml/2006/main">
  <p:tag name="KSO_WM_DIAGRAM_VIRTUALLY_FRAME" val="{&quot;height&quot;:363.05,&quot;left&quot;:40.2,&quot;top&quot;:17.4,&quot;width&quot;:735.15}"/>
</p:tagLst>
</file>

<file path=ppt/tags/tag46.xml><?xml version="1.0" encoding="utf-8"?>
<p:tagLst xmlns:p="http://schemas.openxmlformats.org/presentationml/2006/main">
  <p:tag name="KSO_WM_DIAGRAM_VIRTUALLY_FRAME" val="{&quot;height&quot;:363.05,&quot;left&quot;:40.2,&quot;top&quot;:17.4,&quot;width&quot;:735.15}"/>
</p:tagLst>
</file>

<file path=ppt/tags/tag47.xml><?xml version="1.0" encoding="utf-8"?>
<p:tagLst xmlns:p="http://schemas.openxmlformats.org/presentationml/2006/main">
  <p:tag name="KSO_WM_DIAGRAM_VIRTUALLY_FRAME" val="{&quot;height&quot;:317.05,&quot;left&quot;:40.2,&quot;top&quot;:63.4,&quot;width&quot;:439.8}"/>
</p:tagLst>
</file>

<file path=ppt/tags/tag48.xml><?xml version="1.0" encoding="utf-8"?>
<p:tagLst xmlns:p="http://schemas.openxmlformats.org/presentationml/2006/main">
  <p:tag name="KSO_WM_DIAGRAM_VIRTUALLY_FRAME" val="{&quot;height&quot;:317.05,&quot;left&quot;:40.2,&quot;top&quot;:63.4,&quot;width&quot;:439.8}"/>
</p:tagLst>
</file>

<file path=ppt/tags/tag49.xml><?xml version="1.0" encoding="utf-8"?>
<p:tagLst xmlns:p="http://schemas.openxmlformats.org/presentationml/2006/main">
  <p:tag name="KSO_WM_DIAGRAM_VIRTUALLY_FRAME" val="{&quot;height&quot;:317.05,&quot;left&quot;:40.2,&quot;top&quot;:63.4,&quot;width&quot;:439.8}"/>
</p:tagLst>
</file>

<file path=ppt/tags/tag5.xml><?xml version="1.0" encoding="utf-8"?>
<p:tagLst xmlns:p="http://schemas.openxmlformats.org/presentationml/2006/main">
  <p:tag name="KSO_WM_DIAGRAM_VIRTUALLY_FRAME" val="{&quot;height&quot;:390.6716535433071,&quot;left&quot;:0,&quot;top&quot;:149.72834645669292,&quot;width&quot;:1004.2}"/>
</p:tagLst>
</file>

<file path=ppt/tags/tag50.xml><?xml version="1.0" encoding="utf-8"?>
<p:tagLst xmlns:p="http://schemas.openxmlformats.org/presentationml/2006/main">
  <p:tag name="KSO_WM_DIAGRAM_VIRTUALLY_FRAME" val="{&quot;height&quot;:317.05,&quot;left&quot;:40.2,&quot;top&quot;:63.4,&quot;width&quot;:439.8}"/>
</p:tagLst>
</file>

<file path=ppt/tags/tag51.xml><?xml version="1.0" encoding="utf-8"?>
<p:tagLst xmlns:p="http://schemas.openxmlformats.org/presentationml/2006/main">
  <p:tag name="KSO_WM_DIAGRAM_VIRTUALLY_FRAME" val="{&quot;height&quot;:317.05,&quot;left&quot;:40.2,&quot;top&quot;:63.4,&quot;width&quot;:439.8}"/>
</p:tagLst>
</file>

<file path=ppt/tags/tag52.xml><?xml version="1.0" encoding="utf-8"?>
<p:tagLst xmlns:p="http://schemas.openxmlformats.org/presentationml/2006/main">
  <p:tag name="KSO_WM_DIAGRAM_VIRTUALLY_FRAME" val="{&quot;height&quot;:317.05,&quot;left&quot;:40.2,&quot;top&quot;:63.4,&quot;width&quot;:439.8}"/>
</p:tagLst>
</file>

<file path=ppt/tags/tag53.xml><?xml version="1.0" encoding="utf-8"?>
<p:tagLst xmlns:p="http://schemas.openxmlformats.org/presentationml/2006/main">
  <p:tag name="KSO_WM_DIAGRAM_VIRTUALLY_FRAME" val="{&quot;height&quot;:317.05,&quot;left&quot;:40.2,&quot;top&quot;:63.4,&quot;width&quot;:439.8}"/>
</p:tagLst>
</file>

<file path=ppt/tags/tag54.xml><?xml version="1.0" encoding="utf-8"?>
<p:tagLst xmlns:p="http://schemas.openxmlformats.org/presentationml/2006/main">
  <p:tag name="KSO_WM_DIAGRAM_VIRTUALLY_FRAME" val="{&quot;height&quot;:317.05,&quot;left&quot;:40.2,&quot;top&quot;:63.4,&quot;width&quot;:439.8}"/>
</p:tagLst>
</file>

<file path=ppt/tags/tag55.xml><?xml version="1.0" encoding="utf-8"?>
<p:tagLst xmlns:p="http://schemas.openxmlformats.org/presentationml/2006/main">
  <p:tag name="KSO_WM_DIAGRAM_VIRTUALLY_FRAME" val="{&quot;height&quot;:317.05,&quot;left&quot;:40.2,&quot;top&quot;:63.4,&quot;width&quot;:439.8}"/>
</p:tagLst>
</file>

<file path=ppt/tags/tag56.xml><?xml version="1.0" encoding="utf-8"?>
<p:tagLst xmlns:p="http://schemas.openxmlformats.org/presentationml/2006/main">
  <p:tag name="KSO_WM_DIAGRAM_VIRTUALLY_FRAME" val="{&quot;height&quot;:317.05,&quot;left&quot;:40.2,&quot;top&quot;:63.4,&quot;width&quot;:439.8}"/>
</p:tagLst>
</file>

<file path=ppt/tags/tag57.xml><?xml version="1.0" encoding="utf-8"?>
<p:tagLst xmlns:p="http://schemas.openxmlformats.org/presentationml/2006/main">
  <p:tag name="KSO_WM_DIAGRAM_VIRTUALLY_FRAME" val="{&quot;height&quot;:317.05,&quot;left&quot;:40.2,&quot;top&quot;:63.4,&quot;width&quot;:439.8}"/>
</p:tagLst>
</file>

<file path=ppt/tags/tag58.xml><?xml version="1.0" encoding="utf-8"?>
<p:tagLst xmlns:p="http://schemas.openxmlformats.org/presentationml/2006/main">
  <p:tag name="KSO_WM_DIAGRAM_VIRTUALLY_FRAME" val="{&quot;height&quot;:317.05,&quot;left&quot;:40.2,&quot;top&quot;:63.4,&quot;width&quot;:439.8}"/>
</p:tagLst>
</file>

<file path=ppt/tags/tag59.xml><?xml version="1.0" encoding="utf-8"?>
<p:tagLst xmlns:p="http://schemas.openxmlformats.org/presentationml/2006/main">
  <p:tag name="KSO_WM_DIAGRAM_VIRTUALLY_FRAME" val="{&quot;height&quot;:317.05,&quot;left&quot;:40.2,&quot;top&quot;:63.4,&quot;width&quot;:439.8}"/>
</p:tagLst>
</file>

<file path=ppt/tags/tag6.xml><?xml version="1.0" encoding="utf-8"?>
<p:tagLst xmlns:p="http://schemas.openxmlformats.org/presentationml/2006/main">
  <p:tag name="KSO_WM_DIAGRAM_VIRTUALLY_FRAME" val="{&quot;height&quot;:390.6716535433071,&quot;left&quot;:0,&quot;top&quot;:149.72834645669292,&quot;width&quot;:1004.2}"/>
</p:tagLst>
</file>

<file path=ppt/tags/tag60.xml><?xml version="1.0" encoding="utf-8"?>
<p:tagLst xmlns:p="http://schemas.openxmlformats.org/presentationml/2006/main">
  <p:tag name="KSO_WM_DIAGRAM_VIRTUALLY_FRAME" val="{&quot;height&quot;:317.05,&quot;left&quot;:40.2,&quot;top&quot;:63.4,&quot;width&quot;:439.8}"/>
</p:tagLst>
</file>

<file path=ppt/tags/tag61.xml><?xml version="1.0" encoding="utf-8"?>
<p:tagLst xmlns:p="http://schemas.openxmlformats.org/presentationml/2006/main">
  <p:tag name="KSO_WM_DIAGRAM_VIRTUALLY_FRAME" val="{&quot;height&quot;:317.05,&quot;left&quot;:40.2,&quot;top&quot;:63.4,&quot;width&quot;:439.8}"/>
</p:tagLst>
</file>

<file path=ppt/tags/tag62.xml><?xml version="1.0" encoding="utf-8"?>
<p:tagLst xmlns:p="http://schemas.openxmlformats.org/presentationml/2006/main">
  <p:tag name="KSO_WM_DIAGRAM_VIRTUALLY_FRAME" val="{&quot;height&quot;:317.05,&quot;left&quot;:40.2,&quot;top&quot;:63.4,&quot;width&quot;:439.8}"/>
</p:tagLst>
</file>

<file path=ppt/tags/tag63.xml><?xml version="1.0" encoding="utf-8"?>
<p:tagLst xmlns:p="http://schemas.openxmlformats.org/presentationml/2006/main">
  <p:tag name="KSO_WM_DIAGRAM_VIRTUALLY_FRAME" val="{&quot;height&quot;:317.05,&quot;left&quot;:40.2,&quot;top&quot;:63.4,&quot;width&quot;:439.8}"/>
</p:tagLst>
</file>

<file path=ppt/tags/tag64.xml><?xml version="1.0" encoding="utf-8"?>
<p:tagLst xmlns:p="http://schemas.openxmlformats.org/presentationml/2006/main">
  <p:tag name="KSO_WM_DIAGRAM_VIRTUALLY_FRAME" val="{&quot;height&quot;:317.05,&quot;left&quot;:40.2,&quot;top&quot;:63.4,&quot;width&quot;:439.8}"/>
</p:tagLst>
</file>

<file path=ppt/tags/tag65.xml><?xml version="1.0" encoding="utf-8"?>
<p:tagLst xmlns:p="http://schemas.openxmlformats.org/presentationml/2006/main">
  <p:tag name="KSO_WM_DIAGRAM_VIRTUALLY_FRAME" val="{&quot;height&quot;:363.05,&quot;left&quot;:40.2,&quot;top&quot;:17.4,&quot;width&quot;:735.15}"/>
</p:tagLst>
</file>

<file path=ppt/tags/tag66.xml><?xml version="1.0" encoding="utf-8"?>
<p:tagLst xmlns:p="http://schemas.openxmlformats.org/presentationml/2006/main">
  <p:tag name="KSO_WM_DIAGRAM_VIRTUALLY_FRAME" val="{&quot;height&quot;:363.05,&quot;left&quot;:40.2,&quot;top&quot;:17.4,&quot;width&quot;:735.15}"/>
</p:tagLst>
</file>

<file path=ppt/tags/tag67.xml><?xml version="1.0" encoding="utf-8"?>
<p:tagLst xmlns:p="http://schemas.openxmlformats.org/presentationml/2006/main">
  <p:tag name="KSO_WM_DIAGRAM_VIRTUALLY_FRAME" val="{&quot;height&quot;:363.05,&quot;left&quot;:40.2,&quot;top&quot;:17.4,&quot;width&quot;:735.15}"/>
</p:tagLst>
</file>

<file path=ppt/tags/tag68.xml><?xml version="1.0" encoding="utf-8"?>
<p:tagLst xmlns:p="http://schemas.openxmlformats.org/presentationml/2006/main">
  <p:tag name="KSO_WM_DIAGRAM_VIRTUALLY_FRAME" val="{&quot;height&quot;:317.05,&quot;left&quot;:40.2,&quot;top&quot;:63.4,&quot;width&quot;:439.8}"/>
</p:tagLst>
</file>

<file path=ppt/tags/tag69.xml><?xml version="1.0" encoding="utf-8"?>
<p:tagLst xmlns:p="http://schemas.openxmlformats.org/presentationml/2006/main">
  <p:tag name="KSO_WM_DIAGRAM_VIRTUALLY_FRAME" val="{&quot;height&quot;:317.05,&quot;left&quot;:40.2,&quot;top&quot;:63.4,&quot;width&quot;:439.8}"/>
</p:tagLst>
</file>

<file path=ppt/tags/tag7.xml><?xml version="1.0" encoding="utf-8"?>
<p:tagLst xmlns:p="http://schemas.openxmlformats.org/presentationml/2006/main">
  <p:tag name="KSO_WM_DIAGRAM_VIRTUALLY_FRAME" val="{&quot;height&quot;:390.6716535433071,&quot;left&quot;:0,&quot;top&quot;:149.72834645669292,&quot;width&quot;:1004.2}"/>
</p:tagLst>
</file>

<file path=ppt/tags/tag70.xml><?xml version="1.0" encoding="utf-8"?>
<p:tagLst xmlns:p="http://schemas.openxmlformats.org/presentationml/2006/main">
  <p:tag name="KSO_WM_DIAGRAM_VIRTUALLY_FRAME" val="{&quot;height&quot;:317.05,&quot;left&quot;:40.2,&quot;top&quot;:63.4,&quot;width&quot;:439.8}"/>
</p:tagLst>
</file>

<file path=ppt/tags/tag71.xml><?xml version="1.0" encoding="utf-8"?>
<p:tagLst xmlns:p="http://schemas.openxmlformats.org/presentationml/2006/main">
  <p:tag name="KSO_WM_DIAGRAM_VIRTUALLY_FRAME" val="{&quot;height&quot;:317.05,&quot;left&quot;:40.2,&quot;top&quot;:63.4,&quot;width&quot;:439.8}"/>
</p:tagLst>
</file>

<file path=ppt/tags/tag72.xml><?xml version="1.0" encoding="utf-8"?>
<p:tagLst xmlns:p="http://schemas.openxmlformats.org/presentationml/2006/main">
  <p:tag name="KSO_WM_DIAGRAM_VIRTUALLY_FRAME" val="{&quot;height&quot;:363.05,&quot;left&quot;:40.2,&quot;top&quot;:17.4,&quot;width&quot;:735.15}"/>
</p:tagLst>
</file>

<file path=ppt/tags/tag73.xml><?xml version="1.0" encoding="utf-8"?>
<p:tagLst xmlns:p="http://schemas.openxmlformats.org/presentationml/2006/main">
  <p:tag name="KSO_WM_DIAGRAM_VIRTUALLY_FRAME" val="{&quot;height&quot;:363.05,&quot;left&quot;:40.2,&quot;top&quot;:17.4,&quot;width&quot;:735.15}"/>
</p:tagLst>
</file>

<file path=ppt/tags/tag74.xml><?xml version="1.0" encoding="utf-8"?>
<p:tagLst xmlns:p="http://schemas.openxmlformats.org/presentationml/2006/main">
  <p:tag name="KSO_WM_DIAGRAM_VIRTUALLY_FRAME" val="{&quot;height&quot;:317.05,&quot;left&quot;:40.2,&quot;top&quot;:63.4,&quot;width&quot;:439.8}"/>
</p:tagLst>
</file>

<file path=ppt/tags/tag75.xml><?xml version="1.0" encoding="utf-8"?>
<p:tagLst xmlns:p="http://schemas.openxmlformats.org/presentationml/2006/main">
  <p:tag name="KSO_WM_DIAGRAM_VIRTUALLY_FRAME" val="{&quot;height&quot;:317.05,&quot;left&quot;:40.2,&quot;top&quot;:63.4,&quot;width&quot;:439.8}"/>
</p:tagLst>
</file>

<file path=ppt/tags/tag76.xml><?xml version="1.0" encoding="utf-8"?>
<p:tagLst xmlns:p="http://schemas.openxmlformats.org/presentationml/2006/main">
  <p:tag name="KSO_WM_DIAGRAM_VIRTUALLY_FRAME" val="{&quot;height&quot;:317.05,&quot;left&quot;:40.2,&quot;top&quot;:63.4,&quot;width&quot;:439.8}"/>
</p:tagLst>
</file>

<file path=ppt/tags/tag77.xml><?xml version="1.0" encoding="utf-8"?>
<p:tagLst xmlns:p="http://schemas.openxmlformats.org/presentationml/2006/main">
  <p:tag name="KSO_WM_DIAGRAM_VIRTUALLY_FRAME" val="{&quot;height&quot;:317.05,&quot;left&quot;:40.2,&quot;top&quot;:63.4,&quot;width&quot;:439.8}"/>
</p:tagLst>
</file>

<file path=ppt/tags/tag78.xml><?xml version="1.0" encoding="utf-8"?>
<p:tagLst xmlns:p="http://schemas.openxmlformats.org/presentationml/2006/main">
  <p:tag name="KSO_WM_DIAGRAM_VIRTUALLY_FRAME" val="{&quot;height&quot;:317.05,&quot;left&quot;:40.2,&quot;top&quot;:63.4,&quot;width&quot;:439.8}"/>
</p:tagLst>
</file>

<file path=ppt/tags/tag79.xml><?xml version="1.0" encoding="utf-8"?>
<p:tagLst xmlns:p="http://schemas.openxmlformats.org/presentationml/2006/main">
  <p:tag name="KSO_WM_DIAGRAM_VIRTUALLY_FRAME" val="{&quot;height&quot;:317.05,&quot;left&quot;:40.2,&quot;top&quot;:63.4,&quot;width&quot;:439.8}"/>
</p:tagLst>
</file>

<file path=ppt/tags/tag8.xml><?xml version="1.0" encoding="utf-8"?>
<p:tagLst xmlns:p="http://schemas.openxmlformats.org/presentationml/2006/main">
  <p:tag name="KSO_WM_DIAGRAM_VIRTUALLY_FRAME" val="{&quot;height&quot;:390.6716535433071,&quot;left&quot;:0,&quot;top&quot;:149.72834645669292,&quot;width&quot;:1004.2}"/>
</p:tagLst>
</file>

<file path=ppt/tags/tag80.xml><?xml version="1.0" encoding="utf-8"?>
<p:tagLst xmlns:p="http://schemas.openxmlformats.org/presentationml/2006/main">
  <p:tag name="KSO_WM_DIAGRAM_VIRTUALLY_FRAME" val="{&quot;height&quot;:317.05,&quot;left&quot;:40.2,&quot;top&quot;:63.4,&quot;width&quot;:439.8}"/>
</p:tagLst>
</file>

<file path=ppt/tags/tag81.xml><?xml version="1.0" encoding="utf-8"?>
<p:tagLst xmlns:p="http://schemas.openxmlformats.org/presentationml/2006/main">
  <p:tag name="KSO_WM_DIAGRAM_VIRTUALLY_FRAME" val="{&quot;height&quot;:317.05,&quot;left&quot;:40.2,&quot;top&quot;:63.4,&quot;width&quot;:439.8}"/>
</p:tagLst>
</file>

<file path=ppt/tags/tag82.xml><?xml version="1.0" encoding="utf-8"?>
<p:tagLst xmlns:p="http://schemas.openxmlformats.org/presentationml/2006/main">
  <p:tag name="KSO_WM_DIAGRAM_VIRTUALLY_FRAME" val="{&quot;height&quot;:317.05,&quot;left&quot;:40.2,&quot;top&quot;:63.4,&quot;width&quot;:439.8}"/>
</p:tagLst>
</file>

<file path=ppt/tags/tag83.xml><?xml version="1.0" encoding="utf-8"?>
<p:tagLst xmlns:p="http://schemas.openxmlformats.org/presentationml/2006/main">
  <p:tag name="KSO_WM_DIAGRAM_VIRTUALLY_FRAME" val="{&quot;height&quot;:317.05,&quot;left&quot;:40.2,&quot;top&quot;:63.4,&quot;width&quot;:439.8}"/>
</p:tagLst>
</file>

<file path=ppt/tags/tag84.xml><?xml version="1.0" encoding="utf-8"?>
<p:tagLst xmlns:p="http://schemas.openxmlformats.org/presentationml/2006/main">
  <p:tag name="KSO_WM_DIAGRAM_VIRTUALLY_FRAME" val="{&quot;height&quot;:317.05,&quot;left&quot;:40.2,&quot;top&quot;:63.4,&quot;width&quot;:439.8}"/>
</p:tagLst>
</file>

<file path=ppt/tags/tag85.xml><?xml version="1.0" encoding="utf-8"?>
<p:tagLst xmlns:p="http://schemas.openxmlformats.org/presentationml/2006/main">
  <p:tag name="KSO_WM_DIAGRAM_VIRTUALLY_FRAME" val="{&quot;height&quot;:317.05,&quot;left&quot;:40.2,&quot;top&quot;:63.4,&quot;width&quot;:439.8}"/>
</p:tagLst>
</file>

<file path=ppt/tags/tag86.xml><?xml version="1.0" encoding="utf-8"?>
<p:tagLst xmlns:p="http://schemas.openxmlformats.org/presentationml/2006/main">
  <p:tag name="KSO_WM_DIAGRAM_VIRTUALLY_FRAME" val="{&quot;height&quot;:317.05,&quot;left&quot;:40.2,&quot;top&quot;:63.4,&quot;width&quot;:439.8}"/>
</p:tagLst>
</file>

<file path=ppt/tags/tag87.xml><?xml version="1.0" encoding="utf-8"?>
<p:tagLst xmlns:p="http://schemas.openxmlformats.org/presentationml/2006/main">
  <p:tag name="KSO_WM_DIAGRAM_VIRTUALLY_FRAME" val="{&quot;height&quot;:317.05,&quot;left&quot;:40.2,&quot;top&quot;:63.4,&quot;width&quot;:439.8}"/>
</p:tagLst>
</file>

<file path=ppt/tags/tag88.xml><?xml version="1.0" encoding="utf-8"?>
<p:tagLst xmlns:p="http://schemas.openxmlformats.org/presentationml/2006/main">
  <p:tag name="KSO_WM_DIAGRAM_VIRTUALLY_FRAME" val="{&quot;height&quot;:317.05,&quot;left&quot;:40.2,&quot;top&quot;:63.4,&quot;width&quot;:439.8}"/>
</p:tagLst>
</file>

<file path=ppt/tags/tag89.xml><?xml version="1.0" encoding="utf-8"?>
<p:tagLst xmlns:p="http://schemas.openxmlformats.org/presentationml/2006/main">
  <p:tag name="KSO_WM_DIAGRAM_VIRTUALLY_FRAME" val="{&quot;height&quot;:317.05,&quot;left&quot;:40.2,&quot;top&quot;:63.4,&quot;width&quot;:439.8}"/>
</p:tagLst>
</file>

<file path=ppt/tags/tag9.xml><?xml version="1.0" encoding="utf-8"?>
<p:tagLst xmlns:p="http://schemas.openxmlformats.org/presentationml/2006/main">
  <p:tag name="KSO_WM_DIAGRAM_VIRTUALLY_FRAME" val="{&quot;height&quot;:390.6716535433071,&quot;left&quot;:0,&quot;top&quot;:149.72834645669292,&quot;width&quot;:1004.2}"/>
</p:tagLst>
</file>

<file path=ppt/tags/tag90.xml><?xml version="1.0" encoding="utf-8"?>
<p:tagLst xmlns:p="http://schemas.openxmlformats.org/presentationml/2006/main">
  <p:tag name="KSO_WM_DIAGRAM_VIRTUALLY_FRAME" val="{&quot;height&quot;:317.05,&quot;left&quot;:40.2,&quot;top&quot;:63.4,&quot;width&quot;:439.8}"/>
</p:tagLst>
</file>

<file path=ppt/tags/tag91.xml><?xml version="1.0" encoding="utf-8"?>
<p:tagLst xmlns:p="http://schemas.openxmlformats.org/presentationml/2006/main">
  <p:tag name="KSO_WM_DIAGRAM_VIRTUALLY_FRAME" val="{&quot;height&quot;:317.05,&quot;left&quot;:40.2,&quot;top&quot;:63.4,&quot;width&quot;:439.8}"/>
</p:tagLst>
</file>

<file path=ppt/tags/tag92.xml><?xml version="1.0" encoding="utf-8"?>
<p:tagLst xmlns:p="http://schemas.openxmlformats.org/presentationml/2006/main">
  <p:tag name="KSO_WM_DIAGRAM_VIRTUALLY_FRAME" val="{&quot;height&quot;:317.05,&quot;left&quot;:40.2,&quot;top&quot;:63.4,&quot;width&quot;:439.8}"/>
</p:tagLst>
</file>

<file path=ppt/tags/tag93.xml><?xml version="1.0" encoding="utf-8"?>
<p:tagLst xmlns:p="http://schemas.openxmlformats.org/presentationml/2006/main">
  <p:tag name="KSO_WM_DIAGRAM_VIRTUALLY_FRAME" val="{&quot;height&quot;:317.05,&quot;left&quot;:40.2,&quot;top&quot;:63.4,&quot;width&quot;:439.8}"/>
</p:tagLst>
</file>

<file path=ppt/tags/tag94.xml><?xml version="1.0" encoding="utf-8"?>
<p:tagLst xmlns:p="http://schemas.openxmlformats.org/presentationml/2006/main">
  <p:tag name="KSO_WM_DIAGRAM_VIRTUALLY_FRAME" val="{&quot;height&quot;:317.05,&quot;left&quot;:40.2,&quot;top&quot;:63.4,&quot;width&quot;:439.8}"/>
</p:tagLst>
</file>

<file path=ppt/tags/tag95.xml><?xml version="1.0" encoding="utf-8"?>
<p:tagLst xmlns:p="http://schemas.openxmlformats.org/presentationml/2006/main">
  <p:tag name="KSO_WM_DIAGRAM_VIRTUALLY_FRAME" val="{&quot;height&quot;:317.05,&quot;left&quot;:40.2,&quot;top&quot;:63.4,&quot;width&quot;:439.8}"/>
</p:tagLst>
</file>

<file path=ppt/tags/tag96.xml><?xml version="1.0" encoding="utf-8"?>
<p:tagLst xmlns:p="http://schemas.openxmlformats.org/presentationml/2006/main">
  <p:tag name="KSO_WM_DIAGRAM_VIRTUALLY_FRAME" val="{&quot;height&quot;:317.05,&quot;left&quot;:40.2,&quot;top&quot;:63.4,&quot;width&quot;:439.8}"/>
</p:tagLst>
</file>

<file path=ppt/tags/tag97.xml><?xml version="1.0" encoding="utf-8"?>
<p:tagLst xmlns:p="http://schemas.openxmlformats.org/presentationml/2006/main">
  <p:tag name="KSO_WM_DIAGRAM_VIRTUALLY_FRAME" val="{&quot;height&quot;:317.05,&quot;left&quot;:40.2,&quot;top&quot;:63.4,&quot;width&quot;:439.8}"/>
</p:tagLst>
</file>

<file path=ppt/tags/tag98.xml><?xml version="1.0" encoding="utf-8"?>
<p:tagLst xmlns:p="http://schemas.openxmlformats.org/presentationml/2006/main">
  <p:tag name="KSO_WM_DIAGRAM_VIRTUALLY_FRAME" val="{&quot;height&quot;:317.05,&quot;left&quot;:40.2,&quot;top&quot;:63.4,&quot;width&quot;:439.8}"/>
</p:tagLst>
</file>

<file path=ppt/tags/tag99.xml><?xml version="1.0" encoding="utf-8"?>
<p:tagLst xmlns:p="http://schemas.openxmlformats.org/presentationml/2006/main">
  <p:tag name="KSO_WM_DIAGRAM_VIRTUALLY_FRAME" val="{&quot;height&quot;:317.05,&quot;left&quot;:40.2,&quot;top&quot;:63.4,&quot;width&quot;:439.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noAutofit/>
      </a:bodyPr>
      <a:lstStyle>
        <a:defPPr marL="342900" lvl="0" indent="-342900" algn="l">
          <a:lnSpc>
            <a:spcPct val="110000"/>
          </a:lnSpc>
          <a:buClrTx/>
          <a:buSzTx/>
          <a:buFont typeface="Arial" panose="020B0604020202020204" pitchFamily="34" charset="0"/>
          <a:buAutoNum type="arabicPeriod"/>
          <a:defRPr lang="zh-CN" altLang="en-US" sz="1000">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4983</Words>
  <Application>WPS 演示</Application>
  <PresentationFormat>宽屏</PresentationFormat>
  <Paragraphs>892</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Calibri</vt:lpstr>
      <vt:lpstr>汉仪迪升英雄体简</vt:lpstr>
      <vt:lpstr>等线</vt:lpstr>
      <vt:lpstr>微软雅黑</vt:lpstr>
      <vt:lpstr>Wingdings</vt:lpstr>
      <vt:lpstr>楷体</vt:lpstr>
      <vt:lpstr>Arial Unicode MS</vt:lpstr>
      <vt:lpstr>-apple-system</vt:lpstr>
      <vt:lpstr>Segoe Print</vt:lpstr>
      <vt:lpstr>Arial</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HUAWEI</dc:creator>
  <cp:lastModifiedBy>Tsing</cp:lastModifiedBy>
  <cp:revision>63</cp:revision>
  <dcterms:created xsi:type="dcterms:W3CDTF">2023-08-09T12:44:00Z</dcterms:created>
  <dcterms:modified xsi:type="dcterms:W3CDTF">2025-04-08T02:34:21Z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2052-12.1.0.20305</vt:lpwstr>
  </property>
</Properties>
</file>